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7393E9-9D33-4733-8FA1-E911C66BB3BC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EXERCISE - Line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71625"/>
            <a:ext cx="46386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71625"/>
            <a:ext cx="339090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04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19" y="609600"/>
            <a:ext cx="777158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101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362</TotalTime>
  <Words>5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1st EXERCISE - Line weight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Konstruktif</dc:title>
  <dc:creator>User</dc:creator>
  <cp:lastModifiedBy>dear.rina</cp:lastModifiedBy>
  <cp:revision>18</cp:revision>
  <dcterms:created xsi:type="dcterms:W3CDTF">2013-01-31T05:55:56Z</dcterms:created>
  <dcterms:modified xsi:type="dcterms:W3CDTF">2016-01-25T02:05:25Z</dcterms:modified>
</cp:coreProperties>
</file>