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B17C-AE9B-40AA-BBAC-F2332E4467F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D747-AEB3-45C7-BCE7-851237F298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9094"/>
            <a:ext cx="8229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/>
              <a:t>Prinsip</a:t>
            </a:r>
            <a:r>
              <a:rPr lang="en-US" sz="3200" b="1" dirty="0" smtClean="0"/>
              <a:t> </a:t>
            </a:r>
            <a:r>
              <a:rPr lang="en-US" sz="3200" b="1" dirty="0" err="1"/>
              <a:t>Rupa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 3 </a:t>
            </a:r>
            <a:r>
              <a:rPr lang="en-US" sz="3200" b="1" dirty="0" err="1" smtClean="0"/>
              <a:t>Dimensi</a:t>
            </a:r>
            <a:endParaRPr lang="en-US" sz="3200" b="1" dirty="0" smtClean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gatra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,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senirupa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1. </a:t>
            </a:r>
            <a:r>
              <a:rPr lang="en-US" b="1" dirty="0" err="1" smtClean="0"/>
              <a:t>Irama</a:t>
            </a:r>
            <a:r>
              <a:rPr lang="en-US" b="1" dirty="0" smtClean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keselarasan</a:t>
            </a:r>
            <a:r>
              <a:rPr lang="en-US" b="1" dirty="0"/>
              <a:t> :</a:t>
            </a:r>
          </a:p>
          <a:p>
            <a:pPr algn="just"/>
            <a:r>
              <a:rPr lang="en-US" dirty="0" err="1"/>
              <a:t>Irama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/</a:t>
            </a:r>
            <a:r>
              <a:rPr lang="en-US" dirty="0" err="1"/>
              <a:t>aliran</a:t>
            </a:r>
            <a:r>
              <a:rPr lang="en-US" dirty="0"/>
              <a:t> yang </a:t>
            </a:r>
            <a:r>
              <a:rPr lang="en-US" dirty="0" err="1"/>
              <a:t>ajek</a:t>
            </a:r>
            <a:r>
              <a:rPr lang="en-US" dirty="0"/>
              <a:t>, </a:t>
            </a:r>
            <a:r>
              <a:rPr lang="en-US" dirty="0" err="1"/>
              <a:t>runtut</a:t>
            </a:r>
            <a:r>
              <a:rPr lang="en-US" dirty="0"/>
              <a:t>, </a:t>
            </a:r>
            <a:r>
              <a:rPr lang="en-US" dirty="0" err="1"/>
              <a:t>teratur</a:t>
            </a:r>
            <a:r>
              <a:rPr lang="en-US" dirty="0"/>
              <a:t>,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(</a:t>
            </a:r>
            <a:r>
              <a:rPr lang="en-US" dirty="0" err="1"/>
              <a:t>Sadjiman</a:t>
            </a:r>
            <a:r>
              <a:rPr lang="en-US" dirty="0"/>
              <a:t> </a:t>
            </a:r>
            <a:r>
              <a:rPr lang="en-US" dirty="0" err="1"/>
              <a:t>Ebdi</a:t>
            </a:r>
            <a:r>
              <a:rPr lang="en-US" dirty="0"/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4" r="4889" b="22718"/>
          <a:stretch/>
        </p:blipFill>
        <p:spPr>
          <a:xfrm>
            <a:off x="4267200" y="3211643"/>
            <a:ext cx="2835859" cy="3269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90" r="14209" b="23656"/>
          <a:stretch/>
        </p:blipFill>
        <p:spPr>
          <a:xfrm>
            <a:off x="685800" y="3182146"/>
            <a:ext cx="3168445" cy="32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76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903" y="914400"/>
            <a:ext cx="414429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Repetisi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engulangan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memiliki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kesamaan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unsur-unsur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Repetisi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perwujudan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monoton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41" y="381000"/>
            <a:ext cx="354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Irama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keselarasan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3903" y="2658070"/>
            <a:ext cx="4144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i="1" dirty="0" smtClean="0"/>
              <a:t>B. </a:t>
            </a:r>
            <a:r>
              <a:rPr lang="en-US" b="1" i="1" dirty="0" err="1" smtClean="0"/>
              <a:t>Transisi</a:t>
            </a:r>
            <a:r>
              <a:rPr lang="en-US" b="1" i="1" dirty="0" smtClean="0"/>
              <a:t> </a:t>
            </a:r>
          </a:p>
          <a:p>
            <a:pPr lvl="0" algn="just"/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perubahan-perubahan</a:t>
            </a:r>
            <a:r>
              <a:rPr lang="en-US" dirty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3903" y="3923071"/>
            <a:ext cx="4068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/>
              <a:t>C. </a:t>
            </a:r>
            <a:r>
              <a:rPr lang="en-US" b="1" i="1" dirty="0" err="1" smtClean="0"/>
              <a:t>Oposisi</a:t>
            </a:r>
            <a:r>
              <a:rPr lang="en-US" b="1" i="1" dirty="0" smtClean="0"/>
              <a:t> </a:t>
            </a:r>
          </a:p>
          <a:p>
            <a:pPr algn="just"/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/</a:t>
            </a:r>
            <a:r>
              <a:rPr lang="en-US" dirty="0" err="1"/>
              <a:t>elemen</a:t>
            </a:r>
            <a:r>
              <a:rPr lang="en-US" dirty="0"/>
              <a:t> 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79" t="17260" r="17576" b="11043"/>
          <a:stretch/>
        </p:blipFill>
        <p:spPr>
          <a:xfrm>
            <a:off x="5159475" y="1112769"/>
            <a:ext cx="3352800" cy="2512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5" t="18706" r="21734" b="15670"/>
          <a:stretch/>
        </p:blipFill>
        <p:spPr>
          <a:xfrm>
            <a:off x="5159474" y="3688949"/>
            <a:ext cx="3364307" cy="24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58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229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2. </a:t>
            </a:r>
            <a:r>
              <a:rPr lang="en-US" sz="2400" b="1" dirty="0" err="1" smtClean="0"/>
              <a:t>Kesatuan</a:t>
            </a:r>
            <a:r>
              <a:rPr lang="en-US" sz="2400" b="1" dirty="0" smtClean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Unity :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/>
              <a:t>Sadjiman</a:t>
            </a:r>
            <a:r>
              <a:rPr lang="en-US" sz="2000" dirty="0"/>
              <a:t> </a:t>
            </a:r>
            <a:r>
              <a:rPr lang="en-US" sz="2000" dirty="0" err="1"/>
              <a:t>Ebdi</a:t>
            </a:r>
            <a:r>
              <a:rPr lang="en-US" sz="2000" dirty="0"/>
              <a:t>, unity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keutuhan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wewujudkan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trimatra</a:t>
            </a:r>
            <a:r>
              <a:rPr lang="en-US" sz="2000" dirty="0"/>
              <a:t>, </a:t>
            </a:r>
            <a:r>
              <a:rPr lang="en-US" sz="2000" b="1" dirty="0" err="1" smtClean="0"/>
              <a:t>bentuk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modul</a:t>
            </a:r>
            <a:r>
              <a:rPr lang="en-US" sz="2000" b="1" dirty="0" smtClean="0"/>
              <a:t> </a:t>
            </a:r>
            <a:r>
              <a:rPr lang="en-US" sz="2000" b="1" dirty="0"/>
              <a:t>yang </a:t>
            </a:r>
            <a:r>
              <a:rPr lang="en-US" sz="2000" b="1" dirty="0" err="1"/>
              <a:t>disusun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kesatuan</a:t>
            </a:r>
            <a:r>
              <a:rPr lang="en-US" sz="2000" b="1" dirty="0"/>
              <a:t> yang </a:t>
            </a:r>
            <a:r>
              <a:rPr lang="en-US" sz="2000" b="1" dirty="0" err="1"/>
              <a:t>utuh</a:t>
            </a:r>
            <a:r>
              <a:rPr lang="en-US" sz="2000" b="1" dirty="0"/>
              <a:t>, </a:t>
            </a:r>
            <a:r>
              <a:rPr lang="en-US" sz="2000" b="1" dirty="0" err="1"/>
              <a:t>saling</a:t>
            </a:r>
            <a:r>
              <a:rPr lang="en-US" sz="2000" b="1" dirty="0"/>
              <a:t> </a:t>
            </a:r>
            <a:r>
              <a:rPr lang="en-US" sz="2000" b="1" dirty="0" err="1"/>
              <a:t>bertautan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dipisahkan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yang </a:t>
            </a:r>
            <a:r>
              <a:rPr lang="en-US" sz="2000" b="1" dirty="0" err="1"/>
              <a:t>lainnya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 algn="just"/>
            <a:endParaRPr lang="en-US" dirty="0" smtClean="0"/>
          </a:p>
        </p:txBody>
      </p:sp>
      <p:pic>
        <p:nvPicPr>
          <p:cNvPr id="34818" name="Picture 2" descr="http://mocoloco.com/fresh2/assets_c/2011/08/restaurant_zmianatematu_xm3-thumb-525xauto-3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5562600" cy="4187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278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3. </a:t>
            </a:r>
            <a:r>
              <a:rPr lang="en-US" sz="2400" b="1" dirty="0" err="1" smtClean="0"/>
              <a:t>Dominasi</a:t>
            </a:r>
            <a:r>
              <a:rPr lang="en-US" sz="2400" b="1" dirty="0" smtClean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penekanan</a:t>
            </a:r>
            <a:r>
              <a:rPr lang="en-US" sz="2400" b="1" dirty="0"/>
              <a:t> </a:t>
            </a:r>
            <a:r>
              <a:rPr lang="en-US" sz="2400" b="1" dirty="0" smtClean="0"/>
              <a:t>(Emphasis)</a:t>
            </a:r>
            <a:endParaRPr lang="en-US" sz="2400" b="1" dirty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Dominasi</a:t>
            </a:r>
            <a:r>
              <a:rPr lang="en-US" dirty="0" smtClean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agar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perwujudan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keunikan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visual. </a:t>
            </a:r>
            <a:r>
              <a:rPr lang="en-US" dirty="0" err="1"/>
              <a:t>Dominasi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focus </a:t>
            </a:r>
            <a:r>
              <a:rPr lang="en-US" b="1" dirty="0" err="1"/>
              <a:t>perhatian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perwujudan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0310" y="6314794"/>
            <a:ext cx="22541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 : http://organicorigami.com</a:t>
            </a:r>
            <a:endParaRPr lang="en-US" sz="1100" dirty="0"/>
          </a:p>
        </p:txBody>
      </p:sp>
      <p:pic>
        <p:nvPicPr>
          <p:cNvPr id="33794" name="Picture 2" descr="http://artintelligence.net/review/wp-content/uploads/2008/05/juddutvertprog10xred85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505200" cy="3913476"/>
          </a:xfrm>
          <a:prstGeom prst="rect">
            <a:avLst/>
          </a:prstGeom>
          <a:noFill/>
        </p:spPr>
      </p:pic>
      <p:pic>
        <p:nvPicPr>
          <p:cNvPr id="33796" name="Picture 4" descr="http://1.bp.blogspot.com/_bWidiVJ9ims/SxHXRtorIHI/AAAAAAAAB_4/Wshg1b4VTNQ/s400/cubist_lady_by_kendalpa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3810000" cy="396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249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144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4. </a:t>
            </a:r>
            <a:r>
              <a:rPr lang="en-US" sz="2400" b="1" dirty="0" err="1" smtClean="0"/>
              <a:t>Keseimbangan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algn="just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perwujudan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agar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b="1" dirty="0"/>
              <a:t>visual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dirasakan</a:t>
            </a:r>
            <a:r>
              <a:rPr lang="en-US" b="1" dirty="0"/>
              <a:t> </a:t>
            </a:r>
            <a:r>
              <a:rPr lang="en-US" b="1" dirty="0" err="1"/>
              <a:t>harmoni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selaras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enak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dilihat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perwujudan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membebadi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dirasa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52" t="14321" r="7607" b="14661"/>
          <a:stretch/>
        </p:blipFill>
        <p:spPr>
          <a:xfrm rot="16200000">
            <a:off x="912062" y="3050338"/>
            <a:ext cx="3814675" cy="2895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95" t="27914" r="4782" b="11263"/>
          <a:stretch/>
        </p:blipFill>
        <p:spPr>
          <a:xfrm rot="16200000">
            <a:off x="3739318" y="3347284"/>
            <a:ext cx="3791479" cy="22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62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572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5. </a:t>
            </a:r>
            <a:r>
              <a:rPr lang="en-US" sz="2400" b="1" dirty="0" err="1" smtClean="0"/>
              <a:t>Proporsi</a:t>
            </a:r>
            <a:r>
              <a:rPr lang="en-US" sz="2400" b="1" dirty="0" smtClean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perbandingan</a:t>
            </a:r>
            <a:r>
              <a:rPr lang="en-US" sz="2400" b="1" dirty="0"/>
              <a:t> </a:t>
            </a:r>
          </a:p>
          <a:p>
            <a:pPr algn="just"/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keserasian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kesepadanan</a:t>
            </a:r>
            <a:r>
              <a:rPr lang="en-US" dirty="0"/>
              <a:t> </a:t>
            </a:r>
            <a:r>
              <a:rPr lang="en-US" dirty="0" err="1"/>
              <a:t>perwujudan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. </a:t>
            </a:r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hakekatnya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perbandingan</a:t>
            </a:r>
            <a:r>
              <a:rPr lang="en-US" b="1" dirty="0"/>
              <a:t> </a:t>
            </a: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matematis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terukur</a:t>
            </a:r>
            <a:r>
              <a:rPr lang="en-US" b="1" dirty="0"/>
              <a:t> 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elemen-elemen</a:t>
            </a:r>
            <a:r>
              <a:rPr lang="en-US" b="1" dirty="0"/>
              <a:t> yang </a:t>
            </a:r>
            <a:r>
              <a:rPr lang="en-US" b="1" dirty="0" err="1"/>
              <a:t>membentuk</a:t>
            </a:r>
            <a:r>
              <a:rPr lang="en-US" b="1" dirty="0"/>
              <a:t> </a:t>
            </a:r>
            <a:r>
              <a:rPr lang="en-US" b="1" dirty="0" err="1"/>
              <a:t>objek</a:t>
            </a:r>
            <a:r>
              <a:rPr lang="en-US" b="1" dirty="0"/>
              <a:t> </a:t>
            </a:r>
            <a:r>
              <a:rPr lang="en-US" b="1" dirty="0" err="1"/>
              <a:t>trimatra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85" t="21458" r="7607" b="21457"/>
          <a:stretch/>
        </p:blipFill>
        <p:spPr>
          <a:xfrm rot="16200000">
            <a:off x="-214800" y="3170247"/>
            <a:ext cx="4052174" cy="2259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394" r="10731" b="13133"/>
          <a:stretch/>
        </p:blipFill>
        <p:spPr>
          <a:xfrm>
            <a:off x="3048000" y="2274314"/>
            <a:ext cx="5791200" cy="40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27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/>
              <a:t>6. </a:t>
            </a:r>
            <a:r>
              <a:rPr lang="en-US" sz="2400" b="1" dirty="0" err="1" smtClean="0"/>
              <a:t>Kesederhanaan</a:t>
            </a:r>
            <a:r>
              <a:rPr lang="en-US" sz="2400" b="1" dirty="0" smtClean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 smtClean="0"/>
              <a:t>Kejelasan</a:t>
            </a:r>
            <a:r>
              <a:rPr lang="en-US" sz="2400" b="1" dirty="0" smtClean="0"/>
              <a:t> (Simplicity)</a:t>
            </a:r>
            <a:endParaRPr lang="en-US" sz="2400" b="1" dirty="0"/>
          </a:p>
          <a:p>
            <a:pPr algn="just"/>
            <a:r>
              <a:rPr lang="en-US" dirty="0" err="1"/>
              <a:t>Kesederhanaan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dipadankan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“pas” 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, </a:t>
            </a:r>
            <a:r>
              <a:rPr lang="en-US" dirty="0" err="1"/>
              <a:t>kesederhanaan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susunan</a:t>
            </a:r>
            <a:r>
              <a:rPr lang="en-US" b="1" dirty="0"/>
              <a:t> </a:t>
            </a:r>
            <a:r>
              <a:rPr lang="en-US" b="1" dirty="0" err="1"/>
              <a:t>modul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dikurangi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ditambahkan</a:t>
            </a:r>
            <a:r>
              <a:rPr lang="en-US" b="1" dirty="0"/>
              <a:t>. </a:t>
            </a:r>
            <a:endParaRPr lang="en-US" b="1" dirty="0" smtClean="0"/>
          </a:p>
          <a:p>
            <a:pPr algn="just"/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dimengerti</a:t>
            </a:r>
            <a:r>
              <a:rPr lang="en-US" dirty="0"/>
              <a:t> </a:t>
            </a:r>
            <a:r>
              <a:rPr lang="en-US" dirty="0" err="1"/>
              <a:t>raut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0310" y="6314794"/>
            <a:ext cx="22541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 : http://organicorigami.com</a:t>
            </a:r>
            <a:endParaRPr lang="en-US" sz="1100" dirty="0"/>
          </a:p>
        </p:txBody>
      </p:sp>
      <p:pic>
        <p:nvPicPr>
          <p:cNvPr id="30722" name="Picture 2" descr="08-pyramid32-upsided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368800" cy="3276600"/>
          </a:xfrm>
          <a:prstGeom prst="rect">
            <a:avLst/>
          </a:prstGeom>
          <a:noFill/>
        </p:spPr>
      </p:pic>
      <p:pic>
        <p:nvPicPr>
          <p:cNvPr id="30724" name="Picture 4" descr="34-basic-rotated-tessel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2667000"/>
            <a:ext cx="43688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046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Toufiq Panji Wisesa</dc:creator>
  <cp:lastModifiedBy>Toufiq Panji Wisesa</cp:lastModifiedBy>
  <cp:revision>1</cp:revision>
  <dcterms:created xsi:type="dcterms:W3CDTF">2016-01-25T04:45:54Z</dcterms:created>
  <dcterms:modified xsi:type="dcterms:W3CDTF">2016-01-25T04:46:07Z</dcterms:modified>
</cp:coreProperties>
</file>