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4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0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268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11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939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4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85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6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5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7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1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4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7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06C3-8965-48E4-8594-E6C7F0B8951D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08C44B-694C-4D12-A866-6490A73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1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gip.go.id/pengenalan-desain-tata-letak-sirkuit-terpa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5000" dirty="0"/>
              <a:t>Desain Tata Letak Sirkuit Terpadu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2768957" y="4789579"/>
            <a:ext cx="3451537" cy="1126283"/>
          </a:xfrm>
        </p:spPr>
        <p:txBody>
          <a:bodyPr>
            <a:normAutofit/>
          </a:bodyPr>
          <a:lstStyle/>
          <a:p>
            <a:r>
              <a:rPr lang="en-ID" sz="1400" dirty="0" smtClean="0"/>
              <a:t>T</a:t>
            </a:r>
            <a:r>
              <a:rPr lang="id-ID" sz="1400" dirty="0" smtClean="0"/>
              <a:t>eddy M Darajat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3846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D4B35-27D8-DE42-A52D-8A84E803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Pertanyaan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082A6-3E6C-4A43-9870-04F017D8C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Apa saja contoh benda dari bidang desqin tata letak sirkuit terpadu?</a:t>
            </a:r>
          </a:p>
          <a:p>
            <a:r>
              <a:rPr lang="en-US"/>
              <a:t> Sebutkan beberapa istilah dari DTLST di beberapa negara lain?</a:t>
            </a:r>
          </a:p>
          <a:p>
            <a:r>
              <a:rPr lang="en-US"/>
              <a:t> Mengapa jangka waktu perlindungan terhadap DSTLST hanya di tetapkan selama 10 tahun?</a:t>
            </a:r>
          </a:p>
        </p:txBody>
      </p:sp>
    </p:spTree>
    <p:extLst>
      <p:ext uri="{BB962C8B-B14F-4D97-AF65-F5344CB8AC3E}">
        <p14:creationId xmlns:p14="http://schemas.microsoft.com/office/powerpoint/2010/main" val="1726251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http://www.dgip.go.id/pengenalan-desain-tata-letak-sirkuit-terpadu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1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Apa</a:t>
            </a:r>
            <a:r>
              <a:rPr lang="en-ID" dirty="0"/>
              <a:t> </a:t>
            </a:r>
            <a:r>
              <a:rPr lang="en-ID" err="1"/>
              <a:t>itu</a:t>
            </a:r>
            <a:r>
              <a:rPr lang="en-ID"/>
              <a:t> </a:t>
            </a:r>
            <a:r>
              <a:rPr lang="en-US"/>
              <a:t>Hak </a:t>
            </a:r>
            <a:r>
              <a:rPr lang="en-ID"/>
              <a:t>DTLST</a:t>
            </a:r>
            <a:r>
              <a:rPr lang="en-ID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Desain</a:t>
            </a:r>
            <a:r>
              <a:rPr lang="en-US" dirty="0"/>
              <a:t> Tata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Sirkuit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kreasi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peletakan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,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interkoneksi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sirkuit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peletakan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sirkuit</a:t>
            </a:r>
            <a:r>
              <a:rPr lang="en-US" dirty="0"/>
              <a:t> </a:t>
            </a:r>
            <a:r>
              <a:rPr lang="en-US" err="1"/>
              <a:t>terpadu</a:t>
            </a:r>
            <a:r>
              <a:rPr lang="en-US"/>
              <a:t>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Hak DTLST adalah hak eksklusif yang diberian oleh negara kepada pendesain atas hasil kreasinya untuk selama waktu tertentu melaksanakan sendiri, atau memberikan persetujuan kepada pihak lain untuk melaksanakan hak tersebut.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1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Sirukuit</a:t>
            </a:r>
            <a:r>
              <a:rPr lang="en-ID" dirty="0"/>
              <a:t> </a:t>
            </a:r>
            <a:r>
              <a:rPr lang="en-ID" dirty="0" err="1"/>
              <a:t>Terpadu</a:t>
            </a:r>
            <a:r>
              <a:rPr lang="en-ID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Sirkuit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, yang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sekurang-kurangnya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, yang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semikonduktor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65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DTLST </a:t>
            </a:r>
            <a:r>
              <a:rPr lang="en-US" dirty="0" err="1"/>
              <a:t>bagaimanakah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didaftarkan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DTLST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didaftarkan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DTLST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orisinal</a:t>
            </a:r>
            <a:r>
              <a:rPr lang="en-US" dirty="0"/>
              <a:t>,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 </a:t>
            </a:r>
            <a:r>
              <a:rPr lang="en-US" dirty="0" err="1"/>
              <a:t>pendesain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DTLST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para </a:t>
            </a:r>
            <a:r>
              <a:rPr lang="en-US" dirty="0" err="1"/>
              <a:t>pendesain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4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err="1"/>
              <a:t>Berapa</a:t>
            </a:r>
            <a:r>
              <a:rPr lang="en-US" sz="3500" dirty="0"/>
              <a:t> lama </a:t>
            </a:r>
            <a:r>
              <a:rPr lang="en-US" sz="3500" dirty="0" err="1"/>
              <a:t>perlindungan</a:t>
            </a:r>
            <a:r>
              <a:rPr lang="en-US" sz="3500" dirty="0"/>
              <a:t> </a:t>
            </a:r>
            <a:r>
              <a:rPr lang="en-US" sz="3500" dirty="0" err="1"/>
              <a:t>hukum</a:t>
            </a:r>
            <a:r>
              <a:rPr lang="en-US" sz="3500" dirty="0"/>
              <a:t> DTLST </a:t>
            </a:r>
            <a:r>
              <a:rPr lang="en-US" sz="3500" dirty="0" err="1"/>
              <a:t>terdaftar</a:t>
            </a:r>
            <a:r>
              <a:rPr lang="en-US" sz="35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DTLST </a:t>
            </a:r>
            <a:r>
              <a:rPr lang="en-US" dirty="0" err="1"/>
              <a:t>terdaftar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DTLST </a:t>
            </a:r>
            <a:r>
              <a:rPr lang="en-US" dirty="0" err="1"/>
              <a:t>dieksploitasi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186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err="1"/>
              <a:t>Bagaimana</a:t>
            </a:r>
            <a:r>
              <a:rPr lang="en-US" sz="3500" dirty="0"/>
              <a:t> </a:t>
            </a:r>
            <a:r>
              <a:rPr lang="en-US" sz="3500" dirty="0" err="1"/>
              <a:t>cara</a:t>
            </a:r>
            <a:r>
              <a:rPr lang="en-US" sz="3500" dirty="0"/>
              <a:t> </a:t>
            </a:r>
            <a:r>
              <a:rPr lang="en-US" sz="3500" dirty="0" err="1"/>
              <a:t>mengajukan</a:t>
            </a:r>
            <a:r>
              <a:rPr lang="en-US" sz="3500" dirty="0"/>
              <a:t> </a:t>
            </a:r>
            <a:r>
              <a:rPr lang="en-US" sz="3500" dirty="0" err="1"/>
              <a:t>permohonan</a:t>
            </a:r>
            <a:r>
              <a:rPr lang="en-US" sz="3500" dirty="0"/>
              <a:t> </a:t>
            </a:r>
            <a:r>
              <a:rPr lang="en-US" sz="3500" dirty="0" err="1"/>
              <a:t>pendaftaran</a:t>
            </a:r>
            <a:r>
              <a:rPr lang="en-US" sz="3500" dirty="0"/>
              <a:t> DTLST?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Mengajukan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</a:t>
            </a:r>
            <a:r>
              <a:rPr lang="en-US" dirty="0" err="1"/>
              <a:t>Direktorat</a:t>
            </a:r>
            <a:r>
              <a:rPr lang="en-US" dirty="0"/>
              <a:t> </a:t>
            </a:r>
            <a:r>
              <a:rPr lang="en-US" dirty="0" err="1"/>
              <a:t>Jenderal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tanggal</a:t>
            </a:r>
            <a:r>
              <a:rPr lang="en-US" dirty="0"/>
              <a:t>, </a:t>
            </a:r>
            <a:r>
              <a:rPr lang="en-US" dirty="0" err="1"/>
              <a:t>bulan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kewarganegaraan</a:t>
            </a:r>
            <a:r>
              <a:rPr lang="en-US" dirty="0"/>
              <a:t> </a:t>
            </a:r>
            <a:r>
              <a:rPr lang="en-US" dirty="0" err="1"/>
              <a:t>pendesain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kewarganegaraan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nama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pPr lvl="1"/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dieksploitasi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dieksploitasi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.</a:t>
            </a:r>
          </a:p>
          <a:p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kuasanya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dilampiri</a:t>
            </a:r>
            <a:r>
              <a:rPr lang="en-US" dirty="0"/>
              <a:t>:</a:t>
            </a:r>
          </a:p>
          <a:p>
            <a:r>
              <a:rPr lang="en-US" dirty="0" err="1"/>
              <a:t>salinan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uraian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dimohonkan</a:t>
            </a:r>
            <a:r>
              <a:rPr lang="en-US" dirty="0"/>
              <a:t> </a:t>
            </a:r>
            <a:r>
              <a:rPr lang="en-US" dirty="0" err="1"/>
              <a:t>pendaftarannya</a:t>
            </a:r>
            <a:r>
              <a:rPr lang="en-US" dirty="0"/>
              <a:t>;</a:t>
            </a:r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kuasa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8574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3076575"/>
          </a:xfrm>
        </p:spPr>
        <p:txBody>
          <a:bodyPr>
            <a:normAutofit/>
          </a:bodyPr>
          <a:lstStyle/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yang </a:t>
            </a:r>
            <a:r>
              <a:rPr lang="en-US" dirty="0" err="1"/>
              <a:t>dimohonkan</a:t>
            </a:r>
            <a:r>
              <a:rPr lang="en-US" dirty="0"/>
              <a:t> </a:t>
            </a:r>
            <a:r>
              <a:rPr lang="en-US" dirty="0" err="1"/>
              <a:t>pendaftarannya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miliknya</a:t>
            </a:r>
            <a:r>
              <a:rPr lang="en-US" dirty="0"/>
              <a:t>;</a:t>
            </a:r>
          </a:p>
          <a:p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yang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eksploitasi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.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,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dilampiri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pemohon</a:t>
            </a:r>
            <a:r>
              <a:rPr lang="en-US" dirty="0"/>
              <a:t> lain.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pendesain</a:t>
            </a:r>
            <a:r>
              <a:rPr lang="en-US" dirty="0"/>
              <a:t>,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pemohon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99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8457-F09F-624B-93B2-4E6E3D62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Sirkuit Terpadu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70AC81-5CC8-994D-AC64-2A27879CE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Desain USB 3.0 keluaran Intel yang menjadi kontroversi ialah awalnya Intel belum mau menjelaskan spesifikasi USB tersebut sehingga dianggap oleh pesaingnya sebagai monopoli.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9348048-DA67-814F-9BB7-1ED564E55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09" y="3058004"/>
            <a:ext cx="4749403" cy="240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9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186122-17A6-0544-A098-746647C0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487" y="570532"/>
            <a:ext cx="8911687" cy="1280890"/>
          </a:xfrm>
        </p:spPr>
        <p:txBody>
          <a:bodyPr/>
          <a:lstStyle/>
          <a:p>
            <a:r>
              <a:rPr lang="en-US"/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6CEA4-E140-EF4A-B659-7F75A77E2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Menurut undang-undang no.32 pasal 1 dan 2 dapat di pahami dua hal yaitu definisi dari sirkuit terpadu dan desain tata letak.</a:t>
            </a:r>
          </a:p>
          <a:p>
            <a:r>
              <a:rPr lang="en-US"/>
              <a:t>DTLST dapat di daftarkan jika dalam kondisi yang original.</a:t>
            </a:r>
          </a:p>
          <a:p>
            <a:r>
              <a:rPr lang="en-US"/>
              <a:t> Jangka waktu perlindungan hukum selama 10 tahun setelah di ekploitasi.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5304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516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Desain Tata Letak Sirkuit Terpadu</vt:lpstr>
      <vt:lpstr>Apa itu Hak DTLST?</vt:lpstr>
      <vt:lpstr>Apakah Itu Sirukuit Terpadu?</vt:lpstr>
      <vt:lpstr>DTLST bagaimanakah yang dapat didaftarkan?</vt:lpstr>
      <vt:lpstr>Berapa lama perlindungan hukum DTLST terdaftar?</vt:lpstr>
      <vt:lpstr>Bagaimana cara mengajukan permohonan pendaftaran DTLST?</vt:lpstr>
      <vt:lpstr>PowerPoint Presentation</vt:lpstr>
      <vt:lpstr>Contoh Sirkuit Terpadu</vt:lpstr>
      <vt:lpstr>Kesimpulan</vt:lpstr>
      <vt:lpstr>Pertanyaan</vt:lpstr>
      <vt:lpstr>Sumber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Desain Tata Letak Sirkuit Terpadu</dc:title>
  <dc:creator>Christopher Nicolas</dc:creator>
  <cp:lastModifiedBy>User</cp:lastModifiedBy>
  <cp:revision>5</cp:revision>
  <dcterms:created xsi:type="dcterms:W3CDTF">2019-02-13T15:17:21Z</dcterms:created>
  <dcterms:modified xsi:type="dcterms:W3CDTF">2019-08-28T10:48:06Z</dcterms:modified>
</cp:coreProperties>
</file>