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39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42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0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8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5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8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4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51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2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7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14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55D40-AF41-4AC7-B38B-EB7154A691F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6777-F322-4B5C-B743-119A1300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14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/>
              <a:t>Haki</a:t>
            </a:r>
            <a:r>
              <a:rPr lang="en-US" u="sng" dirty="0" smtClean="0"/>
              <a:t> </a:t>
            </a:r>
            <a:r>
              <a:rPr lang="en-US" u="sng" dirty="0" err="1" smtClean="0"/>
              <a:t>Desain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Hukum</a:t>
            </a:r>
            <a:r>
              <a:rPr lang="en-US" dirty="0" smtClean="0"/>
              <a:t> Anti </a:t>
            </a:r>
            <a:r>
              <a:rPr lang="en-US" dirty="0" err="1" smtClean="0"/>
              <a:t>Monopoli</a:t>
            </a:r>
            <a:r>
              <a:rPr lang="en-US" dirty="0" smtClean="0"/>
              <a:t> Dan </a:t>
            </a:r>
            <a:r>
              <a:rPr lang="en-US" dirty="0" err="1" smtClean="0"/>
              <a:t>Haki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682839" cy="313139"/>
          </a:xfrm>
        </p:spPr>
        <p:txBody>
          <a:bodyPr>
            <a:normAutofit/>
          </a:bodyPr>
          <a:lstStyle/>
          <a:p>
            <a:r>
              <a:rPr lang="id-ID" sz="1400" dirty="0" smtClean="0"/>
              <a:t>Teddy M Darajat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460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PRAKTIK INTERNATIONAL</a:t>
            </a:r>
          </a:p>
          <a:p>
            <a:r>
              <a:rPr lang="en-US" sz="2800" b="1" dirty="0" err="1" smtClean="0"/>
              <a:t>Terdapat</a:t>
            </a:r>
            <a:r>
              <a:rPr lang="en-US" sz="2800" b="1" dirty="0" smtClean="0"/>
              <a:t> 3 </a:t>
            </a:r>
            <a:r>
              <a:rPr lang="en-US" sz="2800" b="1" dirty="0" err="1" smtClean="0"/>
              <a:t>tahap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yaitu</a:t>
            </a:r>
            <a:r>
              <a:rPr lang="en-US" sz="2800" b="1" dirty="0" smtClean="0"/>
              <a:t> :</a:t>
            </a:r>
          </a:p>
          <a:p>
            <a:r>
              <a:rPr lang="en-US" sz="2800" b="1" dirty="0" smtClean="0"/>
              <a:t>- </a:t>
            </a:r>
            <a:r>
              <a:rPr lang="en-US" sz="2800" b="1" dirty="0" err="1" smtClean="0"/>
              <a:t>sebuah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anggapan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bahwa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menggunakan</a:t>
            </a:r>
            <a:r>
              <a:rPr lang="en-US" sz="2800" b="1" dirty="0" smtClean="0"/>
              <a:t> HAKI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sah</a:t>
            </a:r>
            <a:endParaRPr lang="en-US" sz="2800" b="1" dirty="0" smtClean="0"/>
          </a:p>
          <a:p>
            <a:r>
              <a:rPr lang="en-US" sz="2800" b="1" dirty="0" smtClean="0"/>
              <a:t>- </a:t>
            </a:r>
            <a:r>
              <a:rPr lang="en-US" sz="2800" b="1" dirty="0" err="1" smtClean="0"/>
              <a:t>komisi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pengawas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menganalisis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syarat-syarat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pelaksanaan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perjanjian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lisensi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menentukan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pengaruhnya</a:t>
            </a:r>
            <a:endParaRPr lang="en-US" sz="2800" b="1" dirty="0" smtClean="0"/>
          </a:p>
          <a:p>
            <a:r>
              <a:rPr lang="en-US" sz="2800" b="1" dirty="0" smtClean="0"/>
              <a:t>-</a:t>
            </a:r>
            <a:r>
              <a:rPr lang="en-US" sz="2800" b="1" dirty="0" err="1" smtClean="0"/>
              <a:t>komisi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pengawas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tersebut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selanjutnya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mengutuskan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apakah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menggunakan</a:t>
            </a:r>
            <a:r>
              <a:rPr lang="en-US" sz="2800" b="1" dirty="0" smtClean="0"/>
              <a:t> HAKI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membatasi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pelaksanaannya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disebabkan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pengaruh</a:t>
            </a:r>
            <a:r>
              <a:rPr lang="en-US" sz="2800" b="1" dirty="0" smtClean="0"/>
              <a:t> anti </a:t>
            </a:r>
            <a:r>
              <a:rPr lang="en-US" sz="2800" b="1" dirty="0" err="1" smtClean="0"/>
              <a:t>kompetitifnya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702373"/>
            <a:ext cx="2943225" cy="1655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34" y="4702372"/>
            <a:ext cx="3846316" cy="16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895349"/>
            <a:ext cx="10991850" cy="5772151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SEKIAN, </a:t>
            </a:r>
            <a:r>
              <a:rPr lang="en-US" sz="6600" b="1" dirty="0" err="1" smtClean="0"/>
              <a:t>terima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kasih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2943225"/>
            <a:ext cx="4038600" cy="30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228599"/>
            <a:ext cx="11630025" cy="6543675"/>
          </a:xfrm>
        </p:spPr>
        <p:txBody>
          <a:bodyPr/>
          <a:lstStyle/>
          <a:p>
            <a:pPr algn="l"/>
            <a:r>
              <a:rPr lang="en-US" sz="3200" b="1" dirty="0" err="1" smtClean="0"/>
              <a:t>Haki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bernilai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komersial</a:t>
            </a:r>
            <a:endParaRPr lang="en-US" sz="3200" b="1" dirty="0" smtClean="0"/>
          </a:p>
          <a:p>
            <a:pPr marL="342900" indent="-342900" algn="l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Nilai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ekonomi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HAKI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kekayaan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pemiliknya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pencipta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keuntungan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kepemilikan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karyanya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pembayaran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royalti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pemutaran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musik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lagu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hasil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ciptanya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/>
          </a:p>
          <a:p>
            <a:pPr algn="l"/>
            <a:r>
              <a:rPr lang="en-US" sz="1800" dirty="0" smtClean="0"/>
              <a:t>https://ikharetno.wordpress.com/2012/04/08/hak-kekayaan-intelektual-haki/</a:t>
            </a:r>
          </a:p>
          <a:p>
            <a:pPr algn="l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005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 smtClean="0"/>
              <a:t>Haki</a:t>
            </a:r>
            <a:r>
              <a:rPr lang="en-US" sz="3200" b="1" dirty="0"/>
              <a:t> </a:t>
            </a:r>
            <a:r>
              <a:rPr lang="en-US" sz="3200" b="1" dirty="0" err="1" smtClean="0"/>
              <a:t>Memberikan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monopoli</a:t>
            </a:r>
            <a:endParaRPr lang="en-US" sz="3200" b="1" dirty="0" smtClean="0"/>
          </a:p>
          <a:p>
            <a:pPr marL="342900" indent="-342900">
              <a:buFontTx/>
              <a:buChar char="-"/>
            </a:pP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bertujuan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persaingan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memadai</a:t>
            </a:r>
            <a:r>
              <a:rPr lang="en-US" sz="2000" dirty="0" smtClean="0"/>
              <a:t> di </a:t>
            </a: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dagang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begitu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mengontrol</a:t>
            </a:r>
            <a:r>
              <a:rPr lang="en-US" sz="2000" dirty="0" smtClean="0"/>
              <a:t> </a:t>
            </a:r>
            <a:r>
              <a:rPr lang="en-US" sz="2000" dirty="0" err="1" smtClean="0"/>
              <a:t>harga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praktik-praktik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Hukum</a:t>
            </a:r>
            <a:r>
              <a:rPr lang="en-US" sz="2000" dirty="0" smtClean="0"/>
              <a:t> anti </a:t>
            </a:r>
            <a:r>
              <a:rPr lang="en-US" sz="2000" dirty="0" err="1" smtClean="0"/>
              <a:t>monopoli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diberlakukan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perdagangan</a:t>
            </a:r>
            <a:r>
              <a:rPr lang="en-US" sz="2000" dirty="0" smtClean="0"/>
              <a:t>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https://hukum2industri.wordpress.com/2011/06/07/hukum-anti-monopoli-dan-haki/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9" y="3429000"/>
            <a:ext cx="5572125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3200" b="1" dirty="0" err="1" smtClean="0"/>
              <a:t>Hukum</a:t>
            </a:r>
            <a:r>
              <a:rPr lang="en-US" sz="3200" b="1" dirty="0" smtClean="0"/>
              <a:t> anti </a:t>
            </a:r>
            <a:r>
              <a:rPr lang="en-US" sz="3200" b="1" dirty="0" err="1" smtClean="0"/>
              <a:t>monopoli</a:t>
            </a:r>
            <a:r>
              <a:rPr lang="en-US" sz="3200" b="1" dirty="0" smtClean="0"/>
              <a:t> di Indonesia</a:t>
            </a:r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/>
              <a:t>B</a:t>
            </a:r>
            <a:r>
              <a:rPr lang="en-US" sz="2400" dirty="0" err="1" smtClean="0"/>
              <a:t>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/>
              <a:t> </a:t>
            </a:r>
            <a:r>
              <a:rPr lang="en-US" sz="2400" dirty="0" smtClean="0"/>
              <a:t>di INDONESIA</a:t>
            </a:r>
          </a:p>
          <a:p>
            <a:pPr marL="0" indent="0"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Persaingan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sehat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persaingan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menjalankan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http://susantyharianysirait0704.blogspot.com/2016/04/hukum-anti-monopoli.html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3696765"/>
            <a:ext cx="3776663" cy="28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4 </a:t>
            </a:r>
            <a:r>
              <a:rPr lang="en-US" sz="2800" b="1" dirty="0" err="1" smtClean="0"/>
              <a:t>unsur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monopoli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hukum</a:t>
            </a:r>
            <a:r>
              <a:rPr lang="en-US" sz="2800" b="1" dirty="0" smtClean="0"/>
              <a:t> anti </a:t>
            </a:r>
            <a:r>
              <a:rPr lang="en-US" sz="2800" b="1" dirty="0" err="1" smtClean="0"/>
              <a:t>monopoli</a:t>
            </a:r>
            <a:r>
              <a:rPr lang="en-US" sz="2800" b="1" dirty="0" smtClean="0"/>
              <a:t> :</a:t>
            </a:r>
          </a:p>
          <a:p>
            <a:pPr marL="0" indent="0">
              <a:buNone/>
            </a:pPr>
            <a:r>
              <a:rPr lang="en-US" sz="2000" b="1" u="sng" dirty="0" err="1"/>
              <a:t>M</a:t>
            </a:r>
            <a:r>
              <a:rPr lang="en-US" sz="2000" b="1" u="sng" dirty="0" err="1" smtClean="0"/>
              <a:t>engenal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Pasar</a:t>
            </a:r>
            <a:endParaRPr lang="en-US" sz="2000" b="1" u="sng" dirty="0" smtClean="0"/>
          </a:p>
          <a:p>
            <a:pPr>
              <a:buFontTx/>
              <a:buChar char="-"/>
            </a:pP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praktik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perjanjian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berbahaya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harga-harga</a:t>
            </a:r>
            <a:r>
              <a:rPr lang="en-US" sz="2000" dirty="0" smtClean="0"/>
              <a:t>, </a:t>
            </a:r>
            <a:r>
              <a:rPr lang="en-US" sz="2000" dirty="0" err="1" smtClean="0"/>
              <a:t>jumlah</a:t>
            </a:r>
            <a:r>
              <a:rPr lang="en-US" sz="2000" dirty="0" smtClean="0"/>
              <a:t>,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keanekaragaman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u="sng" dirty="0" err="1" smtClean="0"/>
              <a:t>Mengenal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Pengaruh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Tidakan</a:t>
            </a:r>
            <a:endParaRPr lang="en-US" sz="2000" b="1" u="sng" dirty="0" smtClean="0"/>
          </a:p>
          <a:p>
            <a:pPr marL="0" indent="0">
              <a:buNone/>
            </a:pPr>
            <a:r>
              <a:rPr lang="en-US" sz="2000" dirty="0" smtClean="0"/>
              <a:t>-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anti </a:t>
            </a:r>
            <a:r>
              <a:rPr lang="en-US" sz="2000" dirty="0" err="1" smtClean="0"/>
              <a:t>monopoli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persaingan</a:t>
            </a:r>
            <a:r>
              <a:rPr lang="en-US" sz="2000" dirty="0" smtClean="0"/>
              <a:t> </a:t>
            </a:r>
            <a:r>
              <a:rPr lang="en-US" sz="2000" dirty="0" err="1" smtClean="0"/>
              <a:t>curang</a:t>
            </a:r>
            <a:r>
              <a:rPr lang="en-US" sz="2000" dirty="0" smtClean="0"/>
              <a:t>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monopoli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penyalahgunaan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dominan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400" dirty="0" err="1" smtClean="0"/>
              <a:t>Pengecualian</a:t>
            </a:r>
            <a:r>
              <a:rPr lang="en-US" sz="2400" dirty="0" smtClean="0"/>
              <a:t> </a:t>
            </a:r>
            <a:r>
              <a:rPr lang="en-US" sz="2400" dirty="0" err="1" smtClean="0"/>
              <a:t>Kepentingan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persaingan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perbuatan</a:t>
            </a:r>
            <a:r>
              <a:rPr lang="en-US" sz="2000" dirty="0" smtClean="0"/>
              <a:t> anti </a:t>
            </a:r>
            <a:r>
              <a:rPr lang="en-US" sz="2000" dirty="0" err="1" smtClean="0"/>
              <a:t>kompentitif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diizinkan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dianggap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b="1" u="sng" dirty="0" err="1" smtClean="0"/>
              <a:t>Komisi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Pengawas</a:t>
            </a:r>
            <a:endParaRPr lang="en-US" sz="2000" b="1" u="sng" dirty="0" smtClean="0"/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, </a:t>
            </a:r>
            <a:r>
              <a:rPr lang="en-US" sz="2000" dirty="0" err="1" smtClean="0"/>
              <a:t>hukum</a:t>
            </a:r>
            <a:r>
              <a:rPr lang="en-US" sz="2000" dirty="0" smtClean="0"/>
              <a:t> anti </a:t>
            </a:r>
            <a:r>
              <a:rPr lang="en-US" sz="2000" dirty="0" err="1" smtClean="0"/>
              <a:t>monopoli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endParaRPr lang="en-US" sz="20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https://hukum2industri.wordpress.com/2011/06/07/hukum-anti-monopoli-dan-haki/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85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3200" b="1" dirty="0" err="1" smtClean="0"/>
              <a:t>Penggabungan,peleburan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pengambil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alihan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 err="1" smtClean="0"/>
              <a:t>Pelaku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</a:t>
            </a:r>
            <a:r>
              <a:rPr lang="en-US" sz="2400" dirty="0" err="1" smtClean="0"/>
              <a:t>dilarang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penggabungan</a:t>
            </a:r>
            <a:r>
              <a:rPr lang="en-US" sz="2400" dirty="0" smtClean="0"/>
              <a:t>/</a:t>
            </a:r>
            <a:r>
              <a:rPr lang="en-US" sz="2400" dirty="0" err="1" smtClean="0"/>
              <a:t>peleburan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.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persaingan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sehat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praktek</a:t>
            </a:r>
            <a:r>
              <a:rPr lang="en-US" sz="2400" dirty="0" smtClean="0"/>
              <a:t> </a:t>
            </a:r>
            <a:r>
              <a:rPr lang="en-US" sz="2400" dirty="0" err="1" smtClean="0"/>
              <a:t>monopoli</a:t>
            </a:r>
            <a:r>
              <a:rPr lang="en-US" sz="2400" dirty="0" smtClean="0"/>
              <a:t>, </a:t>
            </a:r>
            <a:r>
              <a:rPr lang="en-US" sz="2400" dirty="0" err="1" smtClean="0"/>
              <a:t>monopsoni</a:t>
            </a:r>
            <a:r>
              <a:rPr lang="en-US" sz="2400" dirty="0" smtClean="0"/>
              <a:t>,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, </a:t>
            </a:r>
            <a:r>
              <a:rPr lang="en-US" sz="2400" dirty="0" err="1" smtClean="0"/>
              <a:t>persekongkolan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http://www.gresnews.com/berita/tips/86924-persaingan-usaha-tidak-sehat/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3431489"/>
            <a:ext cx="4314826" cy="31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3200" b="1" dirty="0" smtClean="0"/>
              <a:t>MONOPOLI</a:t>
            </a:r>
          </a:p>
          <a:p>
            <a:pPr>
              <a:buFontTx/>
              <a:buChar char="-"/>
            </a:pP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penawaran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(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di </a:t>
            </a:r>
            <a:r>
              <a:rPr lang="en-US" sz="2400" dirty="0" err="1" smtClean="0"/>
              <a:t>pasaran</a:t>
            </a:r>
            <a:r>
              <a:rPr lang="en-US" sz="2400" dirty="0" smtClean="0"/>
              <a:t>) yang </a:t>
            </a:r>
            <a:r>
              <a:rPr lang="en-US" sz="2400" dirty="0" err="1" smtClean="0"/>
              <a:t>ditujukan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para </a:t>
            </a:r>
            <a:r>
              <a:rPr lang="en-US" sz="2400" dirty="0" err="1" smtClean="0"/>
              <a:t>pelanggannya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http://pendidikan776.blogspot.com/2013/09/pengertian-monopoli-dan-ciri-ciri-monopoli.html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2" y="3112103"/>
            <a:ext cx="5172075" cy="31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3200" b="1" dirty="0" smtClean="0"/>
              <a:t>PENGUASAAN PASAR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penguasaan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disimpulkan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presentase</a:t>
            </a:r>
            <a:r>
              <a:rPr lang="en-US" sz="2400" dirty="0"/>
              <a:t> </a:t>
            </a:r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penjualan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yang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prosentase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Monopoli</a:t>
            </a:r>
            <a:r>
              <a:rPr lang="en-US" sz="2400" dirty="0" smtClean="0"/>
              <a:t> </a:t>
            </a:r>
            <a:r>
              <a:rPr lang="en-US" sz="2400" dirty="0"/>
              <a:t>Indofood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Usaha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di Indonesia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2419350"/>
            <a:ext cx="3609975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2914649"/>
            <a:ext cx="5043643" cy="12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2800" b="1" dirty="0" smtClean="0"/>
              <a:t>PERSEKONGKOLAN</a:t>
            </a:r>
          </a:p>
          <a:p>
            <a:r>
              <a:rPr lang="en-US" sz="2800" b="1" dirty="0" err="1"/>
              <a:t>suatu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kerjasama</a:t>
            </a:r>
            <a:r>
              <a:rPr lang="en-US" sz="2800" b="1" dirty="0"/>
              <a:t> </a:t>
            </a:r>
            <a:r>
              <a:rPr lang="en-US" sz="2800" b="1" dirty="0" err="1"/>
              <a:t>diantara</a:t>
            </a:r>
            <a:r>
              <a:rPr lang="en-US" sz="2800" b="1" dirty="0"/>
              <a:t> </a:t>
            </a:r>
            <a:r>
              <a:rPr lang="en-US" sz="2800" b="1" dirty="0" err="1"/>
              <a:t>pelaku</a:t>
            </a:r>
            <a:r>
              <a:rPr lang="en-US" sz="2800" b="1" dirty="0"/>
              <a:t> </a:t>
            </a:r>
            <a:r>
              <a:rPr lang="en-US" sz="2800" b="1" dirty="0" err="1"/>
              <a:t>usaha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maksud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menguasai</a:t>
            </a:r>
            <a:r>
              <a:rPr lang="en-US" sz="2800" b="1" dirty="0"/>
              <a:t> </a:t>
            </a:r>
            <a:r>
              <a:rPr lang="en-US" sz="2800" b="1" dirty="0" err="1"/>
              <a:t>pasar</a:t>
            </a:r>
            <a:r>
              <a:rPr lang="en-US" sz="2800" b="1" dirty="0"/>
              <a:t> yang </a:t>
            </a:r>
            <a:r>
              <a:rPr lang="en-US" sz="2800" b="1" dirty="0" err="1"/>
              <a:t>bersangkutan</a:t>
            </a:r>
            <a:r>
              <a:rPr lang="en-US" sz="2800" b="1" dirty="0"/>
              <a:t> </a:t>
            </a:r>
            <a:r>
              <a:rPr lang="en-US" sz="2800" b="1" dirty="0" err="1"/>
              <a:t>bagi</a:t>
            </a:r>
            <a:r>
              <a:rPr lang="en-US" sz="2800" b="1" dirty="0"/>
              <a:t> </a:t>
            </a:r>
            <a:r>
              <a:rPr lang="en-US" sz="2800" b="1" dirty="0" err="1"/>
              <a:t>kepentingan</a:t>
            </a:r>
            <a:r>
              <a:rPr lang="en-US" sz="2800" b="1" dirty="0"/>
              <a:t> </a:t>
            </a:r>
            <a:r>
              <a:rPr lang="en-US" sz="2800" b="1" dirty="0" err="1"/>
              <a:t>pelaku</a:t>
            </a:r>
            <a:r>
              <a:rPr lang="en-US" sz="2800" b="1" dirty="0"/>
              <a:t> </a:t>
            </a:r>
            <a:r>
              <a:rPr lang="en-US" sz="2800" b="1" dirty="0" err="1"/>
              <a:t>usaha</a:t>
            </a:r>
            <a:r>
              <a:rPr lang="en-US" sz="2800" b="1" dirty="0"/>
              <a:t> yang </a:t>
            </a:r>
            <a:r>
              <a:rPr lang="en-US" sz="2800" b="1" dirty="0" err="1"/>
              <a:t>bersekongkol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 smtClean="0"/>
              <a:t>”.</a:t>
            </a:r>
          </a:p>
          <a:p>
            <a:endParaRPr lang="en-US" sz="2800" b="1" dirty="0" smtClean="0"/>
          </a:p>
          <a:p>
            <a:pPr marL="0" indent="0">
              <a:buNone/>
            </a:pPr>
            <a:r>
              <a:rPr lang="en-US" sz="1800" b="1" dirty="0"/>
              <a:t>https://ibelboyz.wordpress.com/2012/03/23/hukum-persaingan-usaha-persekongkolan/</a:t>
            </a:r>
            <a:endParaRPr lang="en-US" sz="1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3639740"/>
            <a:ext cx="4400550" cy="24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122</TotalTime>
  <Words>427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Haki Desain Hukum Anti Monopoli Dan Haki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SEKIAN, terima kasih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Haki Desain Hukum Anti Monopoli Dan Haki</dc:title>
  <dc:creator>cenna.boyo@gmail.com</dc:creator>
  <cp:lastModifiedBy>User</cp:lastModifiedBy>
  <cp:revision>15</cp:revision>
  <dcterms:created xsi:type="dcterms:W3CDTF">2018-10-03T11:28:40Z</dcterms:created>
  <dcterms:modified xsi:type="dcterms:W3CDTF">2019-08-28T10:40:07Z</dcterms:modified>
</cp:coreProperties>
</file>