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0">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lvl1pPr marL="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5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29"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30"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31"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32"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33"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34"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30500907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p:bg>
      <p:bgPr>
        <a:solidFill>
          <a:schemeClr val="dk2"/>
        </a:solidFill>
        <a:effectLst/>
      </p:bgPr>
    </p:bg>
    <p:spTree>
      <p:nvGrpSpPr>
        <p:cNvPr id="1" name=""/>
        <p:cNvGrpSpPr/>
        <p:nvPr/>
      </p:nvGrpSpPr>
      <p:grpSpPr>
        <a:xfrm>
          <a:off x="0" y="0"/>
          <a:ext cx="0" cy="0"/>
          <a:chOff x="0" y="0"/>
          <a:chExt cx="0" cy="0"/>
        </a:xfrm>
      </p:grpSpPr>
      <p:grpSp>
        <p:nvGrpSpPr>
          <p:cNvPr id="31" name="Group 29"/>
          <p:cNvGrpSpPr/>
          <p:nvPr/>
        </p:nvGrpSpPr>
        <p:grpSpPr>
          <a:xfrm>
            <a:off x="0" y="-7937"/>
            <a:ext cx="12192000" cy="6865937"/>
            <a:chOff x="0" y="-8467"/>
            <a:chExt cx="12192000" cy="6866467"/>
          </a:xfrm>
        </p:grpSpPr>
        <p:cxnSp>
          <p:nvCxnSpPr>
            <p:cNvPr id="3145730" name="Straight Connector 3145729"/>
            <p:cNvCxnSpPr>
              <a:cxnSpLocks/>
            </p:cNvCxnSpPr>
            <p:nvPr/>
          </p:nvCxnSpPr>
          <p:spPr>
            <a:xfrm>
              <a:off x="9371013" y="-528"/>
              <a:ext cx="1219200" cy="6858528"/>
            </a:xfrm>
            <a:prstGeom prst="line">
              <a:avLst/>
            </a:prstGeom>
            <a:noFill/>
            <a:ln w="9525" cap="rnd" cmpd="sng">
              <a:solidFill>
                <a:srgbClr val="262626">
                  <a:alpha val="100000"/>
                </a:srgbClr>
              </a:solidFill>
              <a:prstDash val="solid"/>
              <a:round/>
            </a:ln>
          </p:spPr>
        </p:cxnSp>
        <p:cxnSp>
          <p:nvCxnSpPr>
            <p:cNvPr id="3145731" name="Straight Connector 3145730"/>
            <p:cNvCxnSpPr>
              <a:cxnSpLocks/>
            </p:cNvCxnSpPr>
            <p:nvPr/>
          </p:nvCxnSpPr>
          <p:spPr>
            <a:xfrm flipH="1">
              <a:off x="7424738" y="3681168"/>
              <a:ext cx="4764087" cy="3176832"/>
            </a:xfrm>
            <a:prstGeom prst="line">
              <a:avLst/>
            </a:prstGeom>
            <a:noFill/>
            <a:ln w="9525" cap="rnd" cmpd="sng">
              <a:solidFill>
                <a:srgbClr val="262626">
                  <a:alpha val="100000"/>
                </a:srgbClr>
              </a:solidFill>
              <a:prstDash val="solid"/>
              <a:round/>
            </a:ln>
          </p:spPr>
        </p:cxnSp>
        <p:sp>
          <p:nvSpPr>
            <p:cNvPr id="1048589" name="Freeform 1048588"/>
            <p:cNvSpPr/>
            <p:nvPr/>
          </p:nvSpPr>
          <p:spPr>
            <a:xfrm>
              <a:off x="9182100" y="-8467"/>
              <a:ext cx="3006725" cy="6866467"/>
            </a:xfrm>
            <a:custGeom>
              <a:avLst/>
              <a:gdLst/>
              <a:ahLst/>
              <a:cxnLst/>
              <a:rect l="0" t="0" r="r" b="b"/>
              <a:pathLst>
                <a:path w="3007349" h="6866467">
                  <a:moveTo>
                    <a:pt x="2045532" y="0"/>
                  </a:moveTo>
                  <a:lnTo>
                    <a:pt x="3007349" y="0"/>
                  </a:lnTo>
                  <a:lnTo>
                    <a:pt x="3007349" y="6866467"/>
                  </a:lnTo>
                  <a:lnTo>
                    <a:pt x="0" y="6866467"/>
                  </a:lnTo>
                  <a:lnTo>
                    <a:pt x="2045532" y="0"/>
                  </a:lnTo>
                </a:path>
              </a:pathLst>
            </a:custGeom>
            <a:solidFill>
              <a:schemeClr val="accent1">
                <a:alpha val="30196"/>
              </a:schemeClr>
            </a:solidFill>
            <a:ln>
              <a:noFill/>
            </a:ln>
          </p:spPr>
        </p:sp>
        <p:sp>
          <p:nvSpPr>
            <p:cNvPr id="1048590" name="Freeform 1048589"/>
            <p:cNvSpPr/>
            <p:nvPr/>
          </p:nvSpPr>
          <p:spPr>
            <a:xfrm>
              <a:off x="9602788" y="-8467"/>
              <a:ext cx="2589212" cy="6866467"/>
            </a:xfrm>
            <a:custGeom>
              <a:avLst/>
              <a:gdLst/>
              <a:ahLst/>
              <a:cxnLst/>
              <a:rect l="0" t="0" r="r" b="b"/>
              <a:pathLst>
                <a:path w="2573311" h="6866467">
                  <a:moveTo>
                    <a:pt x="0" y="0"/>
                  </a:moveTo>
                  <a:lnTo>
                    <a:pt x="2573311" y="0"/>
                  </a:lnTo>
                  <a:lnTo>
                    <a:pt x="2573311" y="6866467"/>
                  </a:lnTo>
                  <a:lnTo>
                    <a:pt x="1202336" y="6866467"/>
                  </a:lnTo>
                  <a:lnTo>
                    <a:pt x="0" y="0"/>
                  </a:lnTo>
                </a:path>
              </a:pathLst>
            </a:custGeom>
            <a:solidFill>
              <a:schemeClr val="accent1">
                <a:alpha val="20000"/>
              </a:schemeClr>
            </a:solidFill>
            <a:ln>
              <a:noFill/>
            </a:ln>
          </p:spPr>
        </p:sp>
        <p:sp>
          <p:nvSpPr>
            <p:cNvPr id="1048591" name="Isosceles Triangle 1048590"/>
            <p:cNvSpPr/>
            <p:nvPr/>
          </p:nvSpPr>
          <p:spPr>
            <a:xfrm>
              <a:off x="8932863" y="3047706"/>
              <a:ext cx="3259137" cy="3810294"/>
            </a:xfrm>
            <a:prstGeom prst="triangle">
              <a:avLst>
                <a:gd name="adj" fmla="val 100000"/>
              </a:avLst>
            </a:prstGeom>
            <a:solidFill>
              <a:schemeClr val="accent2">
                <a:alpha val="72156"/>
              </a:schemeClr>
            </a:solidFill>
            <a:ln>
              <a:noFill/>
            </a:ln>
          </p:spPr>
        </p:sp>
        <p:sp>
          <p:nvSpPr>
            <p:cNvPr id="1048592" name="Freeform 1048591"/>
            <p:cNvSpPr/>
            <p:nvPr/>
          </p:nvSpPr>
          <p:spPr>
            <a:xfrm>
              <a:off x="9334500" y="-8467"/>
              <a:ext cx="2854325" cy="6866467"/>
            </a:xfrm>
            <a:custGeom>
              <a:avLst/>
              <a:gdLst/>
              <a:ahLst/>
              <a:cxnLst/>
              <a:rect l="0" t="0" r="r" b="b"/>
              <a:pathLst>
                <a:path w="2858013" h="6866467">
                  <a:moveTo>
                    <a:pt x="0" y="0"/>
                  </a:moveTo>
                  <a:lnTo>
                    <a:pt x="2858013" y="0"/>
                  </a:lnTo>
                  <a:lnTo>
                    <a:pt x="2858013" y="6866467"/>
                  </a:lnTo>
                  <a:lnTo>
                    <a:pt x="2473942" y="6866467"/>
                  </a:lnTo>
                  <a:lnTo>
                    <a:pt x="0" y="0"/>
                  </a:lnTo>
                </a:path>
              </a:pathLst>
            </a:custGeom>
            <a:solidFill>
              <a:srgbClr val="3F7819">
                <a:alpha val="70195"/>
              </a:srgbClr>
            </a:solidFill>
            <a:ln>
              <a:noFill/>
            </a:ln>
          </p:spPr>
        </p:sp>
        <p:sp>
          <p:nvSpPr>
            <p:cNvPr id="1048593" name="Freeform 1048592"/>
            <p:cNvSpPr/>
            <p:nvPr/>
          </p:nvSpPr>
          <p:spPr>
            <a:xfrm>
              <a:off x="10898188" y="-8467"/>
              <a:ext cx="1290637" cy="6866467"/>
            </a:xfrm>
            <a:custGeom>
              <a:avLst/>
              <a:gdLst/>
              <a:ahLst/>
              <a:cxnLst/>
              <a:rect l="0" t="0" r="r" b="b"/>
              <a:pathLst>
                <a:path w="1290094" h="6858000">
                  <a:moveTo>
                    <a:pt x="1019735" y="0"/>
                  </a:moveTo>
                  <a:lnTo>
                    <a:pt x="1290094" y="0"/>
                  </a:lnTo>
                  <a:lnTo>
                    <a:pt x="1290094" y="6858000"/>
                  </a:lnTo>
                  <a:lnTo>
                    <a:pt x="0" y="6858000"/>
                  </a:lnTo>
                  <a:lnTo>
                    <a:pt x="1019735" y="0"/>
                  </a:lnTo>
                </a:path>
              </a:pathLst>
            </a:custGeom>
            <a:solidFill>
              <a:srgbClr val="C0E474">
                <a:alpha val="70195"/>
              </a:srgbClr>
            </a:solidFill>
            <a:ln>
              <a:noFill/>
            </a:ln>
          </p:spPr>
        </p:sp>
        <p:sp>
          <p:nvSpPr>
            <p:cNvPr id="1048594" name="Freeform 1048593"/>
            <p:cNvSpPr/>
            <p:nvPr/>
          </p:nvSpPr>
          <p:spPr>
            <a:xfrm>
              <a:off x="10939463" y="-8467"/>
              <a:ext cx="1249362" cy="6866467"/>
            </a:xfrm>
            <a:custGeom>
              <a:avLst/>
              <a:gdLst/>
              <a:ahLst/>
              <a:cxnLst/>
              <a:rect l="0" t="0" r="r" b="b"/>
              <a:pathLst>
                <a:path w="1249825" h="6858000">
                  <a:moveTo>
                    <a:pt x="0" y="0"/>
                  </a:moveTo>
                  <a:lnTo>
                    <a:pt x="1249825" y="0"/>
                  </a:lnTo>
                  <a:lnTo>
                    <a:pt x="1249825" y="6858000"/>
                  </a:lnTo>
                  <a:lnTo>
                    <a:pt x="1109382" y="6858000"/>
                  </a:lnTo>
                  <a:lnTo>
                    <a:pt x="0" y="0"/>
                  </a:lnTo>
                </a:path>
              </a:pathLst>
            </a:custGeom>
            <a:solidFill>
              <a:schemeClr val="accent1">
                <a:alpha val="65097"/>
              </a:schemeClr>
            </a:solidFill>
            <a:ln>
              <a:noFill/>
            </a:ln>
          </p:spPr>
        </p:sp>
        <p:sp>
          <p:nvSpPr>
            <p:cNvPr id="1048595" name="Isosceles Triangle 1048594"/>
            <p:cNvSpPr/>
            <p:nvPr/>
          </p:nvSpPr>
          <p:spPr>
            <a:xfrm>
              <a:off x="10371138" y="3589086"/>
              <a:ext cx="1817687" cy="3268914"/>
            </a:xfrm>
            <a:prstGeom prst="triangle">
              <a:avLst>
                <a:gd name="adj" fmla="val 100000"/>
              </a:avLst>
            </a:prstGeom>
            <a:solidFill>
              <a:schemeClr val="accent1">
                <a:alpha val="79999"/>
              </a:schemeClr>
            </a:solidFill>
            <a:ln>
              <a:noFill/>
            </a:ln>
          </p:spPr>
        </p:sp>
        <p:sp>
          <p:nvSpPr>
            <p:cNvPr id="1048596" name="Isosceles Triangle 1048595"/>
            <p:cNvSpPr/>
            <p:nvPr/>
          </p:nvSpPr>
          <p:spPr>
            <a:xfrm rot="10800000">
              <a:off x="0" y="-528"/>
              <a:ext cx="842963" cy="5666225"/>
            </a:xfrm>
            <a:prstGeom prst="triangle">
              <a:avLst>
                <a:gd name="adj" fmla="val 100000"/>
              </a:avLst>
            </a:prstGeom>
            <a:solidFill>
              <a:schemeClr val="accent1">
                <a:alpha val="85097"/>
              </a:schemeClr>
            </a:solidFill>
            <a:ln>
              <a:noFill/>
            </a:ln>
          </p:spPr>
        </p:sp>
      </p:grpSp>
      <p:sp>
        <p:nvSpPr>
          <p:cNvPr id="1048597" name="Date Placeholder 1048598"/>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598" name="Footer Placeholder 1048599"/>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
        <p:nvSpPr>
          <p:cNvPr id="1048599" name="Slide Number Placeholder 1048600"/>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00"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48601"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1048724"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1048725"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726"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727"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728"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p:bg>
      <p:bgPr>
        <a:solidFill>
          <a:schemeClr val="dk2"/>
        </a:solidFill>
        <a:effectLst/>
      </p:bgPr>
    </p:bg>
    <p:spTree>
      <p:nvGrpSpPr>
        <p:cNvPr id="1" name=""/>
        <p:cNvGrpSpPr/>
        <p:nvPr/>
      </p:nvGrpSpPr>
      <p:grpSpPr>
        <a:xfrm>
          <a:off x="0" y="0"/>
          <a:ext cx="0" cy="0"/>
          <a:chOff x="0" y="0"/>
          <a:chExt cx="0" cy="0"/>
        </a:xfrm>
      </p:grpSpPr>
      <p:grpSp>
        <p:nvGrpSpPr>
          <p:cNvPr id="52" name="Group 46"/>
          <p:cNvGrpSpPr/>
          <p:nvPr/>
        </p:nvGrpSpPr>
        <p:grpSpPr>
          <a:xfrm>
            <a:off x="0" y="-7937"/>
            <a:ext cx="12192000" cy="6865937"/>
            <a:chOff x="0" y="-8467"/>
            <a:chExt cx="12192000" cy="6866467"/>
          </a:xfrm>
        </p:grpSpPr>
        <p:cxnSp>
          <p:nvCxnSpPr>
            <p:cNvPr id="3145732" name="Straight Connector 3145731"/>
            <p:cNvCxnSpPr>
              <a:cxnSpLocks/>
            </p:cNvCxnSpPr>
            <p:nvPr/>
          </p:nvCxnSpPr>
          <p:spPr>
            <a:xfrm>
              <a:off x="9371013" y="-528"/>
              <a:ext cx="1219200" cy="6858528"/>
            </a:xfrm>
            <a:prstGeom prst="line">
              <a:avLst/>
            </a:prstGeom>
            <a:noFill/>
            <a:ln w="9525" cap="rnd" cmpd="sng">
              <a:solidFill>
                <a:srgbClr val="262626">
                  <a:alpha val="100000"/>
                </a:srgbClr>
              </a:solidFill>
              <a:prstDash val="solid"/>
              <a:round/>
            </a:ln>
          </p:spPr>
        </p:cxnSp>
        <p:cxnSp>
          <p:nvCxnSpPr>
            <p:cNvPr id="3145733" name="Straight Connector 3145732"/>
            <p:cNvCxnSpPr>
              <a:cxnSpLocks/>
            </p:cNvCxnSpPr>
            <p:nvPr/>
          </p:nvCxnSpPr>
          <p:spPr>
            <a:xfrm flipH="1">
              <a:off x="7424738" y="3681168"/>
              <a:ext cx="4764087" cy="3176832"/>
            </a:xfrm>
            <a:prstGeom prst="line">
              <a:avLst/>
            </a:prstGeom>
            <a:noFill/>
            <a:ln w="9525" cap="rnd" cmpd="sng">
              <a:solidFill>
                <a:srgbClr val="262626">
                  <a:alpha val="100000"/>
                </a:srgbClr>
              </a:solidFill>
              <a:prstDash val="solid"/>
              <a:round/>
            </a:ln>
          </p:spPr>
        </p:cxnSp>
        <p:sp>
          <p:nvSpPr>
            <p:cNvPr id="1048656" name="Freeform 1048629"/>
            <p:cNvSpPr/>
            <p:nvPr/>
          </p:nvSpPr>
          <p:spPr>
            <a:xfrm>
              <a:off x="9182100" y="-8467"/>
              <a:ext cx="3006725" cy="6866467"/>
            </a:xfrm>
            <a:custGeom>
              <a:avLst/>
              <a:gdLst/>
              <a:ahLst/>
              <a:cxnLst/>
              <a:rect l="0" t="0" r="r" b="b"/>
              <a:pathLst>
                <a:path w="3007349" h="6866467">
                  <a:moveTo>
                    <a:pt x="2045532" y="0"/>
                  </a:moveTo>
                  <a:lnTo>
                    <a:pt x="3007349" y="0"/>
                  </a:lnTo>
                  <a:lnTo>
                    <a:pt x="3007349" y="6866467"/>
                  </a:lnTo>
                  <a:lnTo>
                    <a:pt x="0" y="6866467"/>
                  </a:lnTo>
                  <a:lnTo>
                    <a:pt x="2045532" y="0"/>
                  </a:lnTo>
                </a:path>
              </a:pathLst>
            </a:custGeom>
            <a:solidFill>
              <a:schemeClr val="accent1">
                <a:alpha val="30196"/>
              </a:schemeClr>
            </a:solidFill>
            <a:ln>
              <a:noFill/>
            </a:ln>
          </p:spPr>
        </p:sp>
        <p:sp>
          <p:nvSpPr>
            <p:cNvPr id="1048657" name="Freeform 1048630"/>
            <p:cNvSpPr/>
            <p:nvPr/>
          </p:nvSpPr>
          <p:spPr>
            <a:xfrm>
              <a:off x="9602788" y="-8467"/>
              <a:ext cx="2589212" cy="6866467"/>
            </a:xfrm>
            <a:custGeom>
              <a:avLst/>
              <a:gdLst/>
              <a:ahLst/>
              <a:cxnLst/>
              <a:rect l="0" t="0" r="r" b="b"/>
              <a:pathLst>
                <a:path w="2573311" h="6866467">
                  <a:moveTo>
                    <a:pt x="0" y="0"/>
                  </a:moveTo>
                  <a:lnTo>
                    <a:pt x="2573311" y="0"/>
                  </a:lnTo>
                  <a:lnTo>
                    <a:pt x="2573311" y="6866467"/>
                  </a:lnTo>
                  <a:lnTo>
                    <a:pt x="1202336" y="6866467"/>
                  </a:lnTo>
                  <a:lnTo>
                    <a:pt x="0" y="0"/>
                  </a:lnTo>
                </a:path>
              </a:pathLst>
            </a:custGeom>
            <a:solidFill>
              <a:schemeClr val="accent1">
                <a:alpha val="20000"/>
              </a:schemeClr>
            </a:solidFill>
            <a:ln>
              <a:noFill/>
            </a:ln>
          </p:spPr>
        </p:sp>
        <p:sp>
          <p:nvSpPr>
            <p:cNvPr id="1048658" name="Isosceles Triangle 1048631"/>
            <p:cNvSpPr/>
            <p:nvPr/>
          </p:nvSpPr>
          <p:spPr>
            <a:xfrm>
              <a:off x="8932863" y="3047706"/>
              <a:ext cx="3259137" cy="3810294"/>
            </a:xfrm>
            <a:prstGeom prst="triangle">
              <a:avLst>
                <a:gd name="adj" fmla="val 100000"/>
              </a:avLst>
            </a:prstGeom>
            <a:solidFill>
              <a:schemeClr val="accent2">
                <a:alpha val="72156"/>
              </a:schemeClr>
            </a:solidFill>
            <a:ln>
              <a:noFill/>
            </a:ln>
          </p:spPr>
        </p:sp>
        <p:sp>
          <p:nvSpPr>
            <p:cNvPr id="1048659" name="Freeform 1048632"/>
            <p:cNvSpPr/>
            <p:nvPr/>
          </p:nvSpPr>
          <p:spPr>
            <a:xfrm>
              <a:off x="9334500" y="-8467"/>
              <a:ext cx="2854325" cy="6866467"/>
            </a:xfrm>
            <a:custGeom>
              <a:avLst/>
              <a:gdLst/>
              <a:ahLst/>
              <a:cxnLst/>
              <a:rect l="0" t="0" r="r" b="b"/>
              <a:pathLst>
                <a:path w="2858013" h="6866467">
                  <a:moveTo>
                    <a:pt x="0" y="0"/>
                  </a:moveTo>
                  <a:lnTo>
                    <a:pt x="2858013" y="0"/>
                  </a:lnTo>
                  <a:lnTo>
                    <a:pt x="2858013" y="6866467"/>
                  </a:lnTo>
                  <a:lnTo>
                    <a:pt x="2473942" y="6866467"/>
                  </a:lnTo>
                  <a:lnTo>
                    <a:pt x="0" y="0"/>
                  </a:lnTo>
                </a:path>
              </a:pathLst>
            </a:custGeom>
            <a:solidFill>
              <a:srgbClr val="3F7819">
                <a:alpha val="70195"/>
              </a:srgbClr>
            </a:solidFill>
            <a:ln>
              <a:noFill/>
            </a:ln>
          </p:spPr>
        </p:sp>
        <p:sp>
          <p:nvSpPr>
            <p:cNvPr id="1048660" name="Freeform 1048633"/>
            <p:cNvSpPr/>
            <p:nvPr/>
          </p:nvSpPr>
          <p:spPr>
            <a:xfrm>
              <a:off x="10898188" y="-8467"/>
              <a:ext cx="1290637" cy="6866467"/>
            </a:xfrm>
            <a:custGeom>
              <a:avLst/>
              <a:gdLst/>
              <a:ahLst/>
              <a:cxnLst/>
              <a:rect l="0" t="0" r="r" b="b"/>
              <a:pathLst>
                <a:path w="1290094" h="6858000">
                  <a:moveTo>
                    <a:pt x="1019735" y="0"/>
                  </a:moveTo>
                  <a:lnTo>
                    <a:pt x="1290094" y="0"/>
                  </a:lnTo>
                  <a:lnTo>
                    <a:pt x="1290094" y="6858000"/>
                  </a:lnTo>
                  <a:lnTo>
                    <a:pt x="0" y="6858000"/>
                  </a:lnTo>
                  <a:lnTo>
                    <a:pt x="1019735" y="0"/>
                  </a:lnTo>
                </a:path>
              </a:pathLst>
            </a:custGeom>
            <a:solidFill>
              <a:srgbClr val="C0E474">
                <a:alpha val="70195"/>
              </a:srgbClr>
            </a:solidFill>
            <a:ln>
              <a:noFill/>
            </a:ln>
          </p:spPr>
        </p:sp>
        <p:sp>
          <p:nvSpPr>
            <p:cNvPr id="1048661" name="Freeform 1048634"/>
            <p:cNvSpPr/>
            <p:nvPr/>
          </p:nvSpPr>
          <p:spPr>
            <a:xfrm>
              <a:off x="10939463" y="-8467"/>
              <a:ext cx="1249362" cy="6866467"/>
            </a:xfrm>
            <a:custGeom>
              <a:avLst/>
              <a:gdLst/>
              <a:ahLst/>
              <a:cxnLst/>
              <a:rect l="0" t="0" r="r" b="b"/>
              <a:pathLst>
                <a:path w="1249825" h="6858000">
                  <a:moveTo>
                    <a:pt x="0" y="0"/>
                  </a:moveTo>
                  <a:lnTo>
                    <a:pt x="1249825" y="0"/>
                  </a:lnTo>
                  <a:lnTo>
                    <a:pt x="1249825" y="6858000"/>
                  </a:lnTo>
                  <a:lnTo>
                    <a:pt x="1109382" y="6858000"/>
                  </a:lnTo>
                  <a:lnTo>
                    <a:pt x="0" y="0"/>
                  </a:lnTo>
                </a:path>
              </a:pathLst>
            </a:custGeom>
            <a:solidFill>
              <a:schemeClr val="accent1">
                <a:alpha val="65097"/>
              </a:schemeClr>
            </a:solidFill>
            <a:ln>
              <a:noFill/>
            </a:ln>
          </p:spPr>
        </p:sp>
        <p:sp>
          <p:nvSpPr>
            <p:cNvPr id="1048662" name="Isosceles Triangle 1048635"/>
            <p:cNvSpPr/>
            <p:nvPr/>
          </p:nvSpPr>
          <p:spPr>
            <a:xfrm>
              <a:off x="10371138" y="3589086"/>
              <a:ext cx="1817687" cy="3268914"/>
            </a:xfrm>
            <a:prstGeom prst="triangle">
              <a:avLst>
                <a:gd name="adj" fmla="val 100000"/>
              </a:avLst>
            </a:prstGeom>
            <a:solidFill>
              <a:schemeClr val="accent1">
                <a:alpha val="79999"/>
              </a:schemeClr>
            </a:solidFill>
            <a:ln>
              <a:noFill/>
            </a:ln>
          </p:spPr>
        </p:sp>
        <p:sp>
          <p:nvSpPr>
            <p:cNvPr id="1048663" name="Isosceles Triangle 1048636"/>
            <p:cNvSpPr/>
            <p:nvPr/>
          </p:nvSpPr>
          <p:spPr>
            <a:xfrm>
              <a:off x="0" y="4012981"/>
              <a:ext cx="449263" cy="2845019"/>
            </a:xfrm>
            <a:prstGeom prst="triangle">
              <a:avLst>
                <a:gd name="adj" fmla="val 0"/>
              </a:avLst>
            </a:prstGeom>
            <a:solidFill>
              <a:schemeClr val="accent1">
                <a:alpha val="85097"/>
              </a:schemeClr>
            </a:solidFill>
            <a:ln>
              <a:noFill/>
            </a:ln>
          </p:spPr>
        </p:sp>
      </p:grpSp>
      <p:sp>
        <p:nvSpPr>
          <p:cNvPr id="1048664" name="TextBox 1048637"/>
          <p:cNvSpPr txBox="1"/>
          <p:nvPr/>
        </p:nvSpPr>
        <p:spPr>
          <a:xfrm>
            <a:off x="541337" y="790575"/>
            <a:ext cx="609600" cy="584200"/>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r>
              <a:rPr lang="en-US" altLang="en-US" sz="8000">
                <a:solidFill>
                  <a:schemeClr val="accent1"/>
                </a:solidFill>
                <a:latin typeface="Arial" charset="0"/>
              </a:rPr>
              <a:t>“</a:t>
            </a:r>
          </a:p>
        </p:txBody>
      </p:sp>
      <p:sp>
        <p:nvSpPr>
          <p:cNvPr id="1048665" name="TextBox 1048638"/>
          <p:cNvSpPr txBox="1"/>
          <p:nvPr/>
        </p:nvSpPr>
        <p:spPr>
          <a:xfrm>
            <a:off x="8893175" y="2886075"/>
            <a:ext cx="609600" cy="585787"/>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r>
              <a:rPr lang="en-US" altLang="en-US" sz="8000">
                <a:solidFill>
                  <a:schemeClr val="accent1"/>
                </a:solidFill>
                <a:latin typeface="Arial" charset="0"/>
              </a:rPr>
              <a:t>”</a:t>
            </a:r>
          </a:p>
        </p:txBody>
      </p:sp>
      <p:sp>
        <p:nvSpPr>
          <p:cNvPr id="1048666" name="Date Placeholder 1048641"/>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667" name="Footer Placeholder 1048642"/>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
        <p:nvSpPr>
          <p:cNvPr id="1048668" name="Slide Number Placeholder 1048643"/>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69"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70"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smtClean="0"/>
              <a:t>Click to edit Master text styles</a:t>
            </a:r>
          </a:p>
        </p:txBody>
      </p:sp>
      <p:sp>
        <p:nvSpPr>
          <p:cNvPr id="1048671"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1048651"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1048652"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53"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654"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55"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p:bg>
      <p:bgPr>
        <a:solidFill>
          <a:schemeClr val="dk2"/>
        </a:solidFill>
        <a:effectLst/>
      </p:bgPr>
    </p:bg>
    <p:spTree>
      <p:nvGrpSpPr>
        <p:cNvPr id="1" name=""/>
        <p:cNvGrpSpPr/>
        <p:nvPr/>
      </p:nvGrpSpPr>
      <p:grpSpPr>
        <a:xfrm>
          <a:off x="0" y="0"/>
          <a:ext cx="0" cy="0"/>
          <a:chOff x="0" y="0"/>
          <a:chExt cx="0" cy="0"/>
        </a:xfrm>
      </p:grpSpPr>
      <p:grpSp>
        <p:nvGrpSpPr>
          <p:cNvPr id="55" name="Group 50"/>
          <p:cNvGrpSpPr/>
          <p:nvPr/>
        </p:nvGrpSpPr>
        <p:grpSpPr>
          <a:xfrm>
            <a:off x="0" y="-7937"/>
            <a:ext cx="12192000" cy="6865937"/>
            <a:chOff x="0" y="-8467"/>
            <a:chExt cx="12192000" cy="6866467"/>
          </a:xfrm>
        </p:grpSpPr>
        <p:cxnSp>
          <p:nvCxnSpPr>
            <p:cNvPr id="3145734" name="Straight Connector 3145733"/>
            <p:cNvCxnSpPr>
              <a:cxnSpLocks/>
            </p:cNvCxnSpPr>
            <p:nvPr/>
          </p:nvCxnSpPr>
          <p:spPr>
            <a:xfrm>
              <a:off x="9371013" y="-528"/>
              <a:ext cx="1219200" cy="6858528"/>
            </a:xfrm>
            <a:prstGeom prst="line">
              <a:avLst/>
            </a:prstGeom>
            <a:noFill/>
            <a:ln w="9525" cap="rnd" cmpd="sng">
              <a:solidFill>
                <a:srgbClr val="262626">
                  <a:alpha val="100000"/>
                </a:srgbClr>
              </a:solidFill>
              <a:prstDash val="solid"/>
              <a:round/>
            </a:ln>
          </p:spPr>
        </p:cxnSp>
        <p:cxnSp>
          <p:nvCxnSpPr>
            <p:cNvPr id="3145735" name="Straight Connector 3145734"/>
            <p:cNvCxnSpPr>
              <a:cxnSpLocks/>
            </p:cNvCxnSpPr>
            <p:nvPr/>
          </p:nvCxnSpPr>
          <p:spPr>
            <a:xfrm flipH="1">
              <a:off x="7424738" y="3681168"/>
              <a:ext cx="4764087" cy="3176832"/>
            </a:xfrm>
            <a:prstGeom prst="line">
              <a:avLst/>
            </a:prstGeom>
            <a:noFill/>
            <a:ln w="9525" cap="rnd" cmpd="sng">
              <a:solidFill>
                <a:srgbClr val="262626">
                  <a:alpha val="100000"/>
                </a:srgbClr>
              </a:solidFill>
              <a:prstDash val="solid"/>
              <a:round/>
            </a:ln>
          </p:spPr>
        </p:cxnSp>
        <p:sp>
          <p:nvSpPr>
            <p:cNvPr id="1048675" name="Freeform 1048647"/>
            <p:cNvSpPr/>
            <p:nvPr/>
          </p:nvSpPr>
          <p:spPr>
            <a:xfrm>
              <a:off x="9182100" y="-8467"/>
              <a:ext cx="3006725" cy="6866467"/>
            </a:xfrm>
            <a:custGeom>
              <a:avLst/>
              <a:gdLst/>
              <a:ahLst/>
              <a:cxnLst/>
              <a:rect l="0" t="0" r="r" b="b"/>
              <a:pathLst>
                <a:path w="3007349" h="6866467">
                  <a:moveTo>
                    <a:pt x="2045532" y="0"/>
                  </a:moveTo>
                  <a:lnTo>
                    <a:pt x="3007349" y="0"/>
                  </a:lnTo>
                  <a:lnTo>
                    <a:pt x="3007349" y="6866467"/>
                  </a:lnTo>
                  <a:lnTo>
                    <a:pt x="0" y="6866467"/>
                  </a:lnTo>
                  <a:lnTo>
                    <a:pt x="2045532" y="0"/>
                  </a:lnTo>
                </a:path>
              </a:pathLst>
            </a:custGeom>
            <a:solidFill>
              <a:schemeClr val="accent1">
                <a:alpha val="30196"/>
              </a:schemeClr>
            </a:solidFill>
            <a:ln>
              <a:noFill/>
            </a:ln>
          </p:spPr>
        </p:sp>
        <p:sp>
          <p:nvSpPr>
            <p:cNvPr id="1048676" name="Freeform 1048648"/>
            <p:cNvSpPr/>
            <p:nvPr/>
          </p:nvSpPr>
          <p:spPr>
            <a:xfrm>
              <a:off x="9602788" y="-8467"/>
              <a:ext cx="2589212" cy="6866467"/>
            </a:xfrm>
            <a:custGeom>
              <a:avLst/>
              <a:gdLst/>
              <a:ahLst/>
              <a:cxnLst/>
              <a:rect l="0" t="0" r="r" b="b"/>
              <a:pathLst>
                <a:path w="2573311" h="6866467">
                  <a:moveTo>
                    <a:pt x="0" y="0"/>
                  </a:moveTo>
                  <a:lnTo>
                    <a:pt x="2573311" y="0"/>
                  </a:lnTo>
                  <a:lnTo>
                    <a:pt x="2573311" y="6866467"/>
                  </a:lnTo>
                  <a:lnTo>
                    <a:pt x="1202336" y="6866467"/>
                  </a:lnTo>
                  <a:lnTo>
                    <a:pt x="0" y="0"/>
                  </a:lnTo>
                </a:path>
              </a:pathLst>
            </a:custGeom>
            <a:solidFill>
              <a:schemeClr val="accent1">
                <a:alpha val="20000"/>
              </a:schemeClr>
            </a:solidFill>
            <a:ln>
              <a:noFill/>
            </a:ln>
          </p:spPr>
        </p:sp>
        <p:sp>
          <p:nvSpPr>
            <p:cNvPr id="1048677" name="Isosceles Triangle 1048649"/>
            <p:cNvSpPr/>
            <p:nvPr/>
          </p:nvSpPr>
          <p:spPr>
            <a:xfrm>
              <a:off x="8932863" y="3047706"/>
              <a:ext cx="3259137" cy="3810294"/>
            </a:xfrm>
            <a:prstGeom prst="triangle">
              <a:avLst>
                <a:gd name="adj" fmla="val 100000"/>
              </a:avLst>
            </a:prstGeom>
            <a:solidFill>
              <a:schemeClr val="accent2">
                <a:alpha val="72156"/>
              </a:schemeClr>
            </a:solidFill>
            <a:ln>
              <a:noFill/>
            </a:ln>
          </p:spPr>
        </p:sp>
        <p:sp>
          <p:nvSpPr>
            <p:cNvPr id="1048678" name="Freeform 1048650"/>
            <p:cNvSpPr/>
            <p:nvPr/>
          </p:nvSpPr>
          <p:spPr>
            <a:xfrm>
              <a:off x="9334500" y="-8467"/>
              <a:ext cx="2854325" cy="6866467"/>
            </a:xfrm>
            <a:custGeom>
              <a:avLst/>
              <a:gdLst/>
              <a:ahLst/>
              <a:cxnLst/>
              <a:rect l="0" t="0" r="r" b="b"/>
              <a:pathLst>
                <a:path w="2858013" h="6866467">
                  <a:moveTo>
                    <a:pt x="0" y="0"/>
                  </a:moveTo>
                  <a:lnTo>
                    <a:pt x="2858013" y="0"/>
                  </a:lnTo>
                  <a:lnTo>
                    <a:pt x="2858013" y="6866467"/>
                  </a:lnTo>
                  <a:lnTo>
                    <a:pt x="2473942" y="6866467"/>
                  </a:lnTo>
                  <a:lnTo>
                    <a:pt x="0" y="0"/>
                  </a:lnTo>
                </a:path>
              </a:pathLst>
            </a:custGeom>
            <a:solidFill>
              <a:srgbClr val="3F7819">
                <a:alpha val="70195"/>
              </a:srgbClr>
            </a:solidFill>
            <a:ln>
              <a:noFill/>
            </a:ln>
          </p:spPr>
        </p:sp>
        <p:sp>
          <p:nvSpPr>
            <p:cNvPr id="1048679" name="Freeform 1048651"/>
            <p:cNvSpPr/>
            <p:nvPr/>
          </p:nvSpPr>
          <p:spPr>
            <a:xfrm>
              <a:off x="10898188" y="-8467"/>
              <a:ext cx="1290637" cy="6866467"/>
            </a:xfrm>
            <a:custGeom>
              <a:avLst/>
              <a:gdLst/>
              <a:ahLst/>
              <a:cxnLst/>
              <a:rect l="0" t="0" r="r" b="b"/>
              <a:pathLst>
                <a:path w="1290094" h="6858000">
                  <a:moveTo>
                    <a:pt x="1019735" y="0"/>
                  </a:moveTo>
                  <a:lnTo>
                    <a:pt x="1290094" y="0"/>
                  </a:lnTo>
                  <a:lnTo>
                    <a:pt x="1290094" y="6858000"/>
                  </a:lnTo>
                  <a:lnTo>
                    <a:pt x="0" y="6858000"/>
                  </a:lnTo>
                  <a:lnTo>
                    <a:pt x="1019735" y="0"/>
                  </a:lnTo>
                </a:path>
              </a:pathLst>
            </a:custGeom>
            <a:solidFill>
              <a:srgbClr val="C0E474">
                <a:alpha val="70195"/>
              </a:srgbClr>
            </a:solidFill>
            <a:ln>
              <a:noFill/>
            </a:ln>
          </p:spPr>
        </p:sp>
        <p:sp>
          <p:nvSpPr>
            <p:cNvPr id="1048680" name="Freeform 1048652"/>
            <p:cNvSpPr/>
            <p:nvPr/>
          </p:nvSpPr>
          <p:spPr>
            <a:xfrm>
              <a:off x="10939463" y="-8467"/>
              <a:ext cx="1249362" cy="6866467"/>
            </a:xfrm>
            <a:custGeom>
              <a:avLst/>
              <a:gdLst/>
              <a:ahLst/>
              <a:cxnLst/>
              <a:rect l="0" t="0" r="r" b="b"/>
              <a:pathLst>
                <a:path w="1249825" h="6858000">
                  <a:moveTo>
                    <a:pt x="0" y="0"/>
                  </a:moveTo>
                  <a:lnTo>
                    <a:pt x="1249825" y="0"/>
                  </a:lnTo>
                  <a:lnTo>
                    <a:pt x="1249825" y="6858000"/>
                  </a:lnTo>
                  <a:lnTo>
                    <a:pt x="1109382" y="6858000"/>
                  </a:lnTo>
                  <a:lnTo>
                    <a:pt x="0" y="0"/>
                  </a:lnTo>
                </a:path>
              </a:pathLst>
            </a:custGeom>
            <a:solidFill>
              <a:schemeClr val="accent1">
                <a:alpha val="65097"/>
              </a:schemeClr>
            </a:solidFill>
            <a:ln>
              <a:noFill/>
            </a:ln>
          </p:spPr>
        </p:sp>
        <p:sp>
          <p:nvSpPr>
            <p:cNvPr id="1048681" name="Isosceles Triangle 1048653"/>
            <p:cNvSpPr/>
            <p:nvPr/>
          </p:nvSpPr>
          <p:spPr>
            <a:xfrm>
              <a:off x="10371138" y="3589086"/>
              <a:ext cx="1817687" cy="3268914"/>
            </a:xfrm>
            <a:prstGeom prst="triangle">
              <a:avLst>
                <a:gd name="adj" fmla="val 100000"/>
              </a:avLst>
            </a:prstGeom>
            <a:solidFill>
              <a:schemeClr val="accent1">
                <a:alpha val="79999"/>
              </a:schemeClr>
            </a:solidFill>
            <a:ln>
              <a:noFill/>
            </a:ln>
          </p:spPr>
        </p:sp>
        <p:sp>
          <p:nvSpPr>
            <p:cNvPr id="1048682" name="Isosceles Triangle 1048654"/>
            <p:cNvSpPr/>
            <p:nvPr/>
          </p:nvSpPr>
          <p:spPr>
            <a:xfrm>
              <a:off x="0" y="4012981"/>
              <a:ext cx="449263" cy="2845019"/>
            </a:xfrm>
            <a:prstGeom prst="triangle">
              <a:avLst>
                <a:gd name="adj" fmla="val 0"/>
              </a:avLst>
            </a:prstGeom>
            <a:solidFill>
              <a:schemeClr val="accent1">
                <a:alpha val="85097"/>
              </a:schemeClr>
            </a:solidFill>
            <a:ln>
              <a:noFill/>
            </a:ln>
          </p:spPr>
        </p:sp>
      </p:grpSp>
      <p:sp>
        <p:nvSpPr>
          <p:cNvPr id="1048683" name="TextBox 1048655"/>
          <p:cNvSpPr txBox="1"/>
          <p:nvPr/>
        </p:nvSpPr>
        <p:spPr>
          <a:xfrm>
            <a:off x="541337" y="790575"/>
            <a:ext cx="609600" cy="584200"/>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r>
              <a:rPr lang="en-US" altLang="en-US" sz="8000">
                <a:solidFill>
                  <a:schemeClr val="accent1"/>
                </a:solidFill>
                <a:latin typeface="Arial" charset="0"/>
              </a:rPr>
              <a:t>“</a:t>
            </a:r>
          </a:p>
        </p:txBody>
      </p:sp>
      <p:sp>
        <p:nvSpPr>
          <p:cNvPr id="1048684" name="TextBox 1048656"/>
          <p:cNvSpPr txBox="1"/>
          <p:nvPr/>
        </p:nvSpPr>
        <p:spPr>
          <a:xfrm>
            <a:off x="8893175" y="2886075"/>
            <a:ext cx="609600" cy="585787"/>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r>
              <a:rPr lang="en-US" altLang="en-US" sz="8000">
                <a:solidFill>
                  <a:schemeClr val="accent1"/>
                </a:solidFill>
                <a:latin typeface="Arial" charset="0"/>
              </a:rPr>
              <a:t>”</a:t>
            </a:r>
          </a:p>
        </p:txBody>
      </p:sp>
      <p:sp>
        <p:nvSpPr>
          <p:cNvPr id="1048685" name="Date Placeholder 1048659"/>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686" name="Footer Placeholder 1048660"/>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
        <p:nvSpPr>
          <p:cNvPr id="1048687" name="Slide Number Placeholder 1048661"/>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88"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89"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smtClean="0"/>
              <a:t>Click to edit Master text styles</a:t>
            </a:r>
          </a:p>
        </p:txBody>
      </p:sp>
      <p:sp>
        <p:nvSpPr>
          <p:cNvPr id="1048690"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1048718"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1048719"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smtClean="0"/>
              <a:t>Click to edit Master text styles</a:t>
            </a:r>
          </a:p>
        </p:txBody>
      </p:sp>
      <p:sp>
        <p:nvSpPr>
          <p:cNvPr id="1048720"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721"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722"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723"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smtClean="0"/>
              <a:t>Click to edit Master title style</a:t>
            </a:r>
            <a:endParaRPr lang="en-US" dirty="0"/>
          </a:p>
        </p:txBody>
      </p:sp>
      <p:sp>
        <p:nvSpPr>
          <p:cNvPr id="1048634"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35"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636"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37"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6"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1048647"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48"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649"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50"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04"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1048605"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06"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607"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08"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91"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1048692"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93"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694"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95"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02" name="Title 1"/>
          <p:cNvSpPr>
            <a:spLocks noGrp="1"/>
          </p:cNvSpPr>
          <p:nvPr>
            <p:ph type="title"/>
          </p:nvPr>
        </p:nvSpPr>
        <p:spPr/>
        <p:txBody>
          <a:bodyPr/>
          <a:lstStyle/>
          <a:p>
            <a:r>
              <a:rPr lang="en-US" smtClean="0"/>
              <a:t>Click to edit Master title style</a:t>
            </a:r>
            <a:endParaRPr lang="en-US" dirty="0"/>
          </a:p>
        </p:txBody>
      </p:sp>
      <p:sp>
        <p:nvSpPr>
          <p:cNvPr id="104870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0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05"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706"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707"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8" name="Title 1"/>
          <p:cNvSpPr>
            <a:spLocks noGrp="1"/>
          </p:cNvSpPr>
          <p:nvPr>
            <p:ph type="title"/>
          </p:nvPr>
        </p:nvSpPr>
        <p:spPr/>
        <p:txBody>
          <a:bodyPr/>
          <a:lstStyle/>
          <a:p>
            <a:r>
              <a:rPr lang="en-US" smtClean="0"/>
              <a:t>Click to edit Master title style</a:t>
            </a:r>
            <a:endParaRPr lang="en-US" dirty="0"/>
          </a:p>
        </p:txBody>
      </p:sp>
      <p:sp>
        <p:nvSpPr>
          <p:cNvPr id="1048639"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40"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41"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42"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43"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644"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45"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08"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1048709"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710"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711"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72"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673"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674"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96"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1048697"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98"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1048699"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700"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701"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1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1048713" name="Picture Placeholder 2"/>
          <p:cNvSpPr>
            <a:spLocks noGrp="1" noChangeAspect="1"/>
          </p:cNvSpPr>
          <p:nvPr>
            <p:ph type="pic" idx="1"/>
          </p:nvPr>
        </p:nvSpPr>
        <p:spPr>
          <a:xfrm>
            <a:off x="677334" y="609600"/>
            <a:ext cx="8596668" cy="3845718"/>
          </a:xfrm>
        </p:spPr>
        <p:txBody>
          <a:bodyPr vert="horz" wrap="square" lIns="91440" tIns="45720" rIns="91440" bIns="45720" numCol="1" rtlCol="0" anchor="t" anchorCtr="0" compatLnSpc="1">
            <a:prstTxWarp prst="textNoShape">
              <a:avLst/>
            </a:prstTxWarp>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marR="0" lvl="0" indent="0" algn="ctr" defTabSz="457200" rtl="0" eaLnBrk="1" fontAlgn="base" latinLnBrk="0" hangingPunct="1">
              <a:lnSpc>
                <a:spcPct val="100000"/>
              </a:lnSpc>
              <a:spcBef>
                <a:spcPts val="1000"/>
              </a:spcBef>
              <a:spcAft>
                <a:spcPct val="0"/>
              </a:spcAft>
              <a:buClr>
                <a:schemeClr val="accent1"/>
              </a:buClr>
              <a:buSzPct val="80000"/>
              <a:buFont typeface="Wingdings 3" panose="05040102010807070707" pitchFamily="18" charset="2"/>
              <a:buNone/>
            </a:pPr>
            <a:r>
              <a:rPr kumimoji="0" lang="en-US" sz="1600" b="0" i="0" u="none" strike="noStrike" kern="1200" cap="none" spc="0" normalizeH="0" baseline="0" noProof="0" smtClean="0">
                <a:ln>
                  <a:noFill/>
                </a:ln>
                <a:solidFill>
                  <a:srgbClr val="FFFFFF"/>
                </a:solidFill>
                <a:effectLst/>
                <a:uLnTx/>
                <a:uFillTx/>
                <a:latin typeface="+mn-lt"/>
                <a:ea typeface="+mn-ea"/>
                <a:cs typeface="+mn-cs"/>
              </a:rPr>
              <a:t>Click icon to add picture</a:t>
            </a:r>
            <a:endParaRPr kumimoji="0" lang="en-US" sz="1600" b="0" i="0" u="none" strike="noStrike" kern="1200" cap="none" spc="0" normalizeH="0" baseline="0" noProof="0" dirty="0">
              <a:ln>
                <a:noFill/>
              </a:ln>
              <a:solidFill>
                <a:srgbClr val="FFFFFF"/>
              </a:solidFill>
              <a:effectLst/>
              <a:uLnTx/>
              <a:uFillTx/>
              <a:latin typeface="+mn-lt"/>
              <a:ea typeface="+mn-ea"/>
              <a:cs typeface="+mn-cs"/>
            </a:endParaRPr>
          </a:p>
        </p:txBody>
      </p:sp>
      <p:sp>
        <p:nvSpPr>
          <p:cNvPr id="104871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715"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716"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
        <p:nvSpPr>
          <p:cNvPr id="1048717"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
        <p:cNvGrpSpPr/>
        <p:nvPr/>
      </p:nvGrpSpPr>
      <p:grpSpPr>
        <a:xfrm>
          <a:off x="0" y="0"/>
          <a:ext cx="0" cy="0"/>
          <a:chOff x="0" y="0"/>
          <a:chExt cx="0" cy="0"/>
        </a:xfrm>
      </p:grpSpPr>
      <p:grpSp>
        <p:nvGrpSpPr>
          <p:cNvPr id="13" name="Group 27"/>
          <p:cNvGrpSpPr/>
          <p:nvPr/>
        </p:nvGrpSpPr>
        <p:grpSpPr>
          <a:xfrm>
            <a:off x="0" y="-7937"/>
            <a:ext cx="12192000" cy="6865937"/>
            <a:chOff x="0" y="-8467"/>
            <a:chExt cx="12192000" cy="6866467"/>
          </a:xfrm>
        </p:grpSpPr>
        <p:cxnSp>
          <p:nvCxnSpPr>
            <p:cNvPr id="3145728" name="Straight Connector 3145727"/>
            <p:cNvCxnSpPr>
              <a:cxnSpLocks/>
            </p:cNvCxnSpPr>
            <p:nvPr/>
          </p:nvCxnSpPr>
          <p:spPr>
            <a:xfrm>
              <a:off x="9371013" y="-528"/>
              <a:ext cx="1219200" cy="6858528"/>
            </a:xfrm>
            <a:prstGeom prst="line">
              <a:avLst/>
            </a:prstGeom>
            <a:noFill/>
            <a:ln w="9525" cap="rnd" cmpd="sng">
              <a:solidFill>
                <a:srgbClr val="262626">
                  <a:alpha val="100000"/>
                </a:srgbClr>
              </a:solidFill>
              <a:prstDash val="solid"/>
              <a:round/>
            </a:ln>
          </p:spPr>
        </p:cxnSp>
        <p:cxnSp>
          <p:nvCxnSpPr>
            <p:cNvPr id="3145729" name="Straight Connector 3145728"/>
            <p:cNvCxnSpPr>
              <a:cxnSpLocks/>
            </p:cNvCxnSpPr>
            <p:nvPr/>
          </p:nvCxnSpPr>
          <p:spPr>
            <a:xfrm flipH="1">
              <a:off x="7424738" y="3681168"/>
              <a:ext cx="4764087" cy="3176832"/>
            </a:xfrm>
            <a:prstGeom prst="line">
              <a:avLst/>
            </a:prstGeom>
            <a:noFill/>
            <a:ln w="9525" cap="rnd" cmpd="sng">
              <a:solidFill>
                <a:srgbClr val="262626">
                  <a:alpha val="100000"/>
                </a:srgbClr>
              </a:solidFill>
              <a:prstDash val="solid"/>
              <a:round/>
            </a:ln>
          </p:spPr>
        </p:cxnSp>
        <p:sp>
          <p:nvSpPr>
            <p:cNvPr id="1048576" name="Freeform 1048575"/>
            <p:cNvSpPr/>
            <p:nvPr/>
          </p:nvSpPr>
          <p:spPr>
            <a:xfrm>
              <a:off x="9182100" y="-8467"/>
              <a:ext cx="3006725" cy="6866467"/>
            </a:xfrm>
            <a:custGeom>
              <a:avLst/>
              <a:gdLst/>
              <a:ahLst/>
              <a:cxnLst/>
              <a:rect l="0" t="0" r="r" b="b"/>
              <a:pathLst>
                <a:path w="3007349" h="6866467">
                  <a:moveTo>
                    <a:pt x="2045532" y="0"/>
                  </a:moveTo>
                  <a:lnTo>
                    <a:pt x="3007349" y="0"/>
                  </a:lnTo>
                  <a:lnTo>
                    <a:pt x="3007349" y="6866467"/>
                  </a:lnTo>
                  <a:lnTo>
                    <a:pt x="0" y="6866467"/>
                  </a:lnTo>
                  <a:lnTo>
                    <a:pt x="2045532" y="0"/>
                  </a:lnTo>
                </a:path>
              </a:pathLst>
            </a:custGeom>
            <a:solidFill>
              <a:schemeClr val="accent1">
                <a:alpha val="30196"/>
              </a:schemeClr>
            </a:solidFill>
            <a:ln>
              <a:noFill/>
            </a:ln>
          </p:spPr>
        </p:sp>
        <p:sp>
          <p:nvSpPr>
            <p:cNvPr id="1048577" name="Freeform 1048576"/>
            <p:cNvSpPr/>
            <p:nvPr/>
          </p:nvSpPr>
          <p:spPr>
            <a:xfrm>
              <a:off x="9602788" y="-8467"/>
              <a:ext cx="2589212" cy="6866467"/>
            </a:xfrm>
            <a:custGeom>
              <a:avLst/>
              <a:gdLst/>
              <a:ahLst/>
              <a:cxnLst/>
              <a:rect l="0" t="0" r="r" b="b"/>
              <a:pathLst>
                <a:path w="2573311" h="6866467">
                  <a:moveTo>
                    <a:pt x="0" y="0"/>
                  </a:moveTo>
                  <a:lnTo>
                    <a:pt x="2573311" y="0"/>
                  </a:lnTo>
                  <a:lnTo>
                    <a:pt x="2573311" y="6866467"/>
                  </a:lnTo>
                  <a:lnTo>
                    <a:pt x="1202336" y="6866467"/>
                  </a:lnTo>
                  <a:lnTo>
                    <a:pt x="0" y="0"/>
                  </a:lnTo>
                </a:path>
              </a:pathLst>
            </a:custGeom>
            <a:solidFill>
              <a:schemeClr val="accent1">
                <a:alpha val="20000"/>
              </a:schemeClr>
            </a:solidFill>
            <a:ln>
              <a:noFill/>
            </a:ln>
          </p:spPr>
        </p:sp>
        <p:sp>
          <p:nvSpPr>
            <p:cNvPr id="1048578" name="Isosceles Triangle 1048577"/>
            <p:cNvSpPr/>
            <p:nvPr/>
          </p:nvSpPr>
          <p:spPr>
            <a:xfrm>
              <a:off x="8932863" y="3047706"/>
              <a:ext cx="3259137" cy="3810294"/>
            </a:xfrm>
            <a:prstGeom prst="triangle">
              <a:avLst>
                <a:gd name="adj" fmla="val 100000"/>
              </a:avLst>
            </a:prstGeom>
            <a:solidFill>
              <a:schemeClr val="accent2">
                <a:alpha val="72156"/>
              </a:schemeClr>
            </a:solidFill>
            <a:ln>
              <a:noFill/>
            </a:ln>
          </p:spPr>
        </p:sp>
        <p:sp>
          <p:nvSpPr>
            <p:cNvPr id="1048579" name="Freeform 1048578"/>
            <p:cNvSpPr/>
            <p:nvPr/>
          </p:nvSpPr>
          <p:spPr>
            <a:xfrm>
              <a:off x="9334500" y="-8467"/>
              <a:ext cx="2854325" cy="6866467"/>
            </a:xfrm>
            <a:custGeom>
              <a:avLst/>
              <a:gdLst/>
              <a:ahLst/>
              <a:cxnLst/>
              <a:rect l="0" t="0" r="r" b="b"/>
              <a:pathLst>
                <a:path w="2858013" h="6866467">
                  <a:moveTo>
                    <a:pt x="0" y="0"/>
                  </a:moveTo>
                  <a:lnTo>
                    <a:pt x="2858013" y="0"/>
                  </a:lnTo>
                  <a:lnTo>
                    <a:pt x="2858013" y="6866467"/>
                  </a:lnTo>
                  <a:lnTo>
                    <a:pt x="2473942" y="6866467"/>
                  </a:lnTo>
                  <a:lnTo>
                    <a:pt x="0" y="0"/>
                  </a:lnTo>
                </a:path>
              </a:pathLst>
            </a:custGeom>
            <a:solidFill>
              <a:srgbClr val="3F7819">
                <a:alpha val="70195"/>
              </a:srgbClr>
            </a:solidFill>
            <a:ln>
              <a:noFill/>
            </a:ln>
          </p:spPr>
        </p:sp>
        <p:sp>
          <p:nvSpPr>
            <p:cNvPr id="1048580" name="Freeform 1048579"/>
            <p:cNvSpPr/>
            <p:nvPr/>
          </p:nvSpPr>
          <p:spPr>
            <a:xfrm>
              <a:off x="10898188" y="-8467"/>
              <a:ext cx="1290637" cy="6866467"/>
            </a:xfrm>
            <a:custGeom>
              <a:avLst/>
              <a:gdLst/>
              <a:ahLst/>
              <a:cxnLst/>
              <a:rect l="0" t="0" r="r" b="b"/>
              <a:pathLst>
                <a:path w="1290094" h="6858000">
                  <a:moveTo>
                    <a:pt x="1019735" y="0"/>
                  </a:moveTo>
                  <a:lnTo>
                    <a:pt x="1290094" y="0"/>
                  </a:lnTo>
                  <a:lnTo>
                    <a:pt x="1290094" y="6858000"/>
                  </a:lnTo>
                  <a:lnTo>
                    <a:pt x="0" y="6858000"/>
                  </a:lnTo>
                  <a:lnTo>
                    <a:pt x="1019735" y="0"/>
                  </a:lnTo>
                </a:path>
              </a:pathLst>
            </a:custGeom>
            <a:solidFill>
              <a:srgbClr val="C0E474">
                <a:alpha val="70195"/>
              </a:srgbClr>
            </a:solidFill>
            <a:ln>
              <a:noFill/>
            </a:ln>
          </p:spPr>
        </p:sp>
        <p:sp>
          <p:nvSpPr>
            <p:cNvPr id="1048581" name="Freeform 1048580"/>
            <p:cNvSpPr/>
            <p:nvPr/>
          </p:nvSpPr>
          <p:spPr>
            <a:xfrm>
              <a:off x="10939463" y="-8467"/>
              <a:ext cx="1249362" cy="6866467"/>
            </a:xfrm>
            <a:custGeom>
              <a:avLst/>
              <a:gdLst/>
              <a:ahLst/>
              <a:cxnLst/>
              <a:rect l="0" t="0" r="r" b="b"/>
              <a:pathLst>
                <a:path w="1249825" h="6858000">
                  <a:moveTo>
                    <a:pt x="0" y="0"/>
                  </a:moveTo>
                  <a:lnTo>
                    <a:pt x="1249825" y="0"/>
                  </a:lnTo>
                  <a:lnTo>
                    <a:pt x="1249825" y="6858000"/>
                  </a:lnTo>
                  <a:lnTo>
                    <a:pt x="1109382" y="6858000"/>
                  </a:lnTo>
                  <a:lnTo>
                    <a:pt x="0" y="0"/>
                  </a:lnTo>
                </a:path>
              </a:pathLst>
            </a:custGeom>
            <a:solidFill>
              <a:schemeClr val="accent1">
                <a:alpha val="65097"/>
              </a:schemeClr>
            </a:solidFill>
            <a:ln>
              <a:noFill/>
            </a:ln>
          </p:spPr>
        </p:sp>
        <p:sp>
          <p:nvSpPr>
            <p:cNvPr id="1048582" name="Isosceles Triangle 1048581"/>
            <p:cNvSpPr/>
            <p:nvPr/>
          </p:nvSpPr>
          <p:spPr>
            <a:xfrm>
              <a:off x="10371138" y="3589086"/>
              <a:ext cx="1817687" cy="3268914"/>
            </a:xfrm>
            <a:prstGeom prst="triangle">
              <a:avLst>
                <a:gd name="adj" fmla="val 100000"/>
              </a:avLst>
            </a:prstGeom>
            <a:solidFill>
              <a:schemeClr val="accent1">
                <a:alpha val="79999"/>
              </a:schemeClr>
            </a:solidFill>
            <a:ln>
              <a:noFill/>
            </a:ln>
          </p:spPr>
        </p:sp>
        <p:sp>
          <p:nvSpPr>
            <p:cNvPr id="1048583" name="Isosceles Triangle 1048582"/>
            <p:cNvSpPr/>
            <p:nvPr/>
          </p:nvSpPr>
          <p:spPr>
            <a:xfrm>
              <a:off x="0" y="4012981"/>
              <a:ext cx="449263" cy="2845019"/>
            </a:xfrm>
            <a:prstGeom prst="triangle">
              <a:avLst>
                <a:gd name="adj" fmla="val 0"/>
              </a:avLst>
            </a:prstGeom>
            <a:solidFill>
              <a:schemeClr val="accent1">
                <a:alpha val="85097"/>
              </a:schemeClr>
            </a:solidFill>
            <a:ln>
              <a:noFill/>
            </a:ln>
          </p:spPr>
        </p:sp>
      </p:grpSp>
      <p:sp>
        <p:nvSpPr>
          <p:cNvPr id="1048584" name="Title Placeholder 1048583"/>
          <p:cNvSpPr>
            <a:spLocks noGrp="1"/>
          </p:cNvSpPr>
          <p:nvPr>
            <p:ph type="title"/>
          </p:nvPr>
        </p:nvSpPr>
        <p:spPr>
          <a:xfrm>
            <a:off x="677862" y="609600"/>
            <a:ext cx="8596312" cy="1320800"/>
          </a:xfrm>
          <a:prstGeom prst="rect">
            <a:avLst/>
          </a:prstGeom>
          <a:noFill/>
          <a:ln>
            <a:noFill/>
          </a:ln>
        </p:spPr>
        <p:txBody>
          <a:bodyPr vert="horz" lIns="91440" tIns="45720" rIns="91440" bIns="45720" anchor="t"/>
          <a:lstStyle/>
          <a:p>
            <a:pPr lvl="0"/>
            <a:r>
              <a:rPr lang="en-US" altLang="en-US"/>
              <a:t>Click to edit Master title style</a:t>
            </a:r>
          </a:p>
        </p:txBody>
      </p:sp>
      <p:sp>
        <p:nvSpPr>
          <p:cNvPr id="1048585" name="Text Placeholder 1048584"/>
          <p:cNvSpPr>
            <a:spLocks noGrp="1"/>
          </p:cNvSpPr>
          <p:nvPr>
            <p:ph type="body" idx="1"/>
          </p:nvPr>
        </p:nvSpPr>
        <p:spPr>
          <a:xfrm>
            <a:off x="677862" y="2160587"/>
            <a:ext cx="8596312" cy="3881437"/>
          </a:xfrm>
          <a:prstGeom prst="rect">
            <a:avLst/>
          </a:prstGeom>
          <a:noFill/>
          <a:ln>
            <a:noFill/>
          </a:ln>
        </p:spPr>
        <p:txBody>
          <a:bodyPr vert="horz" lIns="91440" tIns="45720" rIns="91440" bIns="45720" anchor="t"/>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8586" name="Date Placeholder 1048585"/>
          <p:cNvSpPr>
            <a:spLocks noGrp="1"/>
          </p:cNvSpPr>
          <p:nvPr>
            <p:ph type="dt" sz="half" idx="2"/>
          </p:nvPr>
        </p:nvSpPr>
        <p:spPr>
          <a:xfrm>
            <a:off x="7205662" y="6042025"/>
            <a:ext cx="911225"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datetime1">
              <a:rPr lang="en-US" altLang="en-US" sz="900">
                <a:solidFill>
                  <a:srgbClr val="FFFFFF"/>
                </a:solidFill>
              </a:rPr>
              <a:pPr lvl="0" algn="r"/>
              <a:t>8/28/2019</a:t>
            </a:fld>
            <a:endParaRPr lang="en-US" altLang="en-US" sz="900">
              <a:solidFill>
                <a:srgbClr val="FFFFFF"/>
              </a:solidFill>
            </a:endParaRPr>
          </a:p>
        </p:txBody>
      </p:sp>
      <p:sp>
        <p:nvSpPr>
          <p:cNvPr id="1048587" name="Footer Placeholder 1048586"/>
          <p:cNvSpPr>
            <a:spLocks noGrp="1"/>
          </p:cNvSpPr>
          <p:nvPr>
            <p:ph type="ftr" sz="quarter" idx="3"/>
          </p:nvPr>
        </p:nvSpPr>
        <p:spPr>
          <a:xfrm>
            <a:off x="677862" y="6042025"/>
            <a:ext cx="62976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endParaRPr lang="en-US" altLang="en-US" sz="900">
              <a:solidFill>
                <a:srgbClr val="FFFFFF"/>
              </a:solidFill>
            </a:endParaRPr>
          </a:p>
        </p:txBody>
      </p:sp>
      <p:sp>
        <p:nvSpPr>
          <p:cNvPr id="1048588" name="Slide Number Placeholder 1048587"/>
          <p:cNvSpPr>
            <a:spLocks noGrp="1"/>
          </p:cNvSpPr>
          <p:nvPr>
            <p:ph type="sldNum" sz="quarter" idx="4"/>
          </p:nvPr>
        </p:nvSpPr>
        <p:spPr>
          <a:xfrm>
            <a:off x="8589962" y="6042025"/>
            <a:ext cx="684212"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Trebuchet MS" pitchFamily="34" charset="0"/>
                <a:sym typeface="Corbel" pitchFamily="34" charset="0"/>
              </a:defRPr>
            </a:lvl5pPr>
          </a:lstStyle>
          <a:p>
            <a:pPr lvl="0" algn="r"/>
            <a:fld id="{566ABCEB-ACFC-4714-9973-3DA970169C29}" type="slidenum">
              <a:rPr lang="en-US" altLang="en-US" sz="900">
                <a:solidFill>
                  <a:schemeClr val="accent1"/>
                </a:solidFill>
              </a:rPr>
              <a:pPr lvl="0" algn="r"/>
              <a:t>‹#›</a:t>
            </a:fld>
            <a:endParaRPr lang="en-US" altLang="en-US" sz="900">
              <a:solidFill>
                <a:schemeClr val="accent1"/>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FFFFFF"/>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FFFFFF"/>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FFFFFF"/>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FFFFFF"/>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FFFFFF"/>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048603"/>
          <p:cNvSpPr>
            <a:spLocks noGrp="1"/>
          </p:cNvSpPr>
          <p:nvPr>
            <p:ph type="ctrTitle"/>
          </p:nvPr>
        </p:nvSpPr>
        <p:spPr>
          <a:xfrm>
            <a:off x="2212181" y="365946"/>
            <a:ext cx="7767637" cy="1646237"/>
          </a:xfrm>
          <a:prstGeom prst="rect">
            <a:avLst/>
          </a:prstGeom>
          <a:noFill/>
          <a:ln>
            <a:noFill/>
          </a:ln>
        </p:spPr>
        <p:txBody>
          <a:bodyPr vert="horz" lIns="91440" tIns="45720" rIns="91440" bIns="45720" anchor="b"/>
          <a:lstStyle>
            <a:lvl1pPr algn="l">
              <a:defRPr sz="3600"/>
            </a:lvl1pPr>
          </a:lstStyle>
          <a:p>
            <a:pPr lvl="0" algn="ctr" eaLnBrk="1" latinLnBrk="1" hangingPunct="1"/>
            <a:r>
              <a:rPr lang="id-ID" altLang="en-US" sz="4800" dirty="0"/>
              <a:t>MEDIA HUKUM INFORMATIKA</a:t>
            </a:r>
          </a:p>
        </p:txBody>
      </p:sp>
      <p:sp>
        <p:nvSpPr>
          <p:cNvPr id="1048603" name="Subtitle 1048604"/>
          <p:cNvSpPr>
            <a:spLocks noGrp="1"/>
          </p:cNvSpPr>
          <p:nvPr>
            <p:ph type="subTitle" idx="1"/>
          </p:nvPr>
        </p:nvSpPr>
        <p:spPr>
          <a:xfrm>
            <a:off x="4211391" y="2777487"/>
            <a:ext cx="3141135" cy="339200"/>
          </a:xfrm>
          <a:prstGeom prst="rect">
            <a:avLst/>
          </a:prstGeom>
          <a:noFill/>
          <a:ln>
            <a:noFill/>
          </a:ln>
        </p:spPr>
        <p:txBody>
          <a:bodyPr vert="horz" lIns="91440" tIns="45720" rIns="91440" bIns="45720" anchor="t"/>
          <a:lstStyle>
            <a:lvl1pPr marL="0" algn="ctr">
              <a:buNone/>
              <a:defRPr sz="1800">
                <a:solidFill>
                  <a:srgbClr val="FFFFFF"/>
                </a:solidFill>
              </a:defRPr>
            </a:lvl1pPr>
            <a:lvl2pPr marL="457200" algn="ctr">
              <a:buNone/>
            </a:lvl2pPr>
            <a:lvl3pPr marL="914400" algn="ctr">
              <a:buNone/>
            </a:lvl3pPr>
            <a:lvl4pPr marL="1371600" algn="ctr">
              <a:buNone/>
            </a:lvl4pPr>
            <a:lvl5pPr marL="1828800" algn="ctr">
              <a:buNone/>
            </a:lvl5pPr>
          </a:lstStyle>
          <a:p>
            <a:pPr lvl="0" eaLnBrk="1" latinLnBrk="1" hangingPunct="1"/>
            <a:r>
              <a:rPr lang="id-ID" altLang="x-none" sz="1400" dirty="0" smtClean="0"/>
              <a:t>Teddy M Darajat</a:t>
            </a:r>
            <a:endParaRPr lang="zh-CN" alt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048626"/>
          <p:cNvSpPr>
            <a:spLocks noGrp="1"/>
          </p:cNvSpPr>
          <p:nvPr>
            <p:ph type="title"/>
          </p:nvPr>
        </p:nvSpPr>
        <p:spPr>
          <a:xfrm>
            <a:off x="677862" y="609600"/>
            <a:ext cx="8596312"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id-ID" altLang="en-US"/>
              <a:t>UU ITE DARI KASUS TERSEBUT</a:t>
            </a:r>
          </a:p>
        </p:txBody>
      </p:sp>
      <p:sp>
        <p:nvSpPr>
          <p:cNvPr id="1048629" name="Content Placeholder 1048627"/>
          <p:cNvSpPr>
            <a:spLocks noGrp="1"/>
          </p:cNvSpPr>
          <p:nvPr>
            <p:ph idx="1"/>
          </p:nvPr>
        </p:nvSpPr>
        <p:spPr>
          <a:xfrm>
            <a:off x="568325" y="1546225"/>
            <a:ext cx="8804275" cy="4710112"/>
          </a:xfrm>
          <a:prstGeom prst="rect">
            <a:avLst/>
          </a:prstGeom>
          <a:noFill/>
          <a:ln>
            <a:noFill/>
          </a:ln>
        </p:spPr>
        <p:txBody>
          <a:bodyPr vert="horz" lIns="91440" tIns="45720" rIns="91440" bIns="45720" anchor="t"/>
          <a:lstStyle>
            <a:lvl1pPr marL="342900" indent="-342900" algn="l" rtl="0" fontAlgn="base" latinLnBrk="1">
              <a:lnSpc>
                <a:spcPct val="100000"/>
              </a:lnSpc>
              <a:spcBef>
                <a:spcPts val="1000"/>
              </a:spcBef>
              <a:spcAft>
                <a:spcPct val="0"/>
              </a:spcAft>
              <a:buClr>
                <a:schemeClr val="accent1"/>
              </a:buClr>
              <a:buSzPct val="80000"/>
              <a:buFont typeface="Wingdings 3" pitchFamily="18" charset="2"/>
              <a:buChar char=""/>
              <a:defRPr sz="1800" b="0" i="0" u="none" baseline="0">
                <a:solidFill>
                  <a:srgbClr val="FFFFFF"/>
                </a:solidFill>
                <a:latin typeface="Trebuchet MS" pitchFamily="34" charset="0"/>
                <a:sym typeface="Corbel" pitchFamily="34" charset="0"/>
              </a:defRPr>
            </a:lvl1pPr>
            <a:lvl2pPr marL="742950" indent="-285750" algn="l" rtl="0" fontAlgn="base" latinLnBrk="1">
              <a:lnSpc>
                <a:spcPct val="100000"/>
              </a:lnSpc>
              <a:spcBef>
                <a:spcPts val="1000"/>
              </a:spcBef>
              <a:spcAft>
                <a:spcPct val="0"/>
              </a:spcAft>
              <a:buClr>
                <a:schemeClr val="accent1"/>
              </a:buClr>
              <a:buSzPct val="80000"/>
              <a:buFont typeface="Wingdings 3" pitchFamily="18" charset="2"/>
              <a:buChar char=""/>
              <a:defRPr sz="1600" b="0" i="0" u="none" baseline="0">
                <a:solidFill>
                  <a:srgbClr val="FFFFFF"/>
                </a:solidFill>
                <a:latin typeface="Trebuchet MS" pitchFamily="34" charset="0"/>
                <a:sym typeface="Corbel" pitchFamily="34" charset="0"/>
              </a:defRPr>
            </a:lvl2pPr>
            <a:lvl3pPr marL="1143000" indent="-228600" algn="l" rtl="0" fontAlgn="base" latinLnBrk="1">
              <a:lnSpc>
                <a:spcPct val="100000"/>
              </a:lnSpc>
              <a:spcBef>
                <a:spcPts val="1000"/>
              </a:spcBef>
              <a:spcAft>
                <a:spcPct val="0"/>
              </a:spcAft>
              <a:buClr>
                <a:schemeClr val="accent1"/>
              </a:buClr>
              <a:buSzPct val="80000"/>
              <a:buFont typeface="Wingdings 3" pitchFamily="18" charset="2"/>
              <a:buChar char=""/>
              <a:defRPr sz="1400" b="0" i="0" u="none" baseline="0">
                <a:solidFill>
                  <a:srgbClr val="FFFFFF"/>
                </a:solidFill>
                <a:latin typeface="Trebuchet MS" pitchFamily="34" charset="0"/>
                <a:sym typeface="Corbel" pitchFamily="34" charset="0"/>
              </a:defRPr>
            </a:lvl3pPr>
            <a:lvl4pPr marL="16002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4pPr>
            <a:lvl5pPr marL="20574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5pPr>
          </a:lstStyle>
          <a:p>
            <a:pPr lvl="0" eaLnBrk="1" latinLnBrk="1" hangingPunct="1"/>
            <a:r>
              <a:rPr lang="en-GB" altLang="en-US" sz="2800"/>
              <a:t>Dalam UU ITE, kasus carding dapat dijerat dengan menggunakan pasal 31 ayat 1 dan 2 yang</a:t>
            </a:r>
            <a:r>
              <a:rPr lang="id-ID" altLang="en-US" sz="2800"/>
              <a:t> </a:t>
            </a:r>
            <a:r>
              <a:rPr lang="en-GB" altLang="en-US" sz="2800"/>
              <a:t>membahas tentang hacking. </a:t>
            </a:r>
          </a:p>
          <a:p>
            <a:pPr lvl="0" eaLnBrk="1" latinLnBrk="1" hangingPunct="1"/>
            <a:r>
              <a:rPr lang="en-GB" altLang="en-US" sz="2800"/>
              <a:t>Pasal 31 ayat 1: “Setiap orang dengan sengaja tanpa hak melawan hukum melakukan intersepsi atau </a:t>
            </a:r>
            <a:r>
              <a:rPr lang="id-ID" altLang="en-US" sz="2800"/>
              <a:t>p</a:t>
            </a:r>
            <a:r>
              <a:rPr lang="en-GB" altLang="en-US" sz="2800"/>
              <a:t>enyadapan atas informasi elektronika</a:t>
            </a:r>
            <a:r>
              <a:rPr lang="id-ID" altLang="en-US" sz="2800"/>
              <a:t>”.</a:t>
            </a:r>
          </a:p>
          <a:p>
            <a:pPr lvl="0" eaLnBrk="1" latinLnBrk="1" hangingPunct="1"/>
            <a:r>
              <a:rPr lang="en-GB" altLang="en-US" sz="2800"/>
              <a:t>Pasal 31 ayat 2: “Setiap orang dengan sengaja atau tanpa hak atau melawan hukum melakukan intersepsi atau transmisi elktronik</a:t>
            </a:r>
            <a:r>
              <a:rPr lang="id-ID" altLang="en-US" sz="2800"/>
              <a:t>”.</a:t>
            </a:r>
          </a:p>
        </p:txBody>
      </p:sp>
    </p:spTree>
  </p:cSld>
  <p:clrMapOvr>
    <a:masterClrMapping/>
  </p:clrMapOvr>
  <p:transition spd="slow">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Subtitle 1048699"/>
          <p:cNvSpPr>
            <a:spLocks noGrp="1"/>
          </p:cNvSpPr>
          <p:nvPr>
            <p:ph type="subTitle" idx="1"/>
          </p:nvPr>
        </p:nvSpPr>
        <p:spPr>
          <a:xfrm>
            <a:off x="2212531" y="2344979"/>
            <a:ext cx="7766936" cy="2870965"/>
          </a:xfrm>
        </p:spPr>
        <p:txBody>
          <a:bodyPr/>
          <a:lstStyle/>
          <a:p>
            <a:pPr marL="457200" indent="-457200" algn="l">
              <a:buFontTx/>
              <a:buChar char="-"/>
            </a:pPr>
            <a:r>
              <a:rPr lang="en-US" sz="3200" dirty="0" err="1" smtClean="0"/>
              <a:t>Contoh</a:t>
            </a:r>
            <a:r>
              <a:rPr lang="en-US" sz="3200" dirty="0" smtClean="0"/>
              <a:t> lain </a:t>
            </a:r>
            <a:r>
              <a:rPr lang="en-US" sz="3200" dirty="0" err="1" smtClean="0"/>
              <a:t>dari</a:t>
            </a:r>
            <a:r>
              <a:rPr lang="en-US" sz="3200" dirty="0" smtClean="0"/>
              <a:t> </a:t>
            </a:r>
            <a:r>
              <a:rPr lang="en-US" sz="3200" dirty="0" err="1" smtClean="0"/>
              <a:t>pelanggaran</a:t>
            </a:r>
            <a:r>
              <a:rPr lang="en-US" sz="3200" dirty="0" smtClean="0"/>
              <a:t> </a:t>
            </a:r>
            <a:r>
              <a:rPr lang="en-US" sz="3200" dirty="0" err="1"/>
              <a:t>hukum</a:t>
            </a:r>
            <a:r>
              <a:rPr lang="en-US" sz="3200" dirty="0"/>
              <a:t> </a:t>
            </a:r>
            <a:r>
              <a:rPr lang="en-US" sz="3200" dirty="0" err="1"/>
              <a:t>informatika</a:t>
            </a:r>
            <a:r>
              <a:rPr lang="en-US" sz="3200" dirty="0"/>
              <a:t>? </a:t>
            </a:r>
            <a:endParaRPr lang="en-US" sz="3200" dirty="0" smtClean="0"/>
          </a:p>
          <a:p>
            <a:pPr marL="457200" indent="-457200" algn="l">
              <a:buFontTx/>
              <a:buChar char="-"/>
            </a:pPr>
            <a:r>
              <a:rPr lang="en-US" sz="3200" dirty="0" err="1" smtClean="0"/>
              <a:t>Apa</a:t>
            </a:r>
            <a:r>
              <a:rPr lang="en-US" sz="3200" dirty="0" smtClean="0"/>
              <a:t> </a:t>
            </a:r>
            <a:r>
              <a:rPr lang="en-US" sz="3200" dirty="0" err="1" smtClean="0"/>
              <a:t>tujuan</a:t>
            </a:r>
            <a:r>
              <a:rPr lang="en-US" sz="3200" dirty="0" smtClean="0"/>
              <a:t> </a:t>
            </a:r>
            <a:r>
              <a:rPr lang="en-US" sz="3200" dirty="0" err="1" smtClean="0"/>
              <a:t>dari</a:t>
            </a:r>
            <a:r>
              <a:rPr lang="en-US" sz="3200" smtClean="0"/>
              <a:t> UU ITE?</a:t>
            </a:r>
            <a:endParaRPr lang="en-US" sz="3200" dirty="0" smtClean="0"/>
          </a:p>
          <a:p>
            <a:pPr algn="l"/>
            <a:endParaRPr lang="x-none" sz="3200" dirty="0"/>
          </a:p>
          <a:p>
            <a:pPr algn="l"/>
            <a:endParaRPr lang="x-none" dirty="0"/>
          </a:p>
        </p:txBody>
      </p:sp>
      <p:sp>
        <p:nvSpPr>
          <p:cNvPr id="1048631" name="Title 1048700"/>
          <p:cNvSpPr>
            <a:spLocks noGrp="1"/>
          </p:cNvSpPr>
          <p:nvPr>
            <p:ph type="ctrTitle"/>
          </p:nvPr>
        </p:nvSpPr>
        <p:spPr>
          <a:xfrm>
            <a:off x="2212531" y="356404"/>
            <a:ext cx="7766936" cy="1646302"/>
          </a:xfrm>
        </p:spPr>
        <p:txBody>
          <a:bodyPr/>
          <a:lstStyle/>
          <a:p>
            <a:pPr algn="l"/>
            <a:r>
              <a:rPr lang="en-US" dirty="0" err="1"/>
              <a:t>Pertanyaan</a:t>
            </a:r>
            <a:endParaRPr lang="x-none"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048628"/>
          <p:cNvSpPr>
            <a:spLocks noGrp="1"/>
          </p:cNvSpPr>
          <p:nvPr>
            <p:ph type="title"/>
          </p:nvPr>
        </p:nvSpPr>
        <p:spPr>
          <a:xfrm rot="19910676">
            <a:off x="2241550" y="1617662"/>
            <a:ext cx="11023600"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id-ID" altLang="en-US"/>
              <a:t>THANKS FOR ANTTETION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048605"/>
          <p:cNvSpPr>
            <a:spLocks noGrp="1"/>
          </p:cNvSpPr>
          <p:nvPr>
            <p:ph type="title"/>
          </p:nvPr>
        </p:nvSpPr>
        <p:spPr>
          <a:xfrm>
            <a:off x="981075" y="2690812"/>
            <a:ext cx="8597900"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en-US" altLang="en-US"/>
              <a:t>Subject</a:t>
            </a:r>
          </a:p>
        </p:txBody>
      </p:sp>
      <p:sp>
        <p:nvSpPr>
          <p:cNvPr id="1048610" name="Rounded Rectangle 1048606"/>
          <p:cNvSpPr/>
          <p:nvPr/>
        </p:nvSpPr>
        <p:spPr>
          <a:xfrm>
            <a:off x="5280025" y="1073150"/>
            <a:ext cx="5035550" cy="1312862"/>
          </a:xfrm>
          <a:prstGeom prst="roundRect">
            <a:avLst/>
          </a:prstGeom>
          <a:solidFill>
            <a:srgbClr val="E76618"/>
          </a:solidFill>
          <a:ln w="25400" cap="rnd" cmpd="sng">
            <a:solidFill>
              <a:schemeClr val="dk1">
                <a:alpha val="100000"/>
              </a:scheme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5pPr>
          </a:lstStyle>
          <a:p>
            <a:pPr lvl="0" algn="ctr" eaLnBrk="1" latinLnBrk="1" hangingPunct="1"/>
            <a:r>
              <a:rPr lang="en-US" altLang="en-US" sz="3000">
                <a:solidFill>
                  <a:srgbClr val="FFFFFF"/>
                </a:solidFill>
                <a:latin typeface="Trebuchet MS" pitchFamily="34" charset="0"/>
              </a:rPr>
              <a:t>UU ITE</a:t>
            </a:r>
          </a:p>
        </p:txBody>
      </p:sp>
      <p:sp>
        <p:nvSpPr>
          <p:cNvPr id="1048611" name="Rounded Rectangle 1048607"/>
          <p:cNvSpPr/>
          <p:nvPr/>
        </p:nvSpPr>
        <p:spPr>
          <a:xfrm>
            <a:off x="5280025" y="3817937"/>
            <a:ext cx="5010150" cy="1312862"/>
          </a:xfrm>
          <a:prstGeom prst="roundRect">
            <a:avLst/>
          </a:prstGeom>
          <a:solidFill>
            <a:srgbClr val="E6B91E"/>
          </a:solidFill>
          <a:ln w="25400" cap="rnd" cmpd="sng">
            <a:solidFill>
              <a:schemeClr val="dk1">
                <a:alpha val="100000"/>
              </a:scheme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5pPr>
          </a:lstStyle>
          <a:p>
            <a:pPr lvl="0" algn="ctr" eaLnBrk="1" latinLnBrk="1" hangingPunct="1"/>
            <a:r>
              <a:rPr lang="en-US" altLang="en-US" sz="3000">
                <a:solidFill>
                  <a:srgbClr val="FFFFFF"/>
                </a:solidFill>
                <a:latin typeface="Trebuchet MS" pitchFamily="34" charset="0"/>
              </a:rPr>
              <a:t>CONTOH KASUS</a:t>
            </a:r>
          </a:p>
        </p:txBody>
      </p:sp>
      <p:sp>
        <p:nvSpPr>
          <p:cNvPr id="1048612" name="Right Arrow 1048608"/>
          <p:cNvSpPr/>
          <p:nvPr/>
        </p:nvSpPr>
        <p:spPr>
          <a:xfrm rot="20224138">
            <a:off x="3065462" y="2297112"/>
            <a:ext cx="1328737" cy="608012"/>
          </a:xfrm>
          <a:prstGeom prst="rightArrow">
            <a:avLst>
              <a:gd name="adj1" fmla="val 50000"/>
              <a:gd name="adj2" fmla="val 50000"/>
            </a:avLst>
          </a:prstGeom>
          <a:solidFill>
            <a:schemeClr val="accent1"/>
          </a:solidFill>
          <a:ln w="19050" cap="rnd" cmpd="sng">
            <a:solidFill>
              <a:srgbClr val="688E19">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5pPr>
          </a:lstStyle>
          <a:p>
            <a:pPr lvl="0" algn="ctr"/>
            <a:endParaRPr lang="en-GB" altLang="en-US">
              <a:solidFill>
                <a:srgbClr val="FFFFFF"/>
              </a:solidFill>
              <a:latin typeface="Trebuchet MS" pitchFamily="34" charset="0"/>
            </a:endParaRPr>
          </a:p>
        </p:txBody>
      </p:sp>
      <p:sp>
        <p:nvSpPr>
          <p:cNvPr id="1048613" name="Right Arrow 1048609"/>
          <p:cNvSpPr/>
          <p:nvPr/>
        </p:nvSpPr>
        <p:spPr>
          <a:xfrm rot="1671623">
            <a:off x="2947987" y="3260725"/>
            <a:ext cx="1298575" cy="557212"/>
          </a:xfrm>
          <a:prstGeom prst="rightArrow">
            <a:avLst>
              <a:gd name="adj1" fmla="val 50000"/>
              <a:gd name="adj2" fmla="val 49997"/>
            </a:avLst>
          </a:prstGeom>
          <a:solidFill>
            <a:schemeClr val="accent1"/>
          </a:solidFill>
          <a:ln w="19050" cap="rnd" cmpd="sng">
            <a:solidFill>
              <a:srgbClr val="688E19">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orbel" pitchFamily="34" charset="0"/>
                <a:sym typeface="Corbel" pitchFamily="34" charset="0"/>
              </a:defRPr>
            </a:lvl5pPr>
          </a:lstStyle>
          <a:p>
            <a:pPr lvl="0" algn="ctr"/>
            <a:endParaRPr lang="en-GB" altLang="en-US">
              <a:solidFill>
                <a:srgbClr val="FFFFFF"/>
              </a:solidFill>
              <a:latin typeface="Trebuchet MS" pitchFamily="34" charset="0"/>
            </a:endParaRPr>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048612"/>
          <p:cNvSpPr>
            <a:spLocks noGrp="1"/>
          </p:cNvSpPr>
          <p:nvPr>
            <p:ph type="title"/>
          </p:nvPr>
        </p:nvSpPr>
        <p:spPr>
          <a:xfrm>
            <a:off x="677862" y="609600"/>
            <a:ext cx="8596312"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en-US" altLang="en-US" dirty="0"/>
              <a:t>UU ITE</a:t>
            </a:r>
          </a:p>
        </p:txBody>
      </p:sp>
      <p:sp>
        <p:nvSpPr>
          <p:cNvPr id="1048615" name="Content Placeholder 1048613"/>
          <p:cNvSpPr>
            <a:spLocks noGrp="1"/>
          </p:cNvSpPr>
          <p:nvPr>
            <p:ph idx="1"/>
          </p:nvPr>
        </p:nvSpPr>
        <p:spPr>
          <a:xfrm>
            <a:off x="677861" y="1390650"/>
            <a:ext cx="10075997" cy="3881437"/>
          </a:xfrm>
          <a:prstGeom prst="rect">
            <a:avLst/>
          </a:prstGeom>
          <a:noFill/>
          <a:ln>
            <a:noFill/>
          </a:ln>
        </p:spPr>
        <p:txBody>
          <a:bodyPr vert="horz" lIns="91440" tIns="45720" rIns="91440" bIns="45720" anchor="t"/>
          <a:lstStyle>
            <a:lvl1pPr marL="342900" indent="-342900" algn="l" rtl="0" fontAlgn="base" latinLnBrk="1">
              <a:lnSpc>
                <a:spcPct val="100000"/>
              </a:lnSpc>
              <a:spcBef>
                <a:spcPts val="1000"/>
              </a:spcBef>
              <a:spcAft>
                <a:spcPct val="0"/>
              </a:spcAft>
              <a:buClr>
                <a:schemeClr val="accent1"/>
              </a:buClr>
              <a:buSzPct val="80000"/>
              <a:buFont typeface="Wingdings 3" pitchFamily="18" charset="2"/>
              <a:buChar char=""/>
              <a:defRPr sz="1800" b="0" i="0" u="none" baseline="0">
                <a:solidFill>
                  <a:srgbClr val="FFFFFF"/>
                </a:solidFill>
                <a:latin typeface="Trebuchet MS" pitchFamily="34" charset="0"/>
                <a:sym typeface="Corbel" pitchFamily="34" charset="0"/>
              </a:defRPr>
            </a:lvl1pPr>
            <a:lvl2pPr marL="742950" indent="-285750" algn="l" rtl="0" fontAlgn="base" latinLnBrk="1">
              <a:lnSpc>
                <a:spcPct val="100000"/>
              </a:lnSpc>
              <a:spcBef>
                <a:spcPts val="1000"/>
              </a:spcBef>
              <a:spcAft>
                <a:spcPct val="0"/>
              </a:spcAft>
              <a:buClr>
                <a:schemeClr val="accent1"/>
              </a:buClr>
              <a:buSzPct val="80000"/>
              <a:buFont typeface="Wingdings 3" pitchFamily="18" charset="2"/>
              <a:buChar char=""/>
              <a:defRPr sz="1600" b="0" i="0" u="none" baseline="0">
                <a:solidFill>
                  <a:srgbClr val="FFFFFF"/>
                </a:solidFill>
                <a:latin typeface="Trebuchet MS" pitchFamily="34" charset="0"/>
                <a:sym typeface="Corbel" pitchFamily="34" charset="0"/>
              </a:defRPr>
            </a:lvl2pPr>
            <a:lvl3pPr marL="1143000" indent="-228600" algn="l" rtl="0" fontAlgn="base" latinLnBrk="1">
              <a:lnSpc>
                <a:spcPct val="100000"/>
              </a:lnSpc>
              <a:spcBef>
                <a:spcPts val="1000"/>
              </a:spcBef>
              <a:spcAft>
                <a:spcPct val="0"/>
              </a:spcAft>
              <a:buClr>
                <a:schemeClr val="accent1"/>
              </a:buClr>
              <a:buSzPct val="80000"/>
              <a:buFont typeface="Wingdings 3" pitchFamily="18" charset="2"/>
              <a:buChar char=""/>
              <a:defRPr sz="1400" b="0" i="0" u="none" baseline="0">
                <a:solidFill>
                  <a:srgbClr val="FFFFFF"/>
                </a:solidFill>
                <a:latin typeface="Trebuchet MS" pitchFamily="34" charset="0"/>
                <a:sym typeface="Corbel" pitchFamily="34" charset="0"/>
              </a:defRPr>
            </a:lvl3pPr>
            <a:lvl4pPr marL="16002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4pPr>
            <a:lvl5pPr marL="20574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5pPr>
          </a:lstStyle>
          <a:p>
            <a:pPr marL="182562" lvl="0" indent="-182562" eaLnBrk="1" latinLnBrk="1" hangingPunct="1">
              <a:lnSpc>
                <a:spcPct val="90000"/>
              </a:lnSpc>
            </a:pPr>
            <a:r>
              <a:rPr lang="en-US" altLang="en-US" sz="2800" b="1" dirty="0" err="1"/>
              <a:t>Undang</a:t>
            </a:r>
            <a:r>
              <a:rPr lang="en-US" altLang="en-US" sz="2800" b="1" dirty="0"/>
              <a:t> </a:t>
            </a:r>
            <a:r>
              <a:rPr lang="en-US" altLang="en-US" sz="2800" b="1" dirty="0" err="1"/>
              <a:t>Undang</a:t>
            </a:r>
            <a:r>
              <a:rPr lang="en-US" altLang="en-US" sz="2800" b="1" dirty="0"/>
              <a:t> </a:t>
            </a:r>
            <a:r>
              <a:rPr lang="en-US" altLang="en-US" sz="2800" b="1" dirty="0" err="1"/>
              <a:t>Informasi</a:t>
            </a:r>
            <a:r>
              <a:rPr lang="en-US" altLang="en-US" sz="2800" b="1" dirty="0"/>
              <a:t> </a:t>
            </a:r>
            <a:r>
              <a:rPr lang="en-US" altLang="en-US" sz="2800" b="1" dirty="0" err="1"/>
              <a:t>dan</a:t>
            </a:r>
            <a:r>
              <a:rPr lang="en-US" altLang="en-US" sz="2800" b="1" dirty="0"/>
              <a:t> </a:t>
            </a:r>
            <a:r>
              <a:rPr lang="en-US" altLang="en-US" sz="2800" b="1" dirty="0" err="1"/>
              <a:t>Transaksi</a:t>
            </a:r>
            <a:r>
              <a:rPr lang="en-US" altLang="en-US" sz="2800" b="1" dirty="0"/>
              <a:t> </a:t>
            </a:r>
            <a:r>
              <a:rPr lang="en-US" altLang="en-US" sz="2800" b="1" dirty="0" err="1"/>
              <a:t>Elektronik</a:t>
            </a:r>
            <a:endParaRPr lang="en-US" altLang="en-US" sz="2800" b="1" dirty="0"/>
          </a:p>
          <a:p>
            <a:pPr marL="182562" lvl="0" indent="-182562" algn="just" eaLnBrk="1" latinLnBrk="1" hangingPunct="1">
              <a:lnSpc>
                <a:spcPct val="90000"/>
              </a:lnSpc>
              <a:buFont typeface="Wingdings 2" pitchFamily="18" charset="2"/>
              <a:buNone/>
            </a:pPr>
            <a:r>
              <a:rPr lang="id-ID" altLang="en-US" sz="2800" i="1" dirty="0"/>
              <a:t>“Ketentuan yang berlaku untuk setiap orang yang melakukan perbuatan hu</a:t>
            </a:r>
            <a:r>
              <a:rPr lang="en-US" altLang="en-US" sz="2800" i="1" dirty="0" err="1"/>
              <a:t>kum</a:t>
            </a:r>
            <a:r>
              <a:rPr lang="en-US" altLang="en-US" sz="2800" i="1" dirty="0"/>
              <a:t> </a:t>
            </a:r>
            <a:r>
              <a:rPr lang="en-US" altLang="en-US" sz="2800" i="1" dirty="0" err="1"/>
              <a:t>sebagaimana</a:t>
            </a:r>
            <a:r>
              <a:rPr lang="en-US" altLang="en-US" sz="2800" i="1" dirty="0"/>
              <a:t> </a:t>
            </a:r>
            <a:r>
              <a:rPr lang="en-US" altLang="en-US" sz="2800" i="1" dirty="0" err="1"/>
              <a:t>diatur</a:t>
            </a:r>
            <a:r>
              <a:rPr lang="en-US" altLang="en-US" sz="2800" i="1" dirty="0"/>
              <a:t> </a:t>
            </a:r>
            <a:r>
              <a:rPr lang="en-US" altLang="en-US" sz="2800" i="1" dirty="0" err="1"/>
              <a:t>dalam</a:t>
            </a:r>
            <a:r>
              <a:rPr lang="en-US" altLang="en-US" sz="2800" i="1" dirty="0"/>
              <a:t> </a:t>
            </a:r>
            <a:r>
              <a:rPr lang="en-US" altLang="en-US" sz="2800" i="1" dirty="0" err="1"/>
              <a:t>Undang-Undang</a:t>
            </a:r>
            <a:r>
              <a:rPr lang="en-US" altLang="en-US" sz="2800" i="1" dirty="0"/>
              <a:t> </a:t>
            </a:r>
            <a:r>
              <a:rPr lang="en-US" altLang="en-US" sz="2800" i="1" dirty="0" err="1"/>
              <a:t>ini</a:t>
            </a:r>
            <a:r>
              <a:rPr lang="en-US" altLang="en-US" sz="2800" i="1" dirty="0"/>
              <a:t>, </a:t>
            </a:r>
            <a:r>
              <a:rPr lang="en-US" altLang="en-US" sz="2800" i="1" dirty="0" err="1"/>
              <a:t>baik</a:t>
            </a:r>
            <a:r>
              <a:rPr lang="en-US" altLang="en-US" sz="2800" i="1" dirty="0"/>
              <a:t> yang </a:t>
            </a:r>
            <a:r>
              <a:rPr lang="en-US" altLang="en-US" sz="2800" i="1" dirty="0" err="1"/>
              <a:t>berada</a:t>
            </a:r>
            <a:r>
              <a:rPr lang="en-US" altLang="en-US" sz="2800" i="1" dirty="0"/>
              <a:t> di </a:t>
            </a:r>
            <a:r>
              <a:rPr lang="en-US" altLang="en-US" sz="2800" i="1" dirty="0" err="1"/>
              <a:t>wilayah</a:t>
            </a:r>
            <a:r>
              <a:rPr lang="en-US" altLang="en-US" sz="2800" i="1" dirty="0"/>
              <a:t> h</a:t>
            </a:r>
            <a:r>
              <a:rPr lang="id-ID" altLang="en-US" sz="2800" i="1" dirty="0"/>
              <a:t>u</a:t>
            </a:r>
            <a:r>
              <a:rPr lang="en-US" altLang="en-US" sz="2800" i="1" dirty="0" err="1"/>
              <a:t>kum</a:t>
            </a:r>
            <a:r>
              <a:rPr lang="en-US" altLang="en-US" sz="2800" i="1" dirty="0"/>
              <a:t> Indonesia </a:t>
            </a:r>
            <a:r>
              <a:rPr lang="en-US" altLang="en-US" sz="2800" i="1" dirty="0" err="1"/>
              <a:t>maupun</a:t>
            </a:r>
            <a:r>
              <a:rPr lang="en-US" altLang="en-US" sz="2800" i="1" dirty="0"/>
              <a:t> di </a:t>
            </a:r>
            <a:r>
              <a:rPr lang="en-US" altLang="en-US" sz="2800" i="1" dirty="0" err="1"/>
              <a:t>luar</a:t>
            </a:r>
            <a:r>
              <a:rPr lang="en-US" altLang="en-US" sz="2800" i="1" dirty="0"/>
              <a:t> </a:t>
            </a:r>
            <a:r>
              <a:rPr lang="en-US" altLang="en-US" sz="2800" i="1" dirty="0" err="1"/>
              <a:t>wilayah</a:t>
            </a:r>
            <a:r>
              <a:rPr lang="en-US" altLang="en-US" sz="2800" i="1" dirty="0"/>
              <a:t> h</a:t>
            </a:r>
            <a:r>
              <a:rPr lang="id-ID" altLang="en-US" sz="2800" i="1" dirty="0"/>
              <a:t>u</a:t>
            </a:r>
            <a:r>
              <a:rPr lang="en-US" altLang="en-US" sz="2800" i="1" dirty="0" err="1"/>
              <a:t>kum</a:t>
            </a:r>
            <a:r>
              <a:rPr lang="en-US" altLang="en-US" sz="2800" i="1" dirty="0"/>
              <a:t> Indonesia, yang </a:t>
            </a:r>
            <a:r>
              <a:rPr lang="en-US" altLang="en-US" sz="2800" i="1" dirty="0" err="1"/>
              <a:t>memiliki</a:t>
            </a:r>
            <a:r>
              <a:rPr lang="en-US" altLang="en-US" sz="2800" i="1" dirty="0"/>
              <a:t> </a:t>
            </a:r>
            <a:r>
              <a:rPr lang="en-US" altLang="en-US" sz="2800" i="1" dirty="0" err="1"/>
              <a:t>akibat</a:t>
            </a:r>
            <a:r>
              <a:rPr lang="en-US" altLang="en-US" sz="2800" i="1" dirty="0"/>
              <a:t> h</a:t>
            </a:r>
            <a:r>
              <a:rPr lang="id-ID" altLang="en-US" sz="2800" i="1" dirty="0"/>
              <a:t>u</a:t>
            </a:r>
            <a:r>
              <a:rPr lang="en-US" altLang="en-US" sz="2800" i="1" dirty="0" err="1"/>
              <a:t>kum</a:t>
            </a:r>
            <a:r>
              <a:rPr lang="en-US" altLang="en-US" sz="2800" i="1" dirty="0"/>
              <a:t> di </a:t>
            </a:r>
            <a:r>
              <a:rPr lang="en-US" altLang="en-US" sz="2800" i="1" dirty="0" err="1"/>
              <a:t>wilayah</a:t>
            </a:r>
            <a:r>
              <a:rPr lang="en-US" altLang="en-US" sz="2800" i="1" dirty="0"/>
              <a:t> h</a:t>
            </a:r>
            <a:r>
              <a:rPr lang="id-ID" altLang="en-US" sz="2800" i="1" dirty="0"/>
              <a:t>u</a:t>
            </a:r>
            <a:r>
              <a:rPr lang="en-US" altLang="en-US" sz="2800" i="1" dirty="0" err="1"/>
              <a:t>kum</a:t>
            </a:r>
            <a:r>
              <a:rPr lang="en-US" altLang="en-US" sz="2800" i="1" dirty="0"/>
              <a:t> Indonesia </a:t>
            </a:r>
            <a:r>
              <a:rPr lang="en-US" altLang="en-US" sz="2800" i="1" dirty="0" err="1"/>
              <a:t>dan</a:t>
            </a:r>
            <a:r>
              <a:rPr lang="en-US" altLang="en-US" sz="2800" i="1" dirty="0"/>
              <a:t>/</a:t>
            </a:r>
            <a:r>
              <a:rPr lang="en-US" altLang="en-US" sz="2800" i="1" dirty="0" err="1"/>
              <a:t>atau</a:t>
            </a:r>
            <a:r>
              <a:rPr lang="en-US" altLang="en-US" sz="2800" i="1" dirty="0"/>
              <a:t> di </a:t>
            </a:r>
            <a:r>
              <a:rPr lang="en-US" altLang="en-US" sz="2800" i="1" dirty="0" err="1"/>
              <a:t>luar</a:t>
            </a:r>
            <a:r>
              <a:rPr lang="en-US" altLang="en-US" sz="2800" i="1" dirty="0"/>
              <a:t> </a:t>
            </a:r>
            <a:r>
              <a:rPr lang="en-US" altLang="en-US" sz="2800" i="1" dirty="0" err="1"/>
              <a:t>wilayah</a:t>
            </a:r>
            <a:r>
              <a:rPr lang="en-US" altLang="en-US" sz="2800" i="1" dirty="0"/>
              <a:t> h</a:t>
            </a:r>
            <a:r>
              <a:rPr lang="id-ID" altLang="en-US" sz="2800" i="1" dirty="0"/>
              <a:t>u</a:t>
            </a:r>
            <a:r>
              <a:rPr lang="en-US" altLang="en-US" sz="2800" i="1" dirty="0" err="1"/>
              <a:t>kum</a:t>
            </a:r>
            <a:r>
              <a:rPr lang="en-US" altLang="en-US" sz="2800" i="1" dirty="0"/>
              <a:t> </a:t>
            </a:r>
            <a:r>
              <a:rPr lang="en-US" altLang="en-US" sz="2800" i="1" dirty="0" err="1"/>
              <a:t>Indonenesia</a:t>
            </a:r>
            <a:r>
              <a:rPr lang="en-US" altLang="en-US" sz="2800" i="1" dirty="0"/>
              <a:t> </a:t>
            </a:r>
            <a:r>
              <a:rPr lang="en-US" altLang="en-US" sz="2800" i="1" dirty="0" err="1"/>
              <a:t>dan</a:t>
            </a:r>
            <a:r>
              <a:rPr lang="en-US" altLang="en-US" sz="2800" i="1" dirty="0"/>
              <a:t> </a:t>
            </a:r>
            <a:r>
              <a:rPr lang="en-US" altLang="en-US" sz="2800" i="1" dirty="0" err="1"/>
              <a:t>merugikan</a:t>
            </a:r>
            <a:r>
              <a:rPr lang="en-US" altLang="en-US" sz="2800" i="1" dirty="0"/>
              <a:t> Indonesia.</a:t>
            </a:r>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048614"/>
          <p:cNvSpPr>
            <a:spLocks noGrp="1"/>
          </p:cNvSpPr>
          <p:nvPr>
            <p:ph type="title"/>
          </p:nvPr>
        </p:nvSpPr>
        <p:spPr>
          <a:xfrm>
            <a:off x="677862" y="609600"/>
            <a:ext cx="8596312"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en-US" altLang="en-US"/>
              <a:t>Sejarah lahirnya UU ITE</a:t>
            </a:r>
          </a:p>
        </p:txBody>
      </p:sp>
      <p:sp>
        <p:nvSpPr>
          <p:cNvPr id="1048617" name="Content Placeholder 1048615"/>
          <p:cNvSpPr>
            <a:spLocks noGrp="1"/>
          </p:cNvSpPr>
          <p:nvPr>
            <p:ph idx="1"/>
          </p:nvPr>
        </p:nvSpPr>
        <p:spPr>
          <a:xfrm>
            <a:off x="677862" y="1630362"/>
            <a:ext cx="10771456" cy="3879850"/>
          </a:xfrm>
          <a:prstGeom prst="rect">
            <a:avLst/>
          </a:prstGeom>
          <a:noFill/>
          <a:ln>
            <a:noFill/>
          </a:ln>
        </p:spPr>
        <p:txBody>
          <a:bodyPr vert="horz" lIns="91440" tIns="45720" rIns="91440" bIns="45720" anchor="t"/>
          <a:lstStyle>
            <a:lvl1pPr marL="342900" indent="-342900" algn="l" rtl="0" fontAlgn="base" latinLnBrk="1">
              <a:lnSpc>
                <a:spcPct val="100000"/>
              </a:lnSpc>
              <a:spcBef>
                <a:spcPts val="1000"/>
              </a:spcBef>
              <a:spcAft>
                <a:spcPct val="0"/>
              </a:spcAft>
              <a:buClr>
                <a:schemeClr val="accent1"/>
              </a:buClr>
              <a:buSzPct val="80000"/>
              <a:buFont typeface="Wingdings 3" pitchFamily="18" charset="2"/>
              <a:buChar char=""/>
              <a:defRPr sz="1800" b="0" i="0" u="none" baseline="0">
                <a:solidFill>
                  <a:srgbClr val="FFFFFF"/>
                </a:solidFill>
                <a:latin typeface="Trebuchet MS" pitchFamily="34" charset="0"/>
                <a:sym typeface="Corbel" pitchFamily="34" charset="0"/>
              </a:defRPr>
            </a:lvl1pPr>
            <a:lvl2pPr marL="742950" indent="-285750" algn="l" rtl="0" fontAlgn="base" latinLnBrk="1">
              <a:lnSpc>
                <a:spcPct val="100000"/>
              </a:lnSpc>
              <a:spcBef>
                <a:spcPts val="1000"/>
              </a:spcBef>
              <a:spcAft>
                <a:spcPct val="0"/>
              </a:spcAft>
              <a:buClr>
                <a:schemeClr val="accent1"/>
              </a:buClr>
              <a:buSzPct val="80000"/>
              <a:buFont typeface="Wingdings 3" pitchFamily="18" charset="2"/>
              <a:buChar char=""/>
              <a:defRPr sz="1600" b="0" i="0" u="none" baseline="0">
                <a:solidFill>
                  <a:srgbClr val="FFFFFF"/>
                </a:solidFill>
                <a:latin typeface="Trebuchet MS" pitchFamily="34" charset="0"/>
                <a:sym typeface="Corbel" pitchFamily="34" charset="0"/>
              </a:defRPr>
            </a:lvl2pPr>
            <a:lvl3pPr marL="1143000" indent="-228600" algn="l" rtl="0" fontAlgn="base" latinLnBrk="1">
              <a:lnSpc>
                <a:spcPct val="100000"/>
              </a:lnSpc>
              <a:spcBef>
                <a:spcPts val="1000"/>
              </a:spcBef>
              <a:spcAft>
                <a:spcPct val="0"/>
              </a:spcAft>
              <a:buClr>
                <a:schemeClr val="accent1"/>
              </a:buClr>
              <a:buSzPct val="80000"/>
              <a:buFont typeface="Wingdings 3" pitchFamily="18" charset="2"/>
              <a:buChar char=""/>
              <a:defRPr sz="1400" b="0" i="0" u="none" baseline="0">
                <a:solidFill>
                  <a:srgbClr val="FFFFFF"/>
                </a:solidFill>
                <a:latin typeface="Trebuchet MS" pitchFamily="34" charset="0"/>
                <a:sym typeface="Corbel" pitchFamily="34" charset="0"/>
              </a:defRPr>
            </a:lvl3pPr>
            <a:lvl4pPr marL="16002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4pPr>
            <a:lvl5pPr marL="20574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5pPr>
          </a:lstStyle>
          <a:p>
            <a:pPr lvl="0" algn="just" eaLnBrk="1" latinLnBrk="1" hangingPunct="1">
              <a:lnSpc>
                <a:spcPct val="80000"/>
              </a:lnSpc>
            </a:pPr>
            <a:r>
              <a:rPr lang="en-US" altLang="en-US" sz="2500" dirty="0"/>
              <a:t>UU ITE </a:t>
            </a:r>
            <a:r>
              <a:rPr lang="en-US" altLang="en-US" sz="2500" dirty="0" err="1"/>
              <a:t>mulai</a:t>
            </a:r>
            <a:r>
              <a:rPr lang="en-US" altLang="en-US" sz="2500" dirty="0"/>
              <a:t> </a:t>
            </a:r>
            <a:r>
              <a:rPr lang="en-US" altLang="en-US" sz="2500" dirty="0" err="1"/>
              <a:t>dirancang</a:t>
            </a:r>
            <a:r>
              <a:rPr lang="en-US" altLang="en-US" sz="2500" dirty="0"/>
              <a:t> </a:t>
            </a:r>
            <a:r>
              <a:rPr lang="en-US" altLang="en-US" sz="2500" dirty="0" err="1"/>
              <a:t>pada</a:t>
            </a:r>
            <a:r>
              <a:rPr lang="en-US" altLang="en-US" sz="2500" dirty="0"/>
              <a:t> </a:t>
            </a:r>
            <a:r>
              <a:rPr lang="en-US" altLang="en-US" sz="2500" dirty="0" err="1"/>
              <a:t>Maret</a:t>
            </a:r>
            <a:r>
              <a:rPr lang="en-US" altLang="en-US" sz="2500" dirty="0"/>
              <a:t> 2003 </a:t>
            </a:r>
            <a:r>
              <a:rPr lang="en-US" altLang="en-US" sz="2500" dirty="0" err="1"/>
              <a:t>oleh</a:t>
            </a:r>
            <a:r>
              <a:rPr lang="en-US" altLang="en-US" sz="2500" dirty="0"/>
              <a:t> </a:t>
            </a:r>
            <a:r>
              <a:rPr lang="en-US" altLang="en-US" sz="2500" dirty="0" err="1"/>
              <a:t>Kementrian</a:t>
            </a:r>
            <a:r>
              <a:rPr lang="en-US" altLang="en-US" sz="2500" dirty="0"/>
              <a:t> Negara </a:t>
            </a:r>
            <a:r>
              <a:rPr lang="en-US" altLang="en-US" sz="2500" dirty="0" err="1" smtClean="0"/>
              <a:t>Komunikasi</a:t>
            </a:r>
            <a:r>
              <a:rPr lang="en-US" altLang="en-US" sz="2500" dirty="0" smtClean="0"/>
              <a:t> </a:t>
            </a:r>
            <a:r>
              <a:rPr lang="en-US" altLang="en-US" sz="2500" dirty="0" err="1"/>
              <a:t>dan</a:t>
            </a:r>
            <a:r>
              <a:rPr lang="en-US" altLang="en-US" sz="2500" dirty="0"/>
              <a:t> </a:t>
            </a:r>
            <a:r>
              <a:rPr lang="en-US" altLang="en-US" sz="2500" dirty="0" err="1"/>
              <a:t>Informasi</a:t>
            </a:r>
            <a:r>
              <a:rPr lang="en-US" altLang="en-US" sz="2500" dirty="0"/>
              <a:t> (KOMINFO)</a:t>
            </a:r>
          </a:p>
          <a:p>
            <a:pPr lvl="0" algn="just" eaLnBrk="1" latinLnBrk="1" hangingPunct="1">
              <a:lnSpc>
                <a:spcPct val="80000"/>
              </a:lnSpc>
            </a:pPr>
            <a:r>
              <a:rPr lang="en-US" altLang="en-US" sz="2500" dirty="0" err="1"/>
              <a:t>Mulanya</a:t>
            </a:r>
            <a:r>
              <a:rPr lang="en-US" altLang="en-US" sz="2500" dirty="0"/>
              <a:t> RUU ITE </a:t>
            </a:r>
            <a:r>
              <a:rPr lang="en-US" altLang="en-US" sz="2500" dirty="0" err="1"/>
              <a:t>diberi</a:t>
            </a:r>
            <a:r>
              <a:rPr lang="en-US" altLang="en-US" sz="2500" dirty="0"/>
              <a:t> </a:t>
            </a:r>
            <a:r>
              <a:rPr lang="en-US" altLang="en-US" sz="2500" dirty="0" err="1"/>
              <a:t>nama</a:t>
            </a:r>
            <a:r>
              <a:rPr lang="en-US" altLang="en-US" sz="2500" dirty="0"/>
              <a:t> </a:t>
            </a:r>
            <a:r>
              <a:rPr lang="en-US" altLang="en-US" sz="2500" dirty="0" err="1"/>
              <a:t>Undang-Undang</a:t>
            </a:r>
            <a:r>
              <a:rPr lang="en-US" altLang="en-US" sz="2500" dirty="0"/>
              <a:t> </a:t>
            </a:r>
            <a:r>
              <a:rPr lang="en-US" altLang="en-US" sz="2500" dirty="0" err="1"/>
              <a:t>Informasi</a:t>
            </a:r>
            <a:r>
              <a:rPr lang="en-US" altLang="en-US" sz="2500" dirty="0"/>
              <a:t> </a:t>
            </a:r>
            <a:r>
              <a:rPr lang="en-US" altLang="en-US" sz="2500" dirty="0" err="1"/>
              <a:t>Komunikasi</a:t>
            </a:r>
            <a:r>
              <a:rPr lang="en-US" altLang="en-US" sz="2500" dirty="0"/>
              <a:t> </a:t>
            </a:r>
            <a:r>
              <a:rPr lang="en-US" altLang="en-US" sz="2500" dirty="0" err="1"/>
              <a:t>dan</a:t>
            </a:r>
            <a:r>
              <a:rPr lang="en-US" altLang="en-US" sz="2500" dirty="0"/>
              <a:t> </a:t>
            </a:r>
            <a:r>
              <a:rPr lang="en-US" altLang="en-US" sz="2500" dirty="0" err="1"/>
              <a:t>Transaksi</a:t>
            </a:r>
            <a:r>
              <a:rPr lang="en-US" altLang="en-US" sz="2500" dirty="0"/>
              <a:t> </a:t>
            </a:r>
            <a:r>
              <a:rPr lang="en-US" altLang="en-US" sz="2500" dirty="0" err="1"/>
              <a:t>Elekronik</a:t>
            </a:r>
            <a:r>
              <a:rPr lang="en-US" altLang="en-US" sz="2500" dirty="0"/>
              <a:t> (UU IKTE).</a:t>
            </a:r>
          </a:p>
          <a:p>
            <a:pPr lvl="0" algn="just" eaLnBrk="1" latinLnBrk="1" hangingPunct="1">
              <a:lnSpc>
                <a:spcPct val="80000"/>
              </a:lnSpc>
            </a:pPr>
            <a:r>
              <a:rPr lang="en-US" altLang="en-US" sz="2500" dirty="0"/>
              <a:t> RUU ITE </a:t>
            </a:r>
            <a:r>
              <a:rPr lang="en-US" altLang="en-US" sz="2500" dirty="0" err="1"/>
              <a:t>dirancang</a:t>
            </a:r>
            <a:r>
              <a:rPr lang="en-US" altLang="en-US" sz="2500" dirty="0"/>
              <a:t> </a:t>
            </a:r>
            <a:r>
              <a:rPr lang="en-US" altLang="en-US" sz="2500" dirty="0" err="1"/>
              <a:t>mulainya</a:t>
            </a:r>
            <a:r>
              <a:rPr lang="en-US" altLang="en-US" sz="2500" dirty="0"/>
              <a:t> </a:t>
            </a:r>
            <a:r>
              <a:rPr lang="en-US" altLang="en-US" sz="2500" dirty="0" err="1"/>
              <a:t>oleh</a:t>
            </a:r>
            <a:r>
              <a:rPr lang="en-US" altLang="en-US" sz="2500" dirty="0"/>
              <a:t> </a:t>
            </a:r>
            <a:r>
              <a:rPr lang="en-US" altLang="en-US" sz="2500" b="1" dirty="0" err="1"/>
              <a:t>Departemen</a:t>
            </a:r>
            <a:r>
              <a:rPr lang="en-US" altLang="en-US" sz="2500" b="1" dirty="0"/>
              <a:t> </a:t>
            </a:r>
            <a:r>
              <a:rPr lang="en-US" altLang="en-US" sz="2500" b="1" dirty="0" err="1"/>
              <a:t>Perhubungan</a:t>
            </a:r>
            <a:r>
              <a:rPr lang="en-US" altLang="en-US" sz="2500" b="1" dirty="0"/>
              <a:t>, </a:t>
            </a:r>
            <a:r>
              <a:rPr lang="en-US" altLang="en-US" sz="2500" b="1" dirty="0" err="1"/>
              <a:t>Departemen</a:t>
            </a:r>
            <a:r>
              <a:rPr lang="en-US" altLang="en-US" sz="2500" b="1" dirty="0"/>
              <a:t> </a:t>
            </a:r>
            <a:r>
              <a:rPr lang="en-US" altLang="en-US" sz="2500" b="1" dirty="0" err="1"/>
              <a:t>Perindustrian</a:t>
            </a:r>
            <a:r>
              <a:rPr lang="en-US" altLang="en-US" sz="2500" b="1" dirty="0"/>
              <a:t>, </a:t>
            </a:r>
            <a:r>
              <a:rPr lang="en-US" altLang="en-US" sz="2500" b="1" dirty="0" err="1"/>
              <a:t>Departemen</a:t>
            </a:r>
            <a:r>
              <a:rPr lang="en-US" altLang="en-US" sz="2500" b="1" dirty="0"/>
              <a:t> </a:t>
            </a:r>
            <a:r>
              <a:rPr lang="en-US" altLang="en-US" sz="2500" b="1" dirty="0" err="1"/>
              <a:t>perdagangan</a:t>
            </a:r>
            <a:r>
              <a:rPr lang="en-US" altLang="en-US" sz="2500" b="1" dirty="0"/>
              <a:t>, </a:t>
            </a:r>
            <a:r>
              <a:rPr lang="en-US" altLang="en-US" sz="2500" dirty="0" err="1"/>
              <a:t>serta</a:t>
            </a:r>
            <a:r>
              <a:rPr lang="en-US" altLang="en-US" sz="2500" dirty="0"/>
              <a:t> </a:t>
            </a:r>
            <a:r>
              <a:rPr lang="en-US" altLang="en-US" sz="2500" dirty="0" err="1"/>
              <a:t>bekerja</a:t>
            </a:r>
            <a:r>
              <a:rPr lang="en-US" altLang="en-US" sz="2500" dirty="0"/>
              <a:t> </a:t>
            </a:r>
            <a:r>
              <a:rPr lang="en-US" altLang="en-US" sz="2500" dirty="0" err="1"/>
              <a:t>sama</a:t>
            </a:r>
            <a:r>
              <a:rPr lang="en-US" altLang="en-US" sz="2500" dirty="0"/>
              <a:t> </a:t>
            </a:r>
            <a:r>
              <a:rPr lang="en-US" altLang="en-US" sz="2500" dirty="0" err="1"/>
              <a:t>dengan</a:t>
            </a:r>
            <a:r>
              <a:rPr lang="en-US" altLang="en-US" sz="2500" dirty="0"/>
              <a:t> Tim </a:t>
            </a:r>
            <a:r>
              <a:rPr lang="en-US" altLang="en-US" sz="2500" dirty="0" err="1"/>
              <a:t>dari</a:t>
            </a:r>
            <a:r>
              <a:rPr lang="en-US" altLang="en-US" sz="2500" dirty="0"/>
              <a:t> </a:t>
            </a:r>
            <a:r>
              <a:rPr lang="en-US" altLang="en-US" sz="2500" dirty="0" err="1"/>
              <a:t>universitas</a:t>
            </a:r>
            <a:r>
              <a:rPr lang="en-US" altLang="en-US" sz="2500" dirty="0"/>
              <a:t> yang </a:t>
            </a:r>
            <a:r>
              <a:rPr lang="en-US" altLang="en-US" sz="2500" dirty="0" err="1"/>
              <a:t>ada</a:t>
            </a:r>
            <a:r>
              <a:rPr lang="en-US" altLang="en-US" sz="2500" dirty="0"/>
              <a:t> di Indonesia. </a:t>
            </a:r>
          </a:p>
          <a:p>
            <a:pPr lvl="0" algn="just" eaLnBrk="1" latinLnBrk="1" hangingPunct="1">
              <a:lnSpc>
                <a:spcPct val="80000"/>
              </a:lnSpc>
            </a:pPr>
            <a:r>
              <a:rPr lang="en-US" altLang="en-US" sz="2500" dirty="0" err="1"/>
              <a:t>Universitas</a:t>
            </a:r>
            <a:r>
              <a:rPr lang="en-US" altLang="en-US" sz="2500" dirty="0"/>
              <a:t> </a:t>
            </a:r>
            <a:r>
              <a:rPr lang="en-US" altLang="en-US" sz="2500" dirty="0" err="1"/>
              <a:t>tersebut</a:t>
            </a:r>
            <a:r>
              <a:rPr lang="en-US" altLang="en-US" sz="2500" dirty="0"/>
              <a:t> </a:t>
            </a:r>
            <a:r>
              <a:rPr lang="en-US" altLang="en-US" sz="2500" dirty="0" err="1"/>
              <a:t>diantaranya</a:t>
            </a:r>
            <a:r>
              <a:rPr lang="en-US" altLang="en-US" sz="2500" dirty="0"/>
              <a:t> </a:t>
            </a:r>
            <a:r>
              <a:rPr lang="en-US" altLang="en-US" sz="2500" b="1" dirty="0" err="1"/>
              <a:t>Universitas</a:t>
            </a:r>
            <a:r>
              <a:rPr lang="en-US" altLang="en-US" sz="2500" b="1" dirty="0"/>
              <a:t> </a:t>
            </a:r>
            <a:r>
              <a:rPr lang="en-US" altLang="en-US" sz="2500" b="1" dirty="0" err="1"/>
              <a:t>Padjajaran</a:t>
            </a:r>
            <a:r>
              <a:rPr lang="en-US" altLang="en-US" sz="2500" b="1" dirty="0"/>
              <a:t> (UNPAD), </a:t>
            </a:r>
            <a:r>
              <a:rPr lang="en-US" altLang="en-US" sz="2500" b="1" dirty="0" err="1"/>
              <a:t>Institut</a:t>
            </a:r>
            <a:r>
              <a:rPr lang="en-US" altLang="en-US" sz="2500" b="1" dirty="0"/>
              <a:t> </a:t>
            </a:r>
            <a:r>
              <a:rPr lang="en-US" altLang="en-US" sz="2500" b="1" dirty="0" err="1"/>
              <a:t>Teknologi</a:t>
            </a:r>
            <a:r>
              <a:rPr lang="en-US" altLang="en-US" sz="2500" b="1" dirty="0"/>
              <a:t> Bandung (ITB), </a:t>
            </a:r>
            <a:r>
              <a:rPr lang="en-US" altLang="en-US" sz="2500" dirty="0" err="1"/>
              <a:t>dan</a:t>
            </a:r>
            <a:r>
              <a:rPr lang="en-US" altLang="en-US" sz="2500" dirty="0"/>
              <a:t> </a:t>
            </a:r>
            <a:r>
              <a:rPr lang="en-US" altLang="en-US" sz="2500" b="1" dirty="0" err="1"/>
              <a:t>Universitas</a:t>
            </a:r>
            <a:r>
              <a:rPr lang="en-US" altLang="en-US" sz="2500" b="1" dirty="0"/>
              <a:t> Indonesia (UI).</a:t>
            </a:r>
          </a:p>
        </p:txBody>
      </p:sp>
    </p:spTree>
  </p:cSld>
  <p:clrMapOvr>
    <a:masterClrMapping/>
  </p:clrMapOvr>
  <p:transition spd="slow">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048616"/>
          <p:cNvSpPr>
            <a:spLocks noGrp="1"/>
          </p:cNvSpPr>
          <p:nvPr>
            <p:ph type="title"/>
          </p:nvPr>
        </p:nvSpPr>
        <p:spPr>
          <a:xfrm>
            <a:off x="677862" y="609600"/>
            <a:ext cx="8596312"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en-US" altLang="en-US"/>
              <a:t>Dasar Pembentukan UU ITE</a:t>
            </a:r>
          </a:p>
        </p:txBody>
      </p:sp>
      <p:sp>
        <p:nvSpPr>
          <p:cNvPr id="1048619" name="Content Placeholder 1048617"/>
          <p:cNvSpPr>
            <a:spLocks noGrp="1"/>
          </p:cNvSpPr>
          <p:nvPr>
            <p:ph idx="1"/>
          </p:nvPr>
        </p:nvSpPr>
        <p:spPr>
          <a:xfrm>
            <a:off x="677862" y="1522412"/>
            <a:ext cx="8596312" cy="3881437"/>
          </a:xfrm>
          <a:prstGeom prst="rect">
            <a:avLst/>
          </a:prstGeom>
          <a:noFill/>
          <a:ln>
            <a:noFill/>
          </a:ln>
        </p:spPr>
        <p:txBody>
          <a:bodyPr vert="horz" lIns="91440" tIns="45720" rIns="91440" bIns="45720" anchor="t"/>
          <a:lstStyle>
            <a:lvl1pPr marL="342900" indent="-342900" algn="l" rtl="0" fontAlgn="base" latinLnBrk="1">
              <a:lnSpc>
                <a:spcPct val="100000"/>
              </a:lnSpc>
              <a:spcBef>
                <a:spcPts val="1000"/>
              </a:spcBef>
              <a:spcAft>
                <a:spcPct val="0"/>
              </a:spcAft>
              <a:buClr>
                <a:schemeClr val="accent1"/>
              </a:buClr>
              <a:buSzPct val="80000"/>
              <a:buFont typeface="Wingdings 3" pitchFamily="18" charset="2"/>
              <a:buChar char=""/>
              <a:defRPr sz="1800" b="0" i="0" u="none" baseline="0">
                <a:solidFill>
                  <a:srgbClr val="FFFFFF"/>
                </a:solidFill>
                <a:latin typeface="Trebuchet MS" pitchFamily="34" charset="0"/>
                <a:sym typeface="Corbel" pitchFamily="34" charset="0"/>
              </a:defRPr>
            </a:lvl1pPr>
            <a:lvl2pPr marL="742950" indent="-285750" algn="l" rtl="0" fontAlgn="base" latinLnBrk="1">
              <a:lnSpc>
                <a:spcPct val="100000"/>
              </a:lnSpc>
              <a:spcBef>
                <a:spcPts val="1000"/>
              </a:spcBef>
              <a:spcAft>
                <a:spcPct val="0"/>
              </a:spcAft>
              <a:buClr>
                <a:schemeClr val="accent1"/>
              </a:buClr>
              <a:buSzPct val="80000"/>
              <a:buFont typeface="Wingdings 3" pitchFamily="18" charset="2"/>
              <a:buChar char=""/>
              <a:defRPr sz="1600" b="0" i="0" u="none" baseline="0">
                <a:solidFill>
                  <a:srgbClr val="FFFFFF"/>
                </a:solidFill>
                <a:latin typeface="Trebuchet MS" pitchFamily="34" charset="0"/>
                <a:sym typeface="Corbel" pitchFamily="34" charset="0"/>
              </a:defRPr>
            </a:lvl2pPr>
            <a:lvl3pPr marL="1143000" indent="-228600" algn="l" rtl="0" fontAlgn="base" latinLnBrk="1">
              <a:lnSpc>
                <a:spcPct val="100000"/>
              </a:lnSpc>
              <a:spcBef>
                <a:spcPts val="1000"/>
              </a:spcBef>
              <a:spcAft>
                <a:spcPct val="0"/>
              </a:spcAft>
              <a:buClr>
                <a:schemeClr val="accent1"/>
              </a:buClr>
              <a:buSzPct val="80000"/>
              <a:buFont typeface="Wingdings 3" pitchFamily="18" charset="2"/>
              <a:buChar char=""/>
              <a:defRPr sz="1400" b="0" i="0" u="none" baseline="0">
                <a:solidFill>
                  <a:srgbClr val="FFFFFF"/>
                </a:solidFill>
                <a:latin typeface="Trebuchet MS" pitchFamily="34" charset="0"/>
                <a:sym typeface="Corbel" pitchFamily="34" charset="0"/>
              </a:defRPr>
            </a:lvl3pPr>
            <a:lvl4pPr marL="16002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4pPr>
            <a:lvl5pPr marL="20574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5pPr>
          </a:lstStyle>
          <a:p>
            <a:pPr lvl="0" algn="just" eaLnBrk="1" latinLnBrk="1" hangingPunct="1">
              <a:lnSpc>
                <a:spcPct val="90000"/>
              </a:lnSpc>
            </a:pPr>
            <a:r>
              <a:rPr lang="en-US" altLang="en-US" sz="2300" b="1"/>
              <a:t>Pertama</a:t>
            </a:r>
            <a:r>
              <a:rPr lang="en-US" altLang="en-US" sz="2300"/>
              <a:t>, “pembangunan nasional sebagai suatu proses yang berkelanjutan yang harus senantiasa tanggap terhadap berbagai dinamika yang terjadi di masyarakat;”</a:t>
            </a:r>
          </a:p>
          <a:p>
            <a:pPr lvl="0" algn="just" eaLnBrk="1" latinLnBrk="1" hangingPunct="1">
              <a:lnSpc>
                <a:spcPct val="90000"/>
              </a:lnSpc>
            </a:pPr>
            <a:endParaRPr lang="en-US" altLang="en-US" sz="2300"/>
          </a:p>
          <a:p>
            <a:pPr lvl="0" algn="just" eaLnBrk="1" latinLnBrk="1" hangingPunct="1">
              <a:lnSpc>
                <a:spcPct val="90000"/>
              </a:lnSpc>
            </a:pPr>
            <a:r>
              <a:rPr lang="en-US" altLang="en-US" sz="2300" b="1"/>
              <a:t>Kedua, “</a:t>
            </a:r>
            <a:r>
              <a:rPr lang="en-US" altLang="en-US" sz="2300"/>
              <a:t>globalisasi informasi telah menempatkan Indonesia sebagai bagian dari masyarakat informasi dunia sehingga mengharuskan dibentuknya pengaturan mengenai pengelolaan Informasi dan Transaksi Elektronik di tingkat nasional sehingga pembangunan Teknologi Informasi dapat dilakukan secara optimal, merata, dan menyebar ke seluruh lapisan masyarakat guna mencerdaskan kehidupan bangsa;”</a:t>
            </a:r>
          </a:p>
        </p:txBody>
      </p:sp>
    </p:spTree>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048618"/>
          <p:cNvSpPr>
            <a:spLocks noGrp="1"/>
          </p:cNvSpPr>
          <p:nvPr>
            <p:ph type="title"/>
          </p:nvPr>
        </p:nvSpPr>
        <p:spPr>
          <a:xfrm>
            <a:off x="677862" y="609600"/>
            <a:ext cx="8596312"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en-US" altLang="en-US"/>
              <a:t>Penjelasan UU ITE </a:t>
            </a:r>
          </a:p>
        </p:txBody>
      </p:sp>
      <p:sp>
        <p:nvSpPr>
          <p:cNvPr id="1048621" name="Content Placeholder 1048619"/>
          <p:cNvSpPr>
            <a:spLocks noGrp="1"/>
          </p:cNvSpPr>
          <p:nvPr>
            <p:ph idx="1"/>
          </p:nvPr>
        </p:nvSpPr>
        <p:spPr>
          <a:xfrm>
            <a:off x="677862" y="1824037"/>
            <a:ext cx="8596312" cy="3879850"/>
          </a:xfrm>
          <a:prstGeom prst="rect">
            <a:avLst/>
          </a:prstGeom>
          <a:noFill/>
          <a:ln>
            <a:noFill/>
          </a:ln>
        </p:spPr>
        <p:txBody>
          <a:bodyPr vert="horz" lIns="91440" tIns="45720" rIns="91440" bIns="45720" anchor="t"/>
          <a:lstStyle>
            <a:lvl1pPr marL="342900" indent="-342900" algn="l" rtl="0" fontAlgn="base" latinLnBrk="1">
              <a:lnSpc>
                <a:spcPct val="100000"/>
              </a:lnSpc>
              <a:spcBef>
                <a:spcPts val="1000"/>
              </a:spcBef>
              <a:spcAft>
                <a:spcPct val="0"/>
              </a:spcAft>
              <a:buClr>
                <a:schemeClr val="accent1"/>
              </a:buClr>
              <a:buSzPct val="80000"/>
              <a:buFont typeface="Wingdings 3" pitchFamily="18" charset="2"/>
              <a:buChar char=""/>
              <a:defRPr sz="1800" b="0" i="0" u="none" baseline="0">
                <a:solidFill>
                  <a:srgbClr val="FFFFFF"/>
                </a:solidFill>
                <a:latin typeface="Trebuchet MS" pitchFamily="34" charset="0"/>
                <a:sym typeface="Corbel" pitchFamily="34" charset="0"/>
              </a:defRPr>
            </a:lvl1pPr>
            <a:lvl2pPr marL="742950" indent="-285750" algn="l" rtl="0" fontAlgn="base" latinLnBrk="1">
              <a:lnSpc>
                <a:spcPct val="100000"/>
              </a:lnSpc>
              <a:spcBef>
                <a:spcPts val="1000"/>
              </a:spcBef>
              <a:spcAft>
                <a:spcPct val="0"/>
              </a:spcAft>
              <a:buClr>
                <a:schemeClr val="accent1"/>
              </a:buClr>
              <a:buSzPct val="80000"/>
              <a:buFont typeface="Wingdings 3" pitchFamily="18" charset="2"/>
              <a:buChar char=""/>
              <a:defRPr sz="1600" b="0" i="0" u="none" baseline="0">
                <a:solidFill>
                  <a:srgbClr val="FFFFFF"/>
                </a:solidFill>
                <a:latin typeface="Trebuchet MS" pitchFamily="34" charset="0"/>
                <a:sym typeface="Corbel" pitchFamily="34" charset="0"/>
              </a:defRPr>
            </a:lvl2pPr>
            <a:lvl3pPr marL="1143000" indent="-228600" algn="l" rtl="0" fontAlgn="base" latinLnBrk="1">
              <a:lnSpc>
                <a:spcPct val="100000"/>
              </a:lnSpc>
              <a:spcBef>
                <a:spcPts val="1000"/>
              </a:spcBef>
              <a:spcAft>
                <a:spcPct val="0"/>
              </a:spcAft>
              <a:buClr>
                <a:schemeClr val="accent1"/>
              </a:buClr>
              <a:buSzPct val="80000"/>
              <a:buFont typeface="Wingdings 3" pitchFamily="18" charset="2"/>
              <a:buChar char=""/>
              <a:defRPr sz="1400" b="0" i="0" u="none" baseline="0">
                <a:solidFill>
                  <a:srgbClr val="FFFFFF"/>
                </a:solidFill>
                <a:latin typeface="Trebuchet MS" pitchFamily="34" charset="0"/>
                <a:sym typeface="Corbel" pitchFamily="34" charset="0"/>
              </a:defRPr>
            </a:lvl3pPr>
            <a:lvl4pPr marL="16002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4pPr>
            <a:lvl5pPr marL="20574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5pPr>
          </a:lstStyle>
          <a:p>
            <a:pPr lvl="0" algn="just" eaLnBrk="1" latinLnBrk="1" hangingPunct="1">
              <a:lnSpc>
                <a:spcPct val="90000"/>
              </a:lnSpc>
            </a:pPr>
            <a:r>
              <a:rPr lang="en-US" altLang="en-US" sz="2300"/>
              <a:t>Pemanfaatan Teknologi Informasi, media, dan komunikasi telah mengubah baik perilaku masyarakat maupun peradaban manusia secara global. </a:t>
            </a:r>
          </a:p>
          <a:p>
            <a:pPr lvl="0" algn="just" eaLnBrk="1" latinLnBrk="1" hangingPunct="1">
              <a:lnSpc>
                <a:spcPct val="90000"/>
              </a:lnSpc>
            </a:pPr>
            <a:r>
              <a:rPr lang="en-US" altLang="en-US" sz="2300"/>
              <a:t>Perkembangan teknologi informasi dan komunikasi telah pula menyebabkan hubungan dunia menjadi tanpa batas (borderless) dan menyebabkan perubahan sosial, ekonomi, dan budaya secara signifikan berlangsung demikian cepat. </a:t>
            </a:r>
          </a:p>
          <a:p>
            <a:pPr lvl="0" algn="just" eaLnBrk="1" latinLnBrk="1" hangingPunct="1">
              <a:lnSpc>
                <a:spcPct val="90000"/>
              </a:lnSpc>
            </a:pPr>
            <a:r>
              <a:rPr lang="en-US" altLang="en-US" sz="2300"/>
              <a:t>Teknologi Informasi saat ini menjadi pedang bermata dua karena selain memberikan kontribusi bagi peningkatan kesejahteraan, kemajuan, dan peradaban manusia, sekaligus menjadi sarana efektif perbuatan melawan hukum.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048620"/>
          <p:cNvSpPr>
            <a:spLocks noGrp="1"/>
          </p:cNvSpPr>
          <p:nvPr>
            <p:ph type="title"/>
          </p:nvPr>
        </p:nvSpPr>
        <p:spPr>
          <a:xfrm>
            <a:off x="677862" y="609600"/>
            <a:ext cx="8596312"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en-US" altLang="en-US"/>
              <a:t>Permasalahan Hukum Yang Dihadapi</a:t>
            </a:r>
          </a:p>
        </p:txBody>
      </p:sp>
      <p:sp>
        <p:nvSpPr>
          <p:cNvPr id="1048623" name="Content Placeholder 1048621"/>
          <p:cNvSpPr>
            <a:spLocks noGrp="1"/>
          </p:cNvSpPr>
          <p:nvPr>
            <p:ph idx="1"/>
          </p:nvPr>
        </p:nvSpPr>
        <p:spPr>
          <a:xfrm>
            <a:off x="677861" y="1500366"/>
            <a:ext cx="9277507" cy="3879850"/>
          </a:xfrm>
          <a:prstGeom prst="rect">
            <a:avLst/>
          </a:prstGeom>
          <a:noFill/>
          <a:ln>
            <a:noFill/>
          </a:ln>
        </p:spPr>
        <p:txBody>
          <a:bodyPr vert="horz" lIns="91440" tIns="45720" rIns="91440" bIns="45720" anchor="t"/>
          <a:lstStyle>
            <a:lvl1pPr marL="342900" indent="-342900" algn="l" rtl="0" fontAlgn="base" latinLnBrk="1">
              <a:lnSpc>
                <a:spcPct val="100000"/>
              </a:lnSpc>
              <a:spcBef>
                <a:spcPts val="1000"/>
              </a:spcBef>
              <a:spcAft>
                <a:spcPct val="0"/>
              </a:spcAft>
              <a:buClr>
                <a:schemeClr val="accent1"/>
              </a:buClr>
              <a:buSzPct val="80000"/>
              <a:buFont typeface="Wingdings 3" pitchFamily="18" charset="2"/>
              <a:buChar char=""/>
              <a:defRPr sz="1800" b="0" i="0" u="none" baseline="0">
                <a:solidFill>
                  <a:srgbClr val="FFFFFF"/>
                </a:solidFill>
                <a:latin typeface="Trebuchet MS" pitchFamily="34" charset="0"/>
                <a:sym typeface="Corbel" pitchFamily="34" charset="0"/>
              </a:defRPr>
            </a:lvl1pPr>
            <a:lvl2pPr marL="742950" indent="-285750" algn="l" rtl="0" fontAlgn="base" latinLnBrk="1">
              <a:lnSpc>
                <a:spcPct val="100000"/>
              </a:lnSpc>
              <a:spcBef>
                <a:spcPts val="1000"/>
              </a:spcBef>
              <a:spcAft>
                <a:spcPct val="0"/>
              </a:spcAft>
              <a:buClr>
                <a:schemeClr val="accent1"/>
              </a:buClr>
              <a:buSzPct val="80000"/>
              <a:buFont typeface="Wingdings 3" pitchFamily="18" charset="2"/>
              <a:buChar char=""/>
              <a:defRPr sz="1600" b="0" i="0" u="none" baseline="0">
                <a:solidFill>
                  <a:srgbClr val="FFFFFF"/>
                </a:solidFill>
                <a:latin typeface="Trebuchet MS" pitchFamily="34" charset="0"/>
                <a:sym typeface="Corbel" pitchFamily="34" charset="0"/>
              </a:defRPr>
            </a:lvl2pPr>
            <a:lvl3pPr marL="1143000" indent="-228600" algn="l" rtl="0" fontAlgn="base" latinLnBrk="1">
              <a:lnSpc>
                <a:spcPct val="100000"/>
              </a:lnSpc>
              <a:spcBef>
                <a:spcPts val="1000"/>
              </a:spcBef>
              <a:spcAft>
                <a:spcPct val="0"/>
              </a:spcAft>
              <a:buClr>
                <a:schemeClr val="accent1"/>
              </a:buClr>
              <a:buSzPct val="80000"/>
              <a:buFont typeface="Wingdings 3" pitchFamily="18" charset="2"/>
              <a:buChar char=""/>
              <a:defRPr sz="1400" b="0" i="0" u="none" baseline="0">
                <a:solidFill>
                  <a:srgbClr val="FFFFFF"/>
                </a:solidFill>
                <a:latin typeface="Trebuchet MS" pitchFamily="34" charset="0"/>
                <a:sym typeface="Corbel" pitchFamily="34" charset="0"/>
              </a:defRPr>
            </a:lvl3pPr>
            <a:lvl4pPr marL="16002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4pPr>
            <a:lvl5pPr marL="20574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5pPr>
          </a:lstStyle>
          <a:p>
            <a:pPr lvl="0" algn="just" eaLnBrk="1" latinLnBrk="1" hangingPunct="1"/>
            <a:r>
              <a:rPr lang="en-US" altLang="en-US" sz="3000" dirty="0" err="1"/>
              <a:t>Permasalahan</a:t>
            </a:r>
            <a:r>
              <a:rPr lang="en-US" altLang="en-US" sz="3000" dirty="0"/>
              <a:t> </a:t>
            </a:r>
            <a:r>
              <a:rPr lang="en-US" altLang="en-US" sz="3000" dirty="0" err="1"/>
              <a:t>hukum</a:t>
            </a:r>
            <a:r>
              <a:rPr lang="en-US" altLang="en-US" sz="3000" dirty="0"/>
              <a:t> yang </a:t>
            </a:r>
            <a:r>
              <a:rPr lang="en-US" altLang="en-US" sz="3000" dirty="0" err="1"/>
              <a:t>seringkali</a:t>
            </a:r>
            <a:r>
              <a:rPr lang="en-US" altLang="en-US" sz="3000" dirty="0"/>
              <a:t> </a:t>
            </a:r>
            <a:r>
              <a:rPr lang="en-US" altLang="en-US" sz="3000" dirty="0" err="1"/>
              <a:t>dihadapi</a:t>
            </a:r>
            <a:r>
              <a:rPr lang="en-US" altLang="en-US" sz="3000" dirty="0"/>
              <a:t> </a:t>
            </a:r>
            <a:r>
              <a:rPr lang="en-US" altLang="en-US" sz="3000" dirty="0" err="1"/>
              <a:t>adalah</a:t>
            </a:r>
            <a:r>
              <a:rPr lang="en-US" altLang="en-US" sz="3000" dirty="0"/>
              <a:t> </a:t>
            </a:r>
            <a:r>
              <a:rPr lang="en-US" altLang="en-US" sz="3000" dirty="0" err="1"/>
              <a:t>ketika</a:t>
            </a:r>
            <a:r>
              <a:rPr lang="en-US" altLang="en-US" sz="3000" dirty="0"/>
              <a:t> </a:t>
            </a:r>
            <a:r>
              <a:rPr lang="en-US" altLang="en-US" sz="3000" dirty="0" err="1"/>
              <a:t>terkait</a:t>
            </a:r>
            <a:r>
              <a:rPr lang="en-US" altLang="en-US" sz="3000" dirty="0"/>
              <a:t> </a:t>
            </a:r>
            <a:r>
              <a:rPr lang="en-US" altLang="en-US" sz="3000" dirty="0" err="1"/>
              <a:t>dengan</a:t>
            </a:r>
            <a:r>
              <a:rPr lang="en-US" altLang="en-US" sz="3000" dirty="0"/>
              <a:t> </a:t>
            </a:r>
            <a:r>
              <a:rPr lang="en-US" altLang="en-US" sz="3000" b="1" dirty="0" err="1"/>
              <a:t>penyampaian</a:t>
            </a:r>
            <a:r>
              <a:rPr lang="en-US" altLang="en-US" sz="3000" b="1" dirty="0"/>
              <a:t> </a:t>
            </a:r>
            <a:r>
              <a:rPr lang="en-US" altLang="en-US" sz="3000" b="1" dirty="0" err="1"/>
              <a:t>informasi</a:t>
            </a:r>
            <a:r>
              <a:rPr lang="en-US" altLang="en-US" sz="3000" b="1" dirty="0"/>
              <a:t>, </a:t>
            </a:r>
            <a:r>
              <a:rPr lang="en-US" altLang="en-US" sz="3000" b="1" dirty="0" err="1"/>
              <a:t>komunikasi</a:t>
            </a:r>
            <a:r>
              <a:rPr lang="en-US" altLang="en-US" sz="3000" dirty="0"/>
              <a:t>, </a:t>
            </a:r>
            <a:r>
              <a:rPr lang="en-US" altLang="en-US" sz="3000" dirty="0" err="1"/>
              <a:t>dan</a:t>
            </a:r>
            <a:r>
              <a:rPr lang="en-US" altLang="en-US" sz="3000" dirty="0"/>
              <a:t>/</a:t>
            </a:r>
            <a:r>
              <a:rPr lang="en-US" altLang="en-US" sz="3000" dirty="0" err="1"/>
              <a:t>atau</a:t>
            </a:r>
            <a:r>
              <a:rPr lang="en-US" altLang="en-US" sz="3000" dirty="0"/>
              <a:t> </a:t>
            </a:r>
            <a:r>
              <a:rPr lang="en-US" altLang="en-US" sz="3000" b="1" dirty="0" err="1"/>
              <a:t>transaksi</a:t>
            </a:r>
            <a:r>
              <a:rPr lang="en-US" altLang="en-US" sz="3000" b="1" dirty="0"/>
              <a:t> </a:t>
            </a:r>
            <a:r>
              <a:rPr lang="en-US" altLang="en-US" sz="3000" b="1" dirty="0" err="1"/>
              <a:t>secara</a:t>
            </a:r>
            <a:r>
              <a:rPr lang="en-US" altLang="en-US" sz="3000" b="1" dirty="0"/>
              <a:t> </a:t>
            </a:r>
            <a:r>
              <a:rPr lang="en-US" altLang="en-US" sz="3000" b="1" dirty="0" err="1"/>
              <a:t>elektronik</a:t>
            </a:r>
            <a:r>
              <a:rPr lang="en-US" altLang="en-US" sz="3000" dirty="0"/>
              <a:t>, </a:t>
            </a:r>
            <a:r>
              <a:rPr lang="en-US" altLang="en-US" sz="3000" dirty="0" err="1"/>
              <a:t>khususnya</a:t>
            </a:r>
            <a:r>
              <a:rPr lang="en-US" altLang="en-US" sz="3000" dirty="0"/>
              <a:t> </a:t>
            </a:r>
            <a:r>
              <a:rPr lang="en-US" altLang="en-US" sz="3000" dirty="0" err="1"/>
              <a:t>dalam</a:t>
            </a:r>
            <a:r>
              <a:rPr lang="en-US" altLang="en-US" sz="3000" dirty="0"/>
              <a:t> </a:t>
            </a:r>
            <a:r>
              <a:rPr lang="en-US" altLang="en-US" sz="3000" dirty="0" err="1"/>
              <a:t>hal</a:t>
            </a:r>
            <a:r>
              <a:rPr lang="en-US" altLang="en-US" sz="3000" dirty="0"/>
              <a:t> </a:t>
            </a:r>
            <a:r>
              <a:rPr lang="en-US" altLang="en-US" sz="3000" dirty="0" err="1"/>
              <a:t>pembuktian</a:t>
            </a:r>
            <a:r>
              <a:rPr lang="en-US" altLang="en-US" sz="3000" dirty="0"/>
              <a:t> </a:t>
            </a:r>
            <a:r>
              <a:rPr lang="en-US" altLang="en-US" sz="3000" dirty="0" err="1"/>
              <a:t>dan</a:t>
            </a:r>
            <a:r>
              <a:rPr lang="en-US" altLang="en-US" sz="3000" dirty="0"/>
              <a:t> </a:t>
            </a:r>
            <a:r>
              <a:rPr lang="en-US" altLang="en-US" sz="3000" dirty="0" err="1"/>
              <a:t>hal</a:t>
            </a:r>
            <a:r>
              <a:rPr lang="en-US" altLang="en-US" sz="3000" dirty="0"/>
              <a:t> yang </a:t>
            </a:r>
            <a:r>
              <a:rPr lang="en-US" altLang="en-US" sz="3000" dirty="0" err="1"/>
              <a:t>terkait</a:t>
            </a:r>
            <a:r>
              <a:rPr lang="en-US" altLang="en-US" sz="3000" dirty="0"/>
              <a:t> </a:t>
            </a:r>
            <a:r>
              <a:rPr lang="en-US" altLang="en-US" sz="3000" dirty="0" err="1"/>
              <a:t>dengan</a:t>
            </a:r>
            <a:r>
              <a:rPr lang="en-US" altLang="en-US" sz="3000" dirty="0"/>
              <a:t> </a:t>
            </a:r>
            <a:r>
              <a:rPr lang="en-US" altLang="en-US" sz="3000" dirty="0" err="1"/>
              <a:t>perbuatan</a:t>
            </a:r>
            <a:r>
              <a:rPr lang="en-US" altLang="en-US" sz="3000" dirty="0"/>
              <a:t> </a:t>
            </a:r>
            <a:r>
              <a:rPr lang="en-US" altLang="en-US" sz="3000" dirty="0" err="1"/>
              <a:t>hukum</a:t>
            </a:r>
            <a:r>
              <a:rPr lang="en-US" altLang="en-US" sz="3000" dirty="0"/>
              <a:t> yang </a:t>
            </a:r>
            <a:r>
              <a:rPr lang="en-US" altLang="en-US" sz="3000" dirty="0" err="1"/>
              <a:t>dilaksanakan</a:t>
            </a:r>
            <a:r>
              <a:rPr lang="en-US" altLang="en-US" sz="3000" dirty="0"/>
              <a:t> </a:t>
            </a:r>
            <a:r>
              <a:rPr lang="en-US" altLang="en-US" sz="3000" dirty="0" err="1"/>
              <a:t>melalui</a:t>
            </a:r>
            <a:r>
              <a:rPr lang="en-US" altLang="en-US" sz="3000" dirty="0"/>
              <a:t> </a:t>
            </a:r>
            <a:r>
              <a:rPr lang="en-US" altLang="en-US" sz="3000" dirty="0" err="1"/>
              <a:t>sistem</a:t>
            </a:r>
            <a:r>
              <a:rPr lang="en-US" altLang="en-US" sz="3000" dirty="0"/>
              <a:t> </a:t>
            </a:r>
            <a:r>
              <a:rPr lang="en-US" altLang="en-US" sz="3000" dirty="0" err="1"/>
              <a:t>elektronik</a:t>
            </a:r>
            <a:r>
              <a:rPr lang="en-US" altLang="en-US" sz="3000" dirty="0"/>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048622"/>
          <p:cNvSpPr>
            <a:spLocks noGrp="1"/>
          </p:cNvSpPr>
          <p:nvPr>
            <p:ph type="title"/>
          </p:nvPr>
        </p:nvSpPr>
        <p:spPr>
          <a:xfrm>
            <a:off x="677862" y="609600"/>
            <a:ext cx="8596312"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en-US" altLang="en-US"/>
              <a:t>Penerapan Teknis UU ITE</a:t>
            </a:r>
          </a:p>
        </p:txBody>
      </p:sp>
      <p:sp>
        <p:nvSpPr>
          <p:cNvPr id="1048625" name="Content Placeholder 1048623"/>
          <p:cNvSpPr>
            <a:spLocks noGrp="1"/>
          </p:cNvSpPr>
          <p:nvPr>
            <p:ph idx="1"/>
          </p:nvPr>
        </p:nvSpPr>
        <p:spPr>
          <a:xfrm>
            <a:off x="677862" y="1114425"/>
            <a:ext cx="8596312" cy="3879850"/>
          </a:xfrm>
          <a:prstGeom prst="rect">
            <a:avLst/>
          </a:prstGeom>
          <a:noFill/>
          <a:ln>
            <a:noFill/>
          </a:ln>
        </p:spPr>
        <p:txBody>
          <a:bodyPr vert="horz" lIns="91440" tIns="45720" rIns="91440" bIns="45720" anchor="t"/>
          <a:lstStyle>
            <a:lvl1pPr marL="342900" indent="-342900" algn="l" rtl="0" fontAlgn="base" latinLnBrk="1">
              <a:lnSpc>
                <a:spcPct val="100000"/>
              </a:lnSpc>
              <a:spcBef>
                <a:spcPts val="1000"/>
              </a:spcBef>
              <a:spcAft>
                <a:spcPct val="0"/>
              </a:spcAft>
              <a:buClr>
                <a:schemeClr val="accent1"/>
              </a:buClr>
              <a:buSzPct val="80000"/>
              <a:buFont typeface="Wingdings 3" pitchFamily="18" charset="2"/>
              <a:buChar char=""/>
              <a:defRPr sz="1800" b="0" i="0" u="none" baseline="0">
                <a:solidFill>
                  <a:srgbClr val="FFFFFF"/>
                </a:solidFill>
                <a:latin typeface="Trebuchet MS" pitchFamily="34" charset="0"/>
                <a:sym typeface="Corbel" pitchFamily="34" charset="0"/>
              </a:defRPr>
            </a:lvl1pPr>
            <a:lvl2pPr marL="742950" indent="-285750" algn="l" rtl="0" fontAlgn="base" latinLnBrk="1">
              <a:lnSpc>
                <a:spcPct val="100000"/>
              </a:lnSpc>
              <a:spcBef>
                <a:spcPts val="1000"/>
              </a:spcBef>
              <a:spcAft>
                <a:spcPct val="0"/>
              </a:spcAft>
              <a:buClr>
                <a:schemeClr val="accent1"/>
              </a:buClr>
              <a:buSzPct val="80000"/>
              <a:buFont typeface="Wingdings 3" pitchFamily="18" charset="2"/>
              <a:buChar char=""/>
              <a:defRPr sz="1600" b="0" i="0" u="none" baseline="0">
                <a:solidFill>
                  <a:srgbClr val="FFFFFF"/>
                </a:solidFill>
                <a:latin typeface="Trebuchet MS" pitchFamily="34" charset="0"/>
                <a:sym typeface="Corbel" pitchFamily="34" charset="0"/>
              </a:defRPr>
            </a:lvl2pPr>
            <a:lvl3pPr marL="1143000" indent="-228600" algn="l" rtl="0" fontAlgn="base" latinLnBrk="1">
              <a:lnSpc>
                <a:spcPct val="100000"/>
              </a:lnSpc>
              <a:spcBef>
                <a:spcPts val="1000"/>
              </a:spcBef>
              <a:spcAft>
                <a:spcPct val="0"/>
              </a:spcAft>
              <a:buClr>
                <a:schemeClr val="accent1"/>
              </a:buClr>
              <a:buSzPct val="80000"/>
              <a:buFont typeface="Wingdings 3" pitchFamily="18" charset="2"/>
              <a:buChar char=""/>
              <a:defRPr sz="1400" b="0" i="0" u="none" baseline="0">
                <a:solidFill>
                  <a:srgbClr val="FFFFFF"/>
                </a:solidFill>
                <a:latin typeface="Trebuchet MS" pitchFamily="34" charset="0"/>
                <a:sym typeface="Corbel" pitchFamily="34" charset="0"/>
              </a:defRPr>
            </a:lvl3pPr>
            <a:lvl4pPr marL="16002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4pPr>
            <a:lvl5pPr marL="20574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5pPr>
          </a:lstStyle>
          <a:p>
            <a:pPr marL="182562" lvl="0" indent="-182562" algn="just" eaLnBrk="1" latinLnBrk="1" hangingPunct="1"/>
            <a:r>
              <a:rPr lang="en-US" altLang="en-US" sz="2700"/>
              <a:t>Secara teknis perbuatan yang dilarang sebagaimana dimaksud pada UU ITE ini dapat dilakukan, antara lain dengan :</a:t>
            </a:r>
          </a:p>
          <a:p>
            <a:pPr marL="182562" lvl="0" indent="-182562" algn="just" eaLnBrk="1" latinLnBrk="1" hangingPunct="1">
              <a:buFont typeface="Wingdings 2" pitchFamily="18" charset="2"/>
              <a:buNone/>
            </a:pPr>
            <a:r>
              <a:t/>
            </a:r>
            <a:br/>
            <a:r>
              <a:rPr lang="en-US" altLang="en-US" sz="2700"/>
              <a:t>a.melakukan komunikasi, mengirimkan, memancarkan atau sengaja berusaha mewujudkan hal-hal tersebut kepada siapa pun yang tidak berhak untuk menerimanya; atau</a:t>
            </a:r>
          </a:p>
          <a:p>
            <a:pPr marL="182562" lvl="0" indent="-182562" algn="just" eaLnBrk="1" latinLnBrk="1" hangingPunct="1">
              <a:buFont typeface="Wingdings 2" pitchFamily="18" charset="2"/>
              <a:buNone/>
            </a:pPr>
            <a:r>
              <a:t/>
            </a:r>
            <a:br/>
            <a:r>
              <a:rPr lang="en-US" altLang="en-US" sz="2700"/>
              <a:t>b.sengaja menghalangi agar informasi dimaksud tidak dapat atau gagal diterima oleh yang berwenang menerimanya di lingkungan pemerintah dan/atau pemerintah daerah.</a:t>
            </a:r>
          </a:p>
        </p:txBody>
      </p:sp>
    </p:spTree>
  </p:cSld>
  <p:clrMapOvr>
    <a:masterClrMapping/>
  </p:clrMapOvr>
  <p:transition spd="slow">
    <p:blinds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Title 1048624"/>
          <p:cNvSpPr>
            <a:spLocks noGrp="1"/>
          </p:cNvSpPr>
          <p:nvPr>
            <p:ph type="title"/>
          </p:nvPr>
        </p:nvSpPr>
        <p:spPr>
          <a:xfrm>
            <a:off x="677862" y="609600"/>
            <a:ext cx="8596312" cy="1320800"/>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3600" b="0" i="0" u="none" baseline="0">
                <a:solidFill>
                  <a:schemeClr val="accent1"/>
                </a:solidFill>
                <a:latin typeface="Trebuchet MS" pitchFamily="34" charset="0"/>
                <a:sym typeface="Corbel" pitchFamily="34" charset="0"/>
              </a:defRPr>
            </a:lvl1pPr>
          </a:lstStyle>
          <a:p>
            <a:pPr lvl="0" eaLnBrk="1" latinLnBrk="1" hangingPunct="1"/>
            <a:r>
              <a:rPr lang="en-US" altLang="en-US"/>
              <a:t>Contoh Kasus </a:t>
            </a:r>
            <a:r>
              <a:rPr lang="id-ID" altLang="en-US"/>
              <a:t>Pelanggaran Hukum</a:t>
            </a:r>
            <a:r>
              <a:t/>
            </a:r>
            <a:br/>
            <a:endParaRPr lang="en-US" altLang="en-US"/>
          </a:p>
        </p:txBody>
      </p:sp>
      <p:sp>
        <p:nvSpPr>
          <p:cNvPr id="1048627" name="Content Placeholder 1048625"/>
          <p:cNvSpPr>
            <a:spLocks noGrp="1"/>
          </p:cNvSpPr>
          <p:nvPr>
            <p:ph idx="1"/>
          </p:nvPr>
        </p:nvSpPr>
        <p:spPr>
          <a:xfrm>
            <a:off x="677862" y="1327150"/>
            <a:ext cx="8596312" cy="4737100"/>
          </a:xfrm>
          <a:prstGeom prst="rect">
            <a:avLst/>
          </a:prstGeom>
          <a:noFill/>
          <a:ln>
            <a:noFill/>
          </a:ln>
        </p:spPr>
        <p:txBody>
          <a:bodyPr vert="horz" lIns="91440" tIns="45720" rIns="91440" bIns="45720" anchor="t"/>
          <a:lstStyle>
            <a:lvl1pPr marL="342900" indent="-342900" algn="l" rtl="0" fontAlgn="base" latinLnBrk="1">
              <a:lnSpc>
                <a:spcPct val="100000"/>
              </a:lnSpc>
              <a:spcBef>
                <a:spcPts val="1000"/>
              </a:spcBef>
              <a:spcAft>
                <a:spcPct val="0"/>
              </a:spcAft>
              <a:buClr>
                <a:schemeClr val="accent1"/>
              </a:buClr>
              <a:buSzPct val="80000"/>
              <a:buFont typeface="Wingdings 3" pitchFamily="18" charset="2"/>
              <a:buChar char=""/>
              <a:defRPr sz="1800" b="0" i="0" u="none" baseline="0">
                <a:solidFill>
                  <a:srgbClr val="FFFFFF"/>
                </a:solidFill>
                <a:latin typeface="Trebuchet MS" pitchFamily="34" charset="0"/>
                <a:sym typeface="Corbel" pitchFamily="34" charset="0"/>
              </a:defRPr>
            </a:lvl1pPr>
            <a:lvl2pPr marL="742950" indent="-285750" algn="l" rtl="0" fontAlgn="base" latinLnBrk="1">
              <a:lnSpc>
                <a:spcPct val="100000"/>
              </a:lnSpc>
              <a:spcBef>
                <a:spcPts val="1000"/>
              </a:spcBef>
              <a:spcAft>
                <a:spcPct val="0"/>
              </a:spcAft>
              <a:buClr>
                <a:schemeClr val="accent1"/>
              </a:buClr>
              <a:buSzPct val="80000"/>
              <a:buFont typeface="Wingdings 3" pitchFamily="18" charset="2"/>
              <a:buChar char=""/>
              <a:defRPr sz="1600" b="0" i="0" u="none" baseline="0">
                <a:solidFill>
                  <a:srgbClr val="FFFFFF"/>
                </a:solidFill>
                <a:latin typeface="Trebuchet MS" pitchFamily="34" charset="0"/>
                <a:sym typeface="Corbel" pitchFamily="34" charset="0"/>
              </a:defRPr>
            </a:lvl2pPr>
            <a:lvl3pPr marL="1143000" indent="-228600" algn="l" rtl="0" fontAlgn="base" latinLnBrk="1">
              <a:lnSpc>
                <a:spcPct val="100000"/>
              </a:lnSpc>
              <a:spcBef>
                <a:spcPts val="1000"/>
              </a:spcBef>
              <a:spcAft>
                <a:spcPct val="0"/>
              </a:spcAft>
              <a:buClr>
                <a:schemeClr val="accent1"/>
              </a:buClr>
              <a:buSzPct val="80000"/>
              <a:buFont typeface="Wingdings 3" pitchFamily="18" charset="2"/>
              <a:buChar char=""/>
              <a:defRPr sz="1400" b="0" i="0" u="none" baseline="0">
                <a:solidFill>
                  <a:srgbClr val="FFFFFF"/>
                </a:solidFill>
                <a:latin typeface="Trebuchet MS" pitchFamily="34" charset="0"/>
                <a:sym typeface="Corbel" pitchFamily="34" charset="0"/>
              </a:defRPr>
            </a:lvl3pPr>
            <a:lvl4pPr marL="16002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4pPr>
            <a:lvl5pPr marL="2057400" indent="-228600" algn="l" rtl="0" fontAlgn="base" latinLnBrk="1">
              <a:lnSpc>
                <a:spcPct val="100000"/>
              </a:lnSpc>
              <a:spcBef>
                <a:spcPts val="1000"/>
              </a:spcBef>
              <a:spcAft>
                <a:spcPct val="0"/>
              </a:spcAft>
              <a:buClr>
                <a:schemeClr val="accent1"/>
              </a:buClr>
              <a:buSzPct val="80000"/>
              <a:buFont typeface="Wingdings 3" pitchFamily="18" charset="2"/>
              <a:buChar char=""/>
              <a:defRPr sz="1200" b="0" i="0" u="none" baseline="0">
                <a:solidFill>
                  <a:srgbClr val="FFFFFF"/>
                </a:solidFill>
                <a:latin typeface="Trebuchet MS" pitchFamily="34" charset="0"/>
                <a:sym typeface="Corbel" pitchFamily="34" charset="0"/>
              </a:defRPr>
            </a:lvl5pPr>
          </a:lstStyle>
          <a:p>
            <a:pPr lvl="0" algn="just" eaLnBrk="1" latinLnBrk="1" hangingPunct="1"/>
            <a:endParaRPr lang="id-ID" altLang="en-US" sz="2700"/>
          </a:p>
          <a:p>
            <a:pPr lvl="0" algn="just" eaLnBrk="1" latinLnBrk="1" hangingPunct="1"/>
            <a:r>
              <a:rPr lang="id-ID" altLang="en-US" sz="2700"/>
              <a:t>CARDING</a:t>
            </a:r>
          </a:p>
          <a:p>
            <a:pPr lvl="0" algn="just" eaLnBrk="1" latinLnBrk="1" hangingPunct="1">
              <a:buNone/>
            </a:pPr>
            <a:endParaRPr lang="en-US" altLang="en-US" sz="2700"/>
          </a:p>
        </p:txBody>
      </p:sp>
      <p:pic>
        <p:nvPicPr>
          <p:cNvPr id="2097152" name="Picture 2097151"/>
          <p:cNvPicPr>
            <a:picLocks/>
          </p:cNvPicPr>
          <p:nvPr/>
        </p:nvPicPr>
        <p:blipFill>
          <a:blip r:embed="rId2"/>
          <a:srcRect/>
          <a:stretch>
            <a:fillRect/>
          </a:stretch>
        </p:blipFill>
        <p:spPr>
          <a:xfrm>
            <a:off x="1022350" y="2511425"/>
            <a:ext cx="5143500" cy="3429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Office 主题">
  <a:themeElements>
    <a:clrScheme name="Default Color Scheme">
      <a:dk1>
        <a:srgbClr val="FFFFFF"/>
      </a:dk1>
      <a:lt1>
        <a:srgbClr val="000000"/>
      </a:lt1>
      <a:dk2>
        <a:srgbClr val="2C3C43"/>
      </a:dk2>
      <a:lt2>
        <a:srgbClr val="EBEBEB"/>
      </a:lt2>
      <a:accent1>
        <a:srgbClr val="90C226"/>
      </a:accent1>
      <a:accent2>
        <a:srgbClr val="54A021"/>
      </a:accent2>
      <a:accent3>
        <a:srgbClr val="000000"/>
      </a:accent3>
      <a:accent4>
        <a:srgbClr val="FFFFFF"/>
      </a:accent4>
      <a:accent5>
        <a:srgbClr val="000000"/>
      </a:accent5>
      <a:accent6>
        <a:srgbClr val="000000"/>
      </a:accent6>
      <a:hlink>
        <a:srgbClr val="99CA3C"/>
      </a:hlink>
      <a:folHlink>
        <a:srgbClr val="B9D18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FFFFFF"/>
        </a:dk1>
        <a:lt1>
          <a:srgbClr val="000000"/>
        </a:lt1>
        <a:dk2>
          <a:srgbClr val="2C3C43"/>
        </a:dk2>
        <a:lt2>
          <a:srgbClr val="EBEBEB"/>
        </a:lt2>
        <a:accent1>
          <a:srgbClr val="90C226"/>
        </a:accent1>
        <a:accent2>
          <a:srgbClr val="54A021"/>
        </a:accent2>
        <a:accent3>
          <a:srgbClr val="000000"/>
        </a:accent3>
        <a:accent4>
          <a:srgbClr val="FFFFFF"/>
        </a:accent4>
        <a:accent5>
          <a:srgbClr val="000000"/>
        </a:accent5>
        <a:accent6>
          <a:srgbClr val="000000"/>
        </a:accent6>
        <a:hlink>
          <a:srgbClr val="99CA3C"/>
        </a:hlink>
        <a:folHlink>
          <a:srgbClr val="B9D181"/>
        </a:folHlink>
      </a:clrScheme>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474</Words>
  <Application>Microsoft Office PowerPoint</Application>
  <PresentationFormat>Widescreen</PresentationFormat>
  <Paragraphs>38</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宋体</vt:lpstr>
      <vt:lpstr>Arial</vt:lpstr>
      <vt:lpstr>Calibri</vt:lpstr>
      <vt:lpstr>Calibri Light</vt:lpstr>
      <vt:lpstr>Corbel</vt:lpstr>
      <vt:lpstr>Trebuchet MS</vt:lpstr>
      <vt:lpstr>Wingdings 2</vt:lpstr>
      <vt:lpstr>Wingdings 3</vt:lpstr>
      <vt:lpstr>Office 主题</vt:lpstr>
      <vt:lpstr>MEDIA HUKUM INFORMATIKA</vt:lpstr>
      <vt:lpstr>Subject</vt:lpstr>
      <vt:lpstr>UU ITE</vt:lpstr>
      <vt:lpstr>Sejarah lahirnya UU ITE</vt:lpstr>
      <vt:lpstr>Dasar Pembentukan UU ITE</vt:lpstr>
      <vt:lpstr>Penjelasan UU ITE </vt:lpstr>
      <vt:lpstr>Permasalahan Hukum Yang Dihadapi</vt:lpstr>
      <vt:lpstr>Penerapan Teknis UU ITE</vt:lpstr>
      <vt:lpstr>Contoh Kasus Pelanggaran Hukum </vt:lpstr>
      <vt:lpstr>UU ITE DARI KASUS TERSEBUT</vt:lpstr>
      <vt:lpstr>Pertanyaan</vt:lpstr>
      <vt:lpstr>THANKS FOR ANTTETION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toerzun</dc:creator>
  <cp:lastModifiedBy>User</cp:lastModifiedBy>
  <cp:revision>1</cp:revision>
  <dcterms:created xsi:type="dcterms:W3CDTF">2014-11-08T21:02:27Z</dcterms:created>
  <dcterms:modified xsi:type="dcterms:W3CDTF">2019-08-28T10:43:47Z</dcterms:modified>
</cp:coreProperties>
</file>