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D9158-E5D6-4907-AB4A-3BE945014607}" type="datetimeFigureOut">
              <a:rPr lang="id-ID" smtClean="0"/>
              <a:t>19/04/2017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846EE-62A6-4D9B-8232-B282E57E7D2A}" type="slidenum">
              <a:rPr lang="id-ID" smtClean="0"/>
              <a:t>‹#›</a:t>
            </a:fld>
            <a:endParaRPr lang="id-ID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D9158-E5D6-4907-AB4A-3BE945014607}" type="datetimeFigureOut">
              <a:rPr lang="id-ID" smtClean="0"/>
              <a:t>19/04/2017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846EE-62A6-4D9B-8232-B282E57E7D2A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D9158-E5D6-4907-AB4A-3BE945014607}" type="datetimeFigureOut">
              <a:rPr lang="id-ID" smtClean="0"/>
              <a:t>19/04/2017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846EE-62A6-4D9B-8232-B282E57E7D2A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D9158-E5D6-4907-AB4A-3BE945014607}" type="datetimeFigureOut">
              <a:rPr lang="id-ID" smtClean="0"/>
              <a:t>19/04/2017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846EE-62A6-4D9B-8232-B282E57E7D2A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D9158-E5D6-4907-AB4A-3BE945014607}" type="datetimeFigureOut">
              <a:rPr lang="id-ID" smtClean="0"/>
              <a:t>19/04/2017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846EE-62A6-4D9B-8232-B282E57E7D2A}" type="slidenum">
              <a:rPr lang="id-ID" smtClean="0"/>
              <a:t>‹#›</a:t>
            </a:fld>
            <a:endParaRPr lang="id-ID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D9158-E5D6-4907-AB4A-3BE945014607}" type="datetimeFigureOut">
              <a:rPr lang="id-ID" smtClean="0"/>
              <a:t>19/04/2017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846EE-62A6-4D9B-8232-B282E57E7D2A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D9158-E5D6-4907-AB4A-3BE945014607}" type="datetimeFigureOut">
              <a:rPr lang="id-ID" smtClean="0"/>
              <a:t>19/04/2017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846EE-62A6-4D9B-8232-B282E57E7D2A}" type="slidenum">
              <a:rPr lang="id-ID" smtClean="0"/>
              <a:t>‹#›</a:t>
            </a:fld>
            <a:endParaRPr lang="id-ID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D9158-E5D6-4907-AB4A-3BE945014607}" type="datetimeFigureOut">
              <a:rPr lang="id-ID" smtClean="0"/>
              <a:t>19/04/2017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846EE-62A6-4D9B-8232-B282E57E7D2A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D9158-E5D6-4907-AB4A-3BE945014607}" type="datetimeFigureOut">
              <a:rPr lang="id-ID" smtClean="0"/>
              <a:t>19/04/2017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846EE-62A6-4D9B-8232-B282E57E7D2A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D9158-E5D6-4907-AB4A-3BE945014607}" type="datetimeFigureOut">
              <a:rPr lang="id-ID" smtClean="0"/>
              <a:t>19/04/2017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846EE-62A6-4D9B-8232-B282E57E7D2A}" type="slidenum">
              <a:rPr lang="id-ID" smtClean="0"/>
              <a:t>‹#›</a:t>
            </a:fld>
            <a:endParaRPr lang="id-ID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D9158-E5D6-4907-AB4A-3BE945014607}" type="datetimeFigureOut">
              <a:rPr lang="id-ID" smtClean="0"/>
              <a:t>19/04/2017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846EE-62A6-4D9B-8232-B282E57E7D2A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8E3D9158-E5D6-4907-AB4A-3BE945014607}" type="datetimeFigureOut">
              <a:rPr lang="id-ID" smtClean="0"/>
              <a:t>19/04/2017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89846EE-62A6-4D9B-8232-B282E57E7D2A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Term paper topics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 smtClean="0"/>
              <a:t>Perilaku Konsumen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215548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Consumer motivation and personality</a:t>
            </a:r>
          </a:p>
          <a:p>
            <a:r>
              <a:rPr lang="id-ID" dirty="0" smtClean="0"/>
              <a:t>Consumer Perception</a:t>
            </a:r>
          </a:p>
          <a:p>
            <a:r>
              <a:rPr lang="id-ID" dirty="0" smtClean="0"/>
              <a:t>Persuading Consumers</a:t>
            </a:r>
          </a:p>
          <a:p>
            <a:r>
              <a:rPr lang="id-ID" dirty="0" smtClean="0"/>
              <a:t>Culture’s influence on Consumer Behavior</a:t>
            </a:r>
          </a:p>
          <a:p>
            <a:r>
              <a:rPr lang="id-ID" dirty="0" smtClean="0"/>
              <a:t>Subcultures and Consumer Behavior</a:t>
            </a:r>
          </a:p>
          <a:p>
            <a:r>
              <a:rPr lang="id-ID" dirty="0" smtClean="0"/>
              <a:t>Cross-cultural consumer behavior</a:t>
            </a:r>
          </a:p>
          <a:p>
            <a:r>
              <a:rPr lang="id-ID" dirty="0" smtClean="0"/>
              <a:t>Consumer decision making and diffusion of innovations</a:t>
            </a:r>
          </a:p>
          <a:p>
            <a:r>
              <a:rPr lang="id-ID" dirty="0" smtClean="0"/>
              <a:t>From print and broadcast advertising to social and mobile media</a:t>
            </a:r>
          </a:p>
          <a:p>
            <a:r>
              <a:rPr lang="id-ID" smtClean="0"/>
              <a:t>The Family and its social standing</a:t>
            </a:r>
            <a:endParaRPr lang="id-ID" dirty="0" smtClean="0"/>
          </a:p>
          <a:p>
            <a:pPr marL="0" indent="0">
              <a:buNone/>
            </a:pPr>
            <a:endParaRPr lang="id-ID" dirty="0"/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988716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Teknik Penulisan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Perhatikan format makalah terlampir</a:t>
            </a:r>
          </a:p>
          <a:p>
            <a:r>
              <a:rPr lang="id-ID" dirty="0" smtClean="0"/>
              <a:t>Gunakan jurnal minimal 5 (nasional dan internasional) dan tahun minimal 2010.</a:t>
            </a:r>
          </a:p>
          <a:p>
            <a:r>
              <a:rPr lang="id-ID" dirty="0" smtClean="0"/>
              <a:t>Dikumpulkan UAS day</a:t>
            </a:r>
          </a:p>
        </p:txBody>
      </p:sp>
    </p:spTree>
    <p:extLst>
      <p:ext uri="{BB962C8B-B14F-4D97-AF65-F5344CB8AC3E}">
        <p14:creationId xmlns:p14="http://schemas.microsoft.com/office/powerpoint/2010/main" val="20652881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ustom 4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990099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CC00FF"/>
      </a:hlink>
      <a:folHlink>
        <a:srgbClr val="FF79C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24</TotalTime>
  <Words>71</Words>
  <Application>Microsoft Office PowerPoint</Application>
  <PresentationFormat>On-screen Show (4:3)</PresentationFormat>
  <Paragraphs>15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Clarity</vt:lpstr>
      <vt:lpstr>Term paper topics</vt:lpstr>
      <vt:lpstr>PowerPoint Presentation</vt:lpstr>
      <vt:lpstr>Teknik Penulisan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Term paper topics</dc:title>
  <dc:creator>irma</dc:creator>
  <cp:lastModifiedBy>irma</cp:lastModifiedBy>
  <cp:revision>3</cp:revision>
  <dcterms:created xsi:type="dcterms:W3CDTF">2017-03-15T09:00:51Z</dcterms:created>
  <dcterms:modified xsi:type="dcterms:W3CDTF">2017-04-19T03:14:18Z</dcterms:modified>
</cp:coreProperties>
</file>