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318" r:id="rId2"/>
    <p:sldId id="319" r:id="rId3"/>
    <p:sldId id="298" r:id="rId4"/>
    <p:sldId id="257" r:id="rId5"/>
    <p:sldId id="259" r:id="rId6"/>
    <p:sldId id="258" r:id="rId7"/>
    <p:sldId id="261" r:id="rId8"/>
    <p:sldId id="262" r:id="rId9"/>
    <p:sldId id="263" r:id="rId10"/>
    <p:sldId id="264" r:id="rId11"/>
    <p:sldId id="265" r:id="rId12"/>
    <p:sldId id="266" r:id="rId13"/>
    <p:sldId id="299" r:id="rId14"/>
    <p:sldId id="300" r:id="rId15"/>
    <p:sldId id="301" r:id="rId16"/>
    <p:sldId id="272" r:id="rId17"/>
    <p:sldId id="273" r:id="rId18"/>
    <p:sldId id="302" r:id="rId19"/>
    <p:sldId id="303" r:id="rId20"/>
    <p:sldId id="305" r:id="rId21"/>
    <p:sldId id="306" r:id="rId22"/>
    <p:sldId id="307" r:id="rId23"/>
    <p:sldId id="308" r:id="rId24"/>
    <p:sldId id="312" r:id="rId25"/>
    <p:sldId id="310" r:id="rId26"/>
    <p:sldId id="313" r:id="rId27"/>
    <p:sldId id="282" r:id="rId28"/>
    <p:sldId id="284" r:id="rId29"/>
    <p:sldId id="314" r:id="rId30"/>
    <p:sldId id="315" r:id="rId31"/>
    <p:sldId id="316" r:id="rId32"/>
    <p:sldId id="286" r:id="rId33"/>
    <p:sldId id="287" r:id="rId34"/>
    <p:sldId id="317" r:id="rId35"/>
    <p:sldId id="291" r:id="rId36"/>
    <p:sldId id="292" r:id="rId37"/>
    <p:sldId id="293" r:id="rId38"/>
    <p:sldId id="294" r:id="rId39"/>
    <p:sldId id="295" r:id="rId40"/>
    <p:sldId id="296" r:id="rId41"/>
    <p:sldId id="297" r:id="rId42"/>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15" autoAdjust="0"/>
    <p:restoredTop sz="94660"/>
  </p:normalViewPr>
  <p:slideViewPr>
    <p:cSldViewPr>
      <p:cViewPr varScale="1">
        <p:scale>
          <a:sx n="70" d="100"/>
          <a:sy n="70" d="100"/>
        </p:scale>
        <p:origin x="1386"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7BF5FC0-602F-4BB7-BE01-918330CFE129}" type="doc">
      <dgm:prSet loTypeId="urn:microsoft.com/office/officeart/2005/8/layout/hList1" loCatId="list" qsTypeId="urn:microsoft.com/office/officeart/2005/8/quickstyle/simple4" qsCatId="simple" csTypeId="urn:microsoft.com/office/officeart/2005/8/colors/colorful5" csCatId="colorful" phldr="1"/>
      <dgm:spPr/>
      <dgm:t>
        <a:bodyPr/>
        <a:lstStyle/>
        <a:p>
          <a:endParaRPr lang="id-ID"/>
        </a:p>
      </dgm:t>
    </dgm:pt>
    <dgm:pt modelId="{99471CB0-7858-431D-A9C9-B1F5E4E38482}">
      <dgm:prSet phldrT="[Text]"/>
      <dgm:spPr/>
      <dgm:t>
        <a:bodyPr/>
        <a:lstStyle/>
        <a:p>
          <a:r>
            <a:rPr lang="id-ID" b="1" dirty="0" smtClean="0"/>
            <a:t>11 Oktober 1961</a:t>
          </a:r>
          <a:endParaRPr lang="id-ID" b="1" dirty="0"/>
        </a:p>
      </dgm:t>
    </dgm:pt>
    <dgm:pt modelId="{43351608-AF48-45B8-9686-7788DC4DA40C}" type="parTrans" cxnId="{83C5D3A9-6F88-4A41-81C3-146C62E56FC8}">
      <dgm:prSet/>
      <dgm:spPr/>
      <dgm:t>
        <a:bodyPr/>
        <a:lstStyle/>
        <a:p>
          <a:endParaRPr lang="id-ID"/>
        </a:p>
      </dgm:t>
    </dgm:pt>
    <dgm:pt modelId="{293CECAA-B5F4-4A6B-92CD-E893687DB4A4}" type="sibTrans" cxnId="{83C5D3A9-6F88-4A41-81C3-146C62E56FC8}">
      <dgm:prSet/>
      <dgm:spPr/>
      <dgm:t>
        <a:bodyPr/>
        <a:lstStyle/>
        <a:p>
          <a:endParaRPr lang="id-ID"/>
        </a:p>
      </dgm:t>
    </dgm:pt>
    <dgm:pt modelId="{F2423593-C6DA-45B2-912A-BD15E5C215C0}">
      <dgm:prSet phldrT="[Text]"/>
      <dgm:spPr/>
      <dgm:t>
        <a:bodyPr/>
        <a:lstStyle/>
        <a:p>
          <a:r>
            <a:rPr lang="id-ID" dirty="0" smtClean="0"/>
            <a:t>UU No.21 tahun 1961 tentang Merek Perusahaan dan Merek Perniagaan untuk mengganti UU Merek Kolonial Belanda</a:t>
          </a:r>
          <a:endParaRPr lang="id-ID" dirty="0"/>
        </a:p>
      </dgm:t>
    </dgm:pt>
    <dgm:pt modelId="{E3DDFF50-9C96-43E9-8F3B-EFE203A88AD3}" type="parTrans" cxnId="{03492F78-CF53-47D3-9318-8FC050FC753D}">
      <dgm:prSet/>
      <dgm:spPr/>
      <dgm:t>
        <a:bodyPr/>
        <a:lstStyle/>
        <a:p>
          <a:endParaRPr lang="id-ID"/>
        </a:p>
      </dgm:t>
    </dgm:pt>
    <dgm:pt modelId="{ABD43B59-48AA-43B9-8FF7-2B3664C772D2}" type="sibTrans" cxnId="{03492F78-CF53-47D3-9318-8FC050FC753D}">
      <dgm:prSet/>
      <dgm:spPr/>
      <dgm:t>
        <a:bodyPr/>
        <a:lstStyle/>
        <a:p>
          <a:endParaRPr lang="id-ID"/>
        </a:p>
      </dgm:t>
    </dgm:pt>
    <dgm:pt modelId="{1D9D2A15-CF22-4F39-9C41-BF3969C34CCB}">
      <dgm:prSet phldrT="[Text]"/>
      <dgm:spPr/>
      <dgm:t>
        <a:bodyPr/>
        <a:lstStyle/>
        <a:p>
          <a:r>
            <a:rPr lang="id-ID" dirty="0" smtClean="0"/>
            <a:t>Mulai berlaku tanggal 11 November 1961</a:t>
          </a:r>
          <a:endParaRPr lang="id-ID" dirty="0"/>
        </a:p>
      </dgm:t>
    </dgm:pt>
    <dgm:pt modelId="{7BF25833-B7A2-448B-A601-EB3831CE4425}" type="parTrans" cxnId="{1C4F02D8-AD65-4B1E-905A-6C910ECFE107}">
      <dgm:prSet/>
      <dgm:spPr/>
      <dgm:t>
        <a:bodyPr/>
        <a:lstStyle/>
        <a:p>
          <a:endParaRPr lang="id-ID"/>
        </a:p>
      </dgm:t>
    </dgm:pt>
    <dgm:pt modelId="{E21746CA-E3C8-48DF-85FE-D6F2EDDDD3DF}" type="sibTrans" cxnId="{1C4F02D8-AD65-4B1E-905A-6C910ECFE107}">
      <dgm:prSet/>
      <dgm:spPr/>
      <dgm:t>
        <a:bodyPr/>
        <a:lstStyle/>
        <a:p>
          <a:endParaRPr lang="id-ID"/>
        </a:p>
      </dgm:t>
    </dgm:pt>
    <dgm:pt modelId="{29F565B4-3BAB-43B2-ADFA-08E61DAAB4AA}">
      <dgm:prSet phldrT="[Text]"/>
      <dgm:spPr/>
      <dgm:t>
        <a:bodyPr/>
        <a:lstStyle/>
        <a:p>
          <a:r>
            <a:rPr lang="id-ID" b="1" dirty="0" smtClean="0"/>
            <a:t>12 April 1982</a:t>
          </a:r>
          <a:endParaRPr lang="id-ID" b="1" dirty="0"/>
        </a:p>
      </dgm:t>
    </dgm:pt>
    <dgm:pt modelId="{6FEF338D-5646-4FD5-B6D6-BFEC56EEA8F4}" type="parTrans" cxnId="{43452AE3-9C85-4D44-9902-AFD2FCCE4DD9}">
      <dgm:prSet/>
      <dgm:spPr/>
      <dgm:t>
        <a:bodyPr/>
        <a:lstStyle/>
        <a:p>
          <a:endParaRPr lang="id-ID"/>
        </a:p>
      </dgm:t>
    </dgm:pt>
    <dgm:pt modelId="{00F9153E-1F4C-4FF6-B2E2-55B34B460F28}" type="sibTrans" cxnId="{43452AE3-9C85-4D44-9902-AFD2FCCE4DD9}">
      <dgm:prSet/>
      <dgm:spPr/>
      <dgm:t>
        <a:bodyPr/>
        <a:lstStyle/>
        <a:p>
          <a:endParaRPr lang="id-ID"/>
        </a:p>
      </dgm:t>
    </dgm:pt>
    <dgm:pt modelId="{5D84A778-1427-4DDA-9B4B-9BD0171E96E3}">
      <dgm:prSet phldrT="[Text]"/>
      <dgm:spPr/>
      <dgm:t>
        <a:bodyPr/>
        <a:lstStyle/>
        <a:p>
          <a:r>
            <a:rPr lang="id-ID" dirty="0" smtClean="0"/>
            <a:t>UU No 6 tahun 1982 tentang Hak Cipta untuk menggantikan UU Hak Cipta peninggalan Belanda</a:t>
          </a:r>
          <a:endParaRPr lang="id-ID" dirty="0"/>
        </a:p>
      </dgm:t>
    </dgm:pt>
    <dgm:pt modelId="{2B76E40D-4BC9-4C77-9929-77971A178F9E}" type="parTrans" cxnId="{B0CCC6C7-2751-415B-B934-15E8C0B78539}">
      <dgm:prSet/>
      <dgm:spPr/>
      <dgm:t>
        <a:bodyPr/>
        <a:lstStyle/>
        <a:p>
          <a:endParaRPr lang="id-ID"/>
        </a:p>
      </dgm:t>
    </dgm:pt>
    <dgm:pt modelId="{CD0AB244-BDC5-4E5F-B16F-F7BDC86AC386}" type="sibTrans" cxnId="{B0CCC6C7-2751-415B-B934-15E8C0B78539}">
      <dgm:prSet/>
      <dgm:spPr/>
      <dgm:t>
        <a:bodyPr/>
        <a:lstStyle/>
        <a:p>
          <a:endParaRPr lang="id-ID"/>
        </a:p>
      </dgm:t>
    </dgm:pt>
    <dgm:pt modelId="{3692523F-7D95-4408-B5DD-A688F32E2F9A}">
      <dgm:prSet phldrT="[Text]"/>
      <dgm:spPr/>
      <dgm:t>
        <a:bodyPr/>
        <a:lstStyle/>
        <a:p>
          <a:r>
            <a:rPr lang="id-ID" b="1" dirty="0" smtClean="0"/>
            <a:t>Tahun 1986</a:t>
          </a:r>
          <a:endParaRPr lang="id-ID" b="1" dirty="0"/>
        </a:p>
      </dgm:t>
    </dgm:pt>
    <dgm:pt modelId="{0B5AC92E-BCA7-4ACD-8882-FA2101121A5E}" type="parTrans" cxnId="{649EB2E9-2AE1-4825-8819-F2960005D004}">
      <dgm:prSet/>
      <dgm:spPr/>
      <dgm:t>
        <a:bodyPr/>
        <a:lstStyle/>
        <a:p>
          <a:endParaRPr lang="id-ID"/>
        </a:p>
      </dgm:t>
    </dgm:pt>
    <dgm:pt modelId="{725F2323-5F88-4795-937E-A9555A2B3F51}" type="sibTrans" cxnId="{649EB2E9-2AE1-4825-8819-F2960005D004}">
      <dgm:prSet/>
      <dgm:spPr/>
      <dgm:t>
        <a:bodyPr/>
        <a:lstStyle/>
        <a:p>
          <a:endParaRPr lang="id-ID"/>
        </a:p>
      </dgm:t>
    </dgm:pt>
    <dgm:pt modelId="{BC9667F8-C872-4A1C-A2DE-5E753966880C}">
      <dgm:prSet phldrT="[Text]"/>
      <dgm:spPr/>
      <dgm:t>
        <a:bodyPr/>
        <a:lstStyle/>
        <a:p>
          <a:r>
            <a:rPr lang="id-ID" dirty="0" smtClean="0"/>
            <a:t>Awal era modern sistem HAKI</a:t>
          </a:r>
          <a:endParaRPr lang="id-ID" dirty="0"/>
        </a:p>
      </dgm:t>
    </dgm:pt>
    <dgm:pt modelId="{B29CE613-755A-4F93-BDD9-063E34026A3E}" type="parTrans" cxnId="{191AA283-619E-4A8E-941B-2DD038A080BB}">
      <dgm:prSet/>
      <dgm:spPr/>
      <dgm:t>
        <a:bodyPr/>
        <a:lstStyle/>
        <a:p>
          <a:endParaRPr lang="id-ID"/>
        </a:p>
      </dgm:t>
    </dgm:pt>
    <dgm:pt modelId="{D7148AF5-EBA5-43D0-913C-088665154617}" type="sibTrans" cxnId="{191AA283-619E-4A8E-941B-2DD038A080BB}">
      <dgm:prSet/>
      <dgm:spPr/>
      <dgm:t>
        <a:bodyPr/>
        <a:lstStyle/>
        <a:p>
          <a:endParaRPr lang="id-ID"/>
        </a:p>
      </dgm:t>
    </dgm:pt>
    <dgm:pt modelId="{E2085D57-E3FB-411C-9836-C74706C2AA2E}">
      <dgm:prSet phldrT="[Text]"/>
      <dgm:spPr/>
      <dgm:t>
        <a:bodyPr/>
        <a:lstStyle/>
        <a:p>
          <a:r>
            <a:rPr lang="id-ID" dirty="0" smtClean="0"/>
            <a:t>Untuk melindungi masyarakat dari barang-barang tiruan/bajakan</a:t>
          </a:r>
          <a:endParaRPr lang="id-ID" dirty="0"/>
        </a:p>
      </dgm:t>
    </dgm:pt>
    <dgm:pt modelId="{669580EF-E91E-4D69-B98A-55C4319C86D8}" type="parTrans" cxnId="{77E78A09-4160-4DB6-9B69-DF11378734B6}">
      <dgm:prSet/>
      <dgm:spPr/>
      <dgm:t>
        <a:bodyPr/>
        <a:lstStyle/>
        <a:p>
          <a:endParaRPr lang="id-ID"/>
        </a:p>
      </dgm:t>
    </dgm:pt>
    <dgm:pt modelId="{1EBAD902-B2C9-47DA-9830-39C5C72CA771}" type="sibTrans" cxnId="{77E78A09-4160-4DB6-9B69-DF11378734B6}">
      <dgm:prSet/>
      <dgm:spPr/>
      <dgm:t>
        <a:bodyPr/>
        <a:lstStyle/>
        <a:p>
          <a:endParaRPr lang="id-ID"/>
        </a:p>
      </dgm:t>
    </dgm:pt>
    <dgm:pt modelId="{31520068-5CBF-40F3-8B6B-8486795DE259}">
      <dgm:prSet phldrT="[Text]"/>
      <dgm:spPr/>
      <dgm:t>
        <a:bodyPr/>
        <a:lstStyle/>
        <a:p>
          <a:r>
            <a:rPr lang="id-ID" dirty="0" smtClean="0"/>
            <a:t>Untuk mendorong dan melindungi penciptaan, penyebarluasan hasil kebudayaan di bidang karya ilmu, seni dan sastra serta mempercepat pertumbuhan kecerdasan kehidupan bangsa</a:t>
          </a:r>
          <a:endParaRPr lang="id-ID" dirty="0"/>
        </a:p>
      </dgm:t>
    </dgm:pt>
    <dgm:pt modelId="{4A3F4A72-976B-422D-B8A9-188A380D4C68}" type="parTrans" cxnId="{2F1B96D0-9057-4497-836B-B624EF54F02A}">
      <dgm:prSet/>
      <dgm:spPr/>
      <dgm:t>
        <a:bodyPr/>
        <a:lstStyle/>
        <a:p>
          <a:endParaRPr lang="id-ID"/>
        </a:p>
      </dgm:t>
    </dgm:pt>
    <dgm:pt modelId="{19F105C7-E7BF-4A34-9996-0F81B60576CA}" type="sibTrans" cxnId="{2F1B96D0-9057-4497-836B-B624EF54F02A}">
      <dgm:prSet/>
      <dgm:spPr/>
      <dgm:t>
        <a:bodyPr/>
        <a:lstStyle/>
        <a:p>
          <a:endParaRPr lang="id-ID"/>
        </a:p>
      </dgm:t>
    </dgm:pt>
    <dgm:pt modelId="{D5BD8006-6FC1-4074-9233-F11D5D7D1AF9}">
      <dgm:prSet phldrT="[Text]"/>
      <dgm:spPr/>
      <dgm:t>
        <a:bodyPr/>
        <a:lstStyle/>
        <a:p>
          <a:r>
            <a:rPr lang="id-ID" dirty="0" smtClean="0"/>
            <a:t>Membentuk tim khusus di bidang HAKI melalui KEPRES No.34 Tahun 1986</a:t>
          </a:r>
          <a:endParaRPr lang="id-ID" dirty="0"/>
        </a:p>
      </dgm:t>
    </dgm:pt>
    <dgm:pt modelId="{A59456C0-335A-4EA8-9608-966D97C1B780}" type="parTrans" cxnId="{CD3E560E-0698-4602-B080-D0E660982EA4}">
      <dgm:prSet/>
      <dgm:spPr/>
      <dgm:t>
        <a:bodyPr/>
        <a:lstStyle/>
        <a:p>
          <a:endParaRPr lang="id-ID"/>
        </a:p>
      </dgm:t>
    </dgm:pt>
    <dgm:pt modelId="{EF6E18B0-CC33-4932-8A1E-E2D48A9B249F}" type="sibTrans" cxnId="{CD3E560E-0698-4602-B080-D0E660982EA4}">
      <dgm:prSet/>
      <dgm:spPr/>
      <dgm:t>
        <a:bodyPr/>
        <a:lstStyle/>
        <a:p>
          <a:endParaRPr lang="id-ID"/>
        </a:p>
      </dgm:t>
    </dgm:pt>
    <dgm:pt modelId="{048B498B-6B81-4DD4-A73A-ECBDDDC9BA50}">
      <dgm:prSet phldrT="[Text]"/>
      <dgm:spPr/>
      <dgm:t>
        <a:bodyPr/>
        <a:lstStyle/>
        <a:p>
          <a:r>
            <a:rPr lang="id-ID" dirty="0" smtClean="0"/>
            <a:t>Tugas KEPRES: penyusunan kebijakan nasional di bidang HAKI, perancangan peraturan perundang-undangan di bidang HAKI dan sosialisasi sistem HKI di kalangan instansi pemerintah terkait, aparat penegak hukum dan masyarakat luas</a:t>
          </a:r>
          <a:endParaRPr lang="id-ID" dirty="0"/>
        </a:p>
      </dgm:t>
    </dgm:pt>
    <dgm:pt modelId="{D1E93147-B570-4BFB-B57F-35FED167531A}" type="parTrans" cxnId="{277E9D1B-6A4E-4303-AE26-1ED8CD9913D6}">
      <dgm:prSet/>
      <dgm:spPr/>
      <dgm:t>
        <a:bodyPr/>
        <a:lstStyle/>
        <a:p>
          <a:endParaRPr lang="id-ID"/>
        </a:p>
      </dgm:t>
    </dgm:pt>
    <dgm:pt modelId="{2EC61D5D-BDDE-4D12-88D9-56BDAE566301}" type="sibTrans" cxnId="{277E9D1B-6A4E-4303-AE26-1ED8CD9913D6}">
      <dgm:prSet/>
      <dgm:spPr/>
      <dgm:t>
        <a:bodyPr/>
        <a:lstStyle/>
        <a:p>
          <a:endParaRPr lang="id-ID"/>
        </a:p>
      </dgm:t>
    </dgm:pt>
    <dgm:pt modelId="{C745FBF3-F8F9-45FC-822F-162A0A15D9BB}" type="pres">
      <dgm:prSet presAssocID="{17BF5FC0-602F-4BB7-BE01-918330CFE129}" presName="Name0" presStyleCnt="0">
        <dgm:presLayoutVars>
          <dgm:dir/>
          <dgm:animLvl val="lvl"/>
          <dgm:resizeHandles val="exact"/>
        </dgm:presLayoutVars>
      </dgm:prSet>
      <dgm:spPr/>
      <dgm:t>
        <a:bodyPr/>
        <a:lstStyle/>
        <a:p>
          <a:endParaRPr lang="id-ID"/>
        </a:p>
      </dgm:t>
    </dgm:pt>
    <dgm:pt modelId="{1EFF1ED4-DB86-4F27-A511-6CD167985820}" type="pres">
      <dgm:prSet presAssocID="{99471CB0-7858-431D-A9C9-B1F5E4E38482}" presName="composite" presStyleCnt="0"/>
      <dgm:spPr/>
      <dgm:t>
        <a:bodyPr/>
        <a:lstStyle/>
        <a:p>
          <a:endParaRPr lang="id-ID"/>
        </a:p>
      </dgm:t>
    </dgm:pt>
    <dgm:pt modelId="{979FD245-EA9D-4E21-8A2A-E080C845062B}" type="pres">
      <dgm:prSet presAssocID="{99471CB0-7858-431D-A9C9-B1F5E4E38482}" presName="parTx" presStyleLbl="alignNode1" presStyleIdx="0" presStyleCnt="3">
        <dgm:presLayoutVars>
          <dgm:chMax val="0"/>
          <dgm:chPref val="0"/>
          <dgm:bulletEnabled val="1"/>
        </dgm:presLayoutVars>
      </dgm:prSet>
      <dgm:spPr/>
      <dgm:t>
        <a:bodyPr/>
        <a:lstStyle/>
        <a:p>
          <a:endParaRPr lang="id-ID"/>
        </a:p>
      </dgm:t>
    </dgm:pt>
    <dgm:pt modelId="{D7FDD5F4-DFD0-4571-8865-1AFD21B3324E}" type="pres">
      <dgm:prSet presAssocID="{99471CB0-7858-431D-A9C9-B1F5E4E38482}" presName="desTx" presStyleLbl="alignAccFollowNode1" presStyleIdx="0" presStyleCnt="3">
        <dgm:presLayoutVars>
          <dgm:bulletEnabled val="1"/>
        </dgm:presLayoutVars>
      </dgm:prSet>
      <dgm:spPr/>
      <dgm:t>
        <a:bodyPr/>
        <a:lstStyle/>
        <a:p>
          <a:endParaRPr lang="id-ID"/>
        </a:p>
      </dgm:t>
    </dgm:pt>
    <dgm:pt modelId="{200A29DF-6438-4962-BDB7-D43D8A328545}" type="pres">
      <dgm:prSet presAssocID="{293CECAA-B5F4-4A6B-92CD-E893687DB4A4}" presName="space" presStyleCnt="0"/>
      <dgm:spPr/>
      <dgm:t>
        <a:bodyPr/>
        <a:lstStyle/>
        <a:p>
          <a:endParaRPr lang="id-ID"/>
        </a:p>
      </dgm:t>
    </dgm:pt>
    <dgm:pt modelId="{7B0276E5-133E-440B-AD8F-F8498BA3E5B1}" type="pres">
      <dgm:prSet presAssocID="{29F565B4-3BAB-43B2-ADFA-08E61DAAB4AA}" presName="composite" presStyleCnt="0"/>
      <dgm:spPr/>
      <dgm:t>
        <a:bodyPr/>
        <a:lstStyle/>
        <a:p>
          <a:endParaRPr lang="id-ID"/>
        </a:p>
      </dgm:t>
    </dgm:pt>
    <dgm:pt modelId="{8F576840-652C-47EB-9E6E-249DB291CE0B}" type="pres">
      <dgm:prSet presAssocID="{29F565B4-3BAB-43B2-ADFA-08E61DAAB4AA}" presName="parTx" presStyleLbl="alignNode1" presStyleIdx="1" presStyleCnt="3">
        <dgm:presLayoutVars>
          <dgm:chMax val="0"/>
          <dgm:chPref val="0"/>
          <dgm:bulletEnabled val="1"/>
        </dgm:presLayoutVars>
      </dgm:prSet>
      <dgm:spPr/>
      <dgm:t>
        <a:bodyPr/>
        <a:lstStyle/>
        <a:p>
          <a:endParaRPr lang="id-ID"/>
        </a:p>
      </dgm:t>
    </dgm:pt>
    <dgm:pt modelId="{86D1689C-A877-451B-A6B8-869B700F180A}" type="pres">
      <dgm:prSet presAssocID="{29F565B4-3BAB-43B2-ADFA-08E61DAAB4AA}" presName="desTx" presStyleLbl="alignAccFollowNode1" presStyleIdx="1" presStyleCnt="3">
        <dgm:presLayoutVars>
          <dgm:bulletEnabled val="1"/>
        </dgm:presLayoutVars>
      </dgm:prSet>
      <dgm:spPr/>
      <dgm:t>
        <a:bodyPr/>
        <a:lstStyle/>
        <a:p>
          <a:endParaRPr lang="id-ID"/>
        </a:p>
      </dgm:t>
    </dgm:pt>
    <dgm:pt modelId="{2A9A5E33-CA8D-415F-8735-63A349543CDF}" type="pres">
      <dgm:prSet presAssocID="{00F9153E-1F4C-4FF6-B2E2-55B34B460F28}" presName="space" presStyleCnt="0"/>
      <dgm:spPr/>
      <dgm:t>
        <a:bodyPr/>
        <a:lstStyle/>
        <a:p>
          <a:endParaRPr lang="id-ID"/>
        </a:p>
      </dgm:t>
    </dgm:pt>
    <dgm:pt modelId="{54588FC1-2824-4F4F-882D-68225F34648A}" type="pres">
      <dgm:prSet presAssocID="{3692523F-7D95-4408-B5DD-A688F32E2F9A}" presName="composite" presStyleCnt="0"/>
      <dgm:spPr/>
      <dgm:t>
        <a:bodyPr/>
        <a:lstStyle/>
        <a:p>
          <a:endParaRPr lang="id-ID"/>
        </a:p>
      </dgm:t>
    </dgm:pt>
    <dgm:pt modelId="{21ED5FD8-C5BF-4BCC-9CD8-BC571402F055}" type="pres">
      <dgm:prSet presAssocID="{3692523F-7D95-4408-B5DD-A688F32E2F9A}" presName="parTx" presStyleLbl="alignNode1" presStyleIdx="2" presStyleCnt="3">
        <dgm:presLayoutVars>
          <dgm:chMax val="0"/>
          <dgm:chPref val="0"/>
          <dgm:bulletEnabled val="1"/>
        </dgm:presLayoutVars>
      </dgm:prSet>
      <dgm:spPr/>
      <dgm:t>
        <a:bodyPr/>
        <a:lstStyle/>
        <a:p>
          <a:endParaRPr lang="id-ID"/>
        </a:p>
      </dgm:t>
    </dgm:pt>
    <dgm:pt modelId="{2DA53DA6-1D4E-409E-8B8B-B0E7BF5B4E20}" type="pres">
      <dgm:prSet presAssocID="{3692523F-7D95-4408-B5DD-A688F32E2F9A}" presName="desTx" presStyleLbl="alignAccFollowNode1" presStyleIdx="2" presStyleCnt="3">
        <dgm:presLayoutVars>
          <dgm:bulletEnabled val="1"/>
        </dgm:presLayoutVars>
      </dgm:prSet>
      <dgm:spPr/>
      <dgm:t>
        <a:bodyPr/>
        <a:lstStyle/>
        <a:p>
          <a:endParaRPr lang="id-ID"/>
        </a:p>
      </dgm:t>
    </dgm:pt>
  </dgm:ptLst>
  <dgm:cxnLst>
    <dgm:cxn modelId="{37447032-AC68-41A7-BFE0-46EE56F3926C}" type="presOf" srcId="{99471CB0-7858-431D-A9C9-B1F5E4E38482}" destId="{979FD245-EA9D-4E21-8A2A-E080C845062B}" srcOrd="0" destOrd="0" presId="urn:microsoft.com/office/officeart/2005/8/layout/hList1"/>
    <dgm:cxn modelId="{7F8B9B80-0A92-4211-AD7B-15D37280ADCF}" type="presOf" srcId="{1D9D2A15-CF22-4F39-9C41-BF3969C34CCB}" destId="{D7FDD5F4-DFD0-4571-8865-1AFD21B3324E}" srcOrd="0" destOrd="1" presId="urn:microsoft.com/office/officeart/2005/8/layout/hList1"/>
    <dgm:cxn modelId="{83C5D3A9-6F88-4A41-81C3-146C62E56FC8}" srcId="{17BF5FC0-602F-4BB7-BE01-918330CFE129}" destId="{99471CB0-7858-431D-A9C9-B1F5E4E38482}" srcOrd="0" destOrd="0" parTransId="{43351608-AF48-45B8-9686-7788DC4DA40C}" sibTransId="{293CECAA-B5F4-4A6B-92CD-E893687DB4A4}"/>
    <dgm:cxn modelId="{1C4F02D8-AD65-4B1E-905A-6C910ECFE107}" srcId="{99471CB0-7858-431D-A9C9-B1F5E4E38482}" destId="{1D9D2A15-CF22-4F39-9C41-BF3969C34CCB}" srcOrd="1" destOrd="0" parTransId="{7BF25833-B7A2-448B-A601-EB3831CE4425}" sibTransId="{E21746CA-E3C8-48DF-85FE-D6F2EDDDD3DF}"/>
    <dgm:cxn modelId="{77E78A09-4160-4DB6-9B69-DF11378734B6}" srcId="{99471CB0-7858-431D-A9C9-B1F5E4E38482}" destId="{E2085D57-E3FB-411C-9836-C74706C2AA2E}" srcOrd="2" destOrd="0" parTransId="{669580EF-E91E-4D69-B98A-55C4319C86D8}" sibTransId="{1EBAD902-B2C9-47DA-9830-39C5C72CA771}"/>
    <dgm:cxn modelId="{649EB2E9-2AE1-4825-8819-F2960005D004}" srcId="{17BF5FC0-602F-4BB7-BE01-918330CFE129}" destId="{3692523F-7D95-4408-B5DD-A688F32E2F9A}" srcOrd="2" destOrd="0" parTransId="{0B5AC92E-BCA7-4ACD-8882-FA2101121A5E}" sibTransId="{725F2323-5F88-4795-937E-A9555A2B3F51}"/>
    <dgm:cxn modelId="{191AA283-619E-4A8E-941B-2DD038A080BB}" srcId="{3692523F-7D95-4408-B5DD-A688F32E2F9A}" destId="{BC9667F8-C872-4A1C-A2DE-5E753966880C}" srcOrd="0" destOrd="0" parTransId="{B29CE613-755A-4F93-BDD9-063E34026A3E}" sibTransId="{D7148AF5-EBA5-43D0-913C-088665154617}"/>
    <dgm:cxn modelId="{839A14B7-DD98-40A4-AC83-B1978C70FAA0}" type="presOf" srcId="{29F565B4-3BAB-43B2-ADFA-08E61DAAB4AA}" destId="{8F576840-652C-47EB-9E6E-249DB291CE0B}" srcOrd="0" destOrd="0" presId="urn:microsoft.com/office/officeart/2005/8/layout/hList1"/>
    <dgm:cxn modelId="{43452AE3-9C85-4D44-9902-AFD2FCCE4DD9}" srcId="{17BF5FC0-602F-4BB7-BE01-918330CFE129}" destId="{29F565B4-3BAB-43B2-ADFA-08E61DAAB4AA}" srcOrd="1" destOrd="0" parTransId="{6FEF338D-5646-4FD5-B6D6-BFEC56EEA8F4}" sibTransId="{00F9153E-1F4C-4FF6-B2E2-55B34B460F28}"/>
    <dgm:cxn modelId="{4FE47664-BFA3-4F98-AE9D-3028A36B29DF}" type="presOf" srcId="{5D84A778-1427-4DDA-9B4B-9BD0171E96E3}" destId="{86D1689C-A877-451B-A6B8-869B700F180A}" srcOrd="0" destOrd="0" presId="urn:microsoft.com/office/officeart/2005/8/layout/hList1"/>
    <dgm:cxn modelId="{9E8483F6-B746-4BCB-A12A-EE865F10FD24}" type="presOf" srcId="{E2085D57-E3FB-411C-9836-C74706C2AA2E}" destId="{D7FDD5F4-DFD0-4571-8865-1AFD21B3324E}" srcOrd="0" destOrd="2" presId="urn:microsoft.com/office/officeart/2005/8/layout/hList1"/>
    <dgm:cxn modelId="{2F1B96D0-9057-4497-836B-B624EF54F02A}" srcId="{29F565B4-3BAB-43B2-ADFA-08E61DAAB4AA}" destId="{31520068-5CBF-40F3-8B6B-8486795DE259}" srcOrd="1" destOrd="0" parTransId="{4A3F4A72-976B-422D-B8A9-188A380D4C68}" sibTransId="{19F105C7-E7BF-4A34-9996-0F81B60576CA}"/>
    <dgm:cxn modelId="{B0CCC6C7-2751-415B-B934-15E8C0B78539}" srcId="{29F565B4-3BAB-43B2-ADFA-08E61DAAB4AA}" destId="{5D84A778-1427-4DDA-9B4B-9BD0171E96E3}" srcOrd="0" destOrd="0" parTransId="{2B76E40D-4BC9-4C77-9929-77971A178F9E}" sibTransId="{CD0AB244-BDC5-4E5F-B16F-F7BDC86AC386}"/>
    <dgm:cxn modelId="{B3DAEF79-9221-476B-A82D-576F5733BA5A}" type="presOf" srcId="{D5BD8006-6FC1-4074-9233-F11D5D7D1AF9}" destId="{2DA53DA6-1D4E-409E-8B8B-B0E7BF5B4E20}" srcOrd="0" destOrd="1" presId="urn:microsoft.com/office/officeart/2005/8/layout/hList1"/>
    <dgm:cxn modelId="{1F19629E-87FD-4208-BF28-E1BB2010BF8F}" type="presOf" srcId="{17BF5FC0-602F-4BB7-BE01-918330CFE129}" destId="{C745FBF3-F8F9-45FC-822F-162A0A15D9BB}" srcOrd="0" destOrd="0" presId="urn:microsoft.com/office/officeart/2005/8/layout/hList1"/>
    <dgm:cxn modelId="{7B374116-F91A-492E-866E-6560C84BEB75}" type="presOf" srcId="{3692523F-7D95-4408-B5DD-A688F32E2F9A}" destId="{21ED5FD8-C5BF-4BCC-9CD8-BC571402F055}" srcOrd="0" destOrd="0" presId="urn:microsoft.com/office/officeart/2005/8/layout/hList1"/>
    <dgm:cxn modelId="{FA6ED01F-3F87-44DE-A017-DC92FB28D137}" type="presOf" srcId="{31520068-5CBF-40F3-8B6B-8486795DE259}" destId="{86D1689C-A877-451B-A6B8-869B700F180A}" srcOrd="0" destOrd="1" presId="urn:microsoft.com/office/officeart/2005/8/layout/hList1"/>
    <dgm:cxn modelId="{277E9D1B-6A4E-4303-AE26-1ED8CD9913D6}" srcId="{3692523F-7D95-4408-B5DD-A688F32E2F9A}" destId="{048B498B-6B81-4DD4-A73A-ECBDDDC9BA50}" srcOrd="2" destOrd="0" parTransId="{D1E93147-B570-4BFB-B57F-35FED167531A}" sibTransId="{2EC61D5D-BDDE-4D12-88D9-56BDAE566301}"/>
    <dgm:cxn modelId="{A5B7FC5F-BC6C-4DD4-8C71-B5D7B0E75B39}" type="presOf" srcId="{048B498B-6B81-4DD4-A73A-ECBDDDC9BA50}" destId="{2DA53DA6-1D4E-409E-8B8B-B0E7BF5B4E20}" srcOrd="0" destOrd="2" presId="urn:microsoft.com/office/officeart/2005/8/layout/hList1"/>
    <dgm:cxn modelId="{03492F78-CF53-47D3-9318-8FC050FC753D}" srcId="{99471CB0-7858-431D-A9C9-B1F5E4E38482}" destId="{F2423593-C6DA-45B2-912A-BD15E5C215C0}" srcOrd="0" destOrd="0" parTransId="{E3DDFF50-9C96-43E9-8F3B-EFE203A88AD3}" sibTransId="{ABD43B59-48AA-43B9-8FF7-2B3664C772D2}"/>
    <dgm:cxn modelId="{117C991A-AB29-4F0D-B05C-0F62CED34B76}" type="presOf" srcId="{F2423593-C6DA-45B2-912A-BD15E5C215C0}" destId="{D7FDD5F4-DFD0-4571-8865-1AFD21B3324E}" srcOrd="0" destOrd="0" presId="urn:microsoft.com/office/officeart/2005/8/layout/hList1"/>
    <dgm:cxn modelId="{CD3E560E-0698-4602-B080-D0E660982EA4}" srcId="{3692523F-7D95-4408-B5DD-A688F32E2F9A}" destId="{D5BD8006-6FC1-4074-9233-F11D5D7D1AF9}" srcOrd="1" destOrd="0" parTransId="{A59456C0-335A-4EA8-9608-966D97C1B780}" sibTransId="{EF6E18B0-CC33-4932-8A1E-E2D48A9B249F}"/>
    <dgm:cxn modelId="{F7525891-0C71-4A61-92BB-B12AB2F51B47}" type="presOf" srcId="{BC9667F8-C872-4A1C-A2DE-5E753966880C}" destId="{2DA53DA6-1D4E-409E-8B8B-B0E7BF5B4E20}" srcOrd="0" destOrd="0" presId="urn:microsoft.com/office/officeart/2005/8/layout/hList1"/>
    <dgm:cxn modelId="{63EBB044-4FEE-4F99-AB42-2D9BE87BB90D}" type="presParOf" srcId="{C745FBF3-F8F9-45FC-822F-162A0A15D9BB}" destId="{1EFF1ED4-DB86-4F27-A511-6CD167985820}" srcOrd="0" destOrd="0" presId="urn:microsoft.com/office/officeart/2005/8/layout/hList1"/>
    <dgm:cxn modelId="{E7647F87-0E35-4557-B563-47E950D2E13B}" type="presParOf" srcId="{1EFF1ED4-DB86-4F27-A511-6CD167985820}" destId="{979FD245-EA9D-4E21-8A2A-E080C845062B}" srcOrd="0" destOrd="0" presId="urn:microsoft.com/office/officeart/2005/8/layout/hList1"/>
    <dgm:cxn modelId="{4C1A2AA3-3A6F-4523-A64E-1BDD0BD0731E}" type="presParOf" srcId="{1EFF1ED4-DB86-4F27-A511-6CD167985820}" destId="{D7FDD5F4-DFD0-4571-8865-1AFD21B3324E}" srcOrd="1" destOrd="0" presId="urn:microsoft.com/office/officeart/2005/8/layout/hList1"/>
    <dgm:cxn modelId="{69C5EED2-7685-47BB-BEA6-1C7308957983}" type="presParOf" srcId="{C745FBF3-F8F9-45FC-822F-162A0A15D9BB}" destId="{200A29DF-6438-4962-BDB7-D43D8A328545}" srcOrd="1" destOrd="0" presId="urn:microsoft.com/office/officeart/2005/8/layout/hList1"/>
    <dgm:cxn modelId="{2094C096-61E5-4698-8532-668E91E266DE}" type="presParOf" srcId="{C745FBF3-F8F9-45FC-822F-162A0A15D9BB}" destId="{7B0276E5-133E-440B-AD8F-F8498BA3E5B1}" srcOrd="2" destOrd="0" presId="urn:microsoft.com/office/officeart/2005/8/layout/hList1"/>
    <dgm:cxn modelId="{E54502CE-D4F1-4265-A1B8-26B2CFEE45B9}" type="presParOf" srcId="{7B0276E5-133E-440B-AD8F-F8498BA3E5B1}" destId="{8F576840-652C-47EB-9E6E-249DB291CE0B}" srcOrd="0" destOrd="0" presId="urn:microsoft.com/office/officeart/2005/8/layout/hList1"/>
    <dgm:cxn modelId="{DF6AC164-BEF7-44C4-A013-8B65AAF14E37}" type="presParOf" srcId="{7B0276E5-133E-440B-AD8F-F8498BA3E5B1}" destId="{86D1689C-A877-451B-A6B8-869B700F180A}" srcOrd="1" destOrd="0" presId="urn:microsoft.com/office/officeart/2005/8/layout/hList1"/>
    <dgm:cxn modelId="{DA3FEF41-CE3E-41FF-BB37-1C9C33930A95}" type="presParOf" srcId="{C745FBF3-F8F9-45FC-822F-162A0A15D9BB}" destId="{2A9A5E33-CA8D-415F-8735-63A349543CDF}" srcOrd="3" destOrd="0" presId="urn:microsoft.com/office/officeart/2005/8/layout/hList1"/>
    <dgm:cxn modelId="{8ED74B99-5F6F-4C8D-9A87-1911BB2746DB}" type="presParOf" srcId="{C745FBF3-F8F9-45FC-822F-162A0A15D9BB}" destId="{54588FC1-2824-4F4F-882D-68225F34648A}" srcOrd="4" destOrd="0" presId="urn:microsoft.com/office/officeart/2005/8/layout/hList1"/>
    <dgm:cxn modelId="{C5D19788-E5B5-4490-9049-24C079DAD6C5}" type="presParOf" srcId="{54588FC1-2824-4F4F-882D-68225F34648A}" destId="{21ED5FD8-C5BF-4BCC-9CD8-BC571402F055}" srcOrd="0" destOrd="0" presId="urn:microsoft.com/office/officeart/2005/8/layout/hList1"/>
    <dgm:cxn modelId="{AEFC2903-0BD4-4076-BC84-7A176B5770DF}" type="presParOf" srcId="{54588FC1-2824-4F4F-882D-68225F34648A}" destId="{2DA53DA6-1D4E-409E-8B8B-B0E7BF5B4E20}"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E7A680E-7608-4E7B-9001-08A2EF283B2A}" type="doc">
      <dgm:prSet loTypeId="urn:microsoft.com/office/officeart/2005/8/layout/radial4" loCatId="relationship" qsTypeId="urn:microsoft.com/office/officeart/2005/8/quickstyle/3d3" qsCatId="3D" csTypeId="urn:microsoft.com/office/officeart/2005/8/colors/colorful2" csCatId="colorful" phldr="1"/>
      <dgm:spPr/>
      <dgm:t>
        <a:bodyPr/>
        <a:lstStyle/>
        <a:p>
          <a:endParaRPr lang="id-ID"/>
        </a:p>
      </dgm:t>
    </dgm:pt>
    <dgm:pt modelId="{9AE8A606-2376-4B29-BBD3-0A1780F95236}">
      <dgm:prSet phldrT="[Text]"/>
      <dgm:spPr/>
      <dgm:t>
        <a:bodyPr/>
        <a:lstStyle/>
        <a:p>
          <a:r>
            <a:rPr lang="id-ID" dirty="0" smtClean="0"/>
            <a:t>Jenis Merek</a:t>
          </a:r>
          <a:endParaRPr lang="id-ID" dirty="0"/>
        </a:p>
      </dgm:t>
    </dgm:pt>
    <dgm:pt modelId="{3D3EC180-0A87-40CB-ABEB-58454CEDE569}" type="parTrans" cxnId="{8169AF8E-BBC3-49A9-958B-83B35308C28E}">
      <dgm:prSet/>
      <dgm:spPr/>
      <dgm:t>
        <a:bodyPr/>
        <a:lstStyle/>
        <a:p>
          <a:endParaRPr lang="id-ID"/>
        </a:p>
      </dgm:t>
    </dgm:pt>
    <dgm:pt modelId="{85D3E3FD-9DA8-467D-96FC-AA7239EDB5C6}" type="sibTrans" cxnId="{8169AF8E-BBC3-49A9-958B-83B35308C28E}">
      <dgm:prSet/>
      <dgm:spPr/>
      <dgm:t>
        <a:bodyPr/>
        <a:lstStyle/>
        <a:p>
          <a:endParaRPr lang="id-ID"/>
        </a:p>
      </dgm:t>
    </dgm:pt>
    <dgm:pt modelId="{1F2EF9F5-F6CB-45BD-B2B1-9CFF02E3641B}">
      <dgm:prSet phldrT="[Text]"/>
      <dgm:spPr/>
      <dgm:t>
        <a:bodyPr/>
        <a:lstStyle/>
        <a:p>
          <a:r>
            <a:rPr lang="id-ID" dirty="0" smtClean="0"/>
            <a:t>Merek Dagang</a:t>
          </a:r>
          <a:endParaRPr lang="id-ID" dirty="0"/>
        </a:p>
      </dgm:t>
    </dgm:pt>
    <dgm:pt modelId="{9F03EAE5-5DA0-48A8-8684-0FC04E7688B0}" type="parTrans" cxnId="{AE9966C8-1286-41D4-8C07-75C66898397A}">
      <dgm:prSet/>
      <dgm:spPr/>
      <dgm:t>
        <a:bodyPr/>
        <a:lstStyle/>
        <a:p>
          <a:endParaRPr lang="id-ID"/>
        </a:p>
      </dgm:t>
    </dgm:pt>
    <dgm:pt modelId="{5BE5B3E5-B22D-40F0-BFCB-B20DA7A075A5}" type="sibTrans" cxnId="{AE9966C8-1286-41D4-8C07-75C66898397A}">
      <dgm:prSet/>
      <dgm:spPr/>
      <dgm:t>
        <a:bodyPr/>
        <a:lstStyle/>
        <a:p>
          <a:endParaRPr lang="id-ID"/>
        </a:p>
      </dgm:t>
    </dgm:pt>
    <dgm:pt modelId="{38172572-3AE2-4DC3-A53B-90F6748FEA73}">
      <dgm:prSet phldrT="[Text]"/>
      <dgm:spPr/>
      <dgm:t>
        <a:bodyPr/>
        <a:lstStyle/>
        <a:p>
          <a:r>
            <a:rPr lang="id-ID" dirty="0" smtClean="0"/>
            <a:t>Merek Jasa</a:t>
          </a:r>
          <a:endParaRPr lang="id-ID" dirty="0"/>
        </a:p>
      </dgm:t>
    </dgm:pt>
    <dgm:pt modelId="{2865B1F5-1B57-4C26-B8D5-239BA890C8C4}" type="parTrans" cxnId="{0D74F008-C7DD-47E3-AFFA-8CC0AC9380F1}">
      <dgm:prSet/>
      <dgm:spPr/>
      <dgm:t>
        <a:bodyPr/>
        <a:lstStyle/>
        <a:p>
          <a:endParaRPr lang="id-ID"/>
        </a:p>
      </dgm:t>
    </dgm:pt>
    <dgm:pt modelId="{0881E740-2596-44BB-848D-C7F213AF2239}" type="sibTrans" cxnId="{0D74F008-C7DD-47E3-AFFA-8CC0AC9380F1}">
      <dgm:prSet/>
      <dgm:spPr/>
      <dgm:t>
        <a:bodyPr/>
        <a:lstStyle/>
        <a:p>
          <a:endParaRPr lang="id-ID"/>
        </a:p>
      </dgm:t>
    </dgm:pt>
    <dgm:pt modelId="{091D3253-C841-455A-95E1-227E0C51781E}">
      <dgm:prSet/>
      <dgm:spPr/>
      <dgm:t>
        <a:bodyPr/>
        <a:lstStyle/>
        <a:p>
          <a:r>
            <a:rPr lang="id-ID" dirty="0" smtClean="0"/>
            <a:t>Merek Kolektif</a:t>
          </a:r>
          <a:endParaRPr lang="id-ID" dirty="0"/>
        </a:p>
      </dgm:t>
    </dgm:pt>
    <dgm:pt modelId="{8D11F0E3-0B49-4EB6-8D1C-5BACB2C5FC53}" type="parTrans" cxnId="{6EFB7460-1310-430F-B7E1-A4DCD28E33F7}">
      <dgm:prSet/>
      <dgm:spPr/>
      <dgm:t>
        <a:bodyPr/>
        <a:lstStyle/>
        <a:p>
          <a:endParaRPr lang="id-ID"/>
        </a:p>
      </dgm:t>
    </dgm:pt>
    <dgm:pt modelId="{CBF85AEB-3E54-4B31-99E9-7BECF9D643A7}" type="sibTrans" cxnId="{6EFB7460-1310-430F-B7E1-A4DCD28E33F7}">
      <dgm:prSet/>
      <dgm:spPr/>
      <dgm:t>
        <a:bodyPr/>
        <a:lstStyle/>
        <a:p>
          <a:endParaRPr lang="id-ID"/>
        </a:p>
      </dgm:t>
    </dgm:pt>
    <dgm:pt modelId="{6DFA47C3-ACB8-4FDD-A9A8-0248DF27DE7E}" type="pres">
      <dgm:prSet presAssocID="{8E7A680E-7608-4E7B-9001-08A2EF283B2A}" presName="cycle" presStyleCnt="0">
        <dgm:presLayoutVars>
          <dgm:chMax val="1"/>
          <dgm:dir/>
          <dgm:animLvl val="ctr"/>
          <dgm:resizeHandles val="exact"/>
        </dgm:presLayoutVars>
      </dgm:prSet>
      <dgm:spPr/>
      <dgm:t>
        <a:bodyPr/>
        <a:lstStyle/>
        <a:p>
          <a:endParaRPr lang="id-ID"/>
        </a:p>
      </dgm:t>
    </dgm:pt>
    <dgm:pt modelId="{5340E62C-3D31-4D8B-BF17-AFF4311166E9}" type="pres">
      <dgm:prSet presAssocID="{9AE8A606-2376-4B29-BBD3-0A1780F95236}" presName="centerShape" presStyleLbl="node0" presStyleIdx="0" presStyleCnt="1"/>
      <dgm:spPr/>
      <dgm:t>
        <a:bodyPr/>
        <a:lstStyle/>
        <a:p>
          <a:endParaRPr lang="id-ID"/>
        </a:p>
      </dgm:t>
    </dgm:pt>
    <dgm:pt modelId="{AF46B3E9-D441-4E28-959B-DAAB4A6E667C}" type="pres">
      <dgm:prSet presAssocID="{9F03EAE5-5DA0-48A8-8684-0FC04E7688B0}" presName="parTrans" presStyleLbl="bgSibTrans2D1" presStyleIdx="0" presStyleCnt="3"/>
      <dgm:spPr/>
      <dgm:t>
        <a:bodyPr/>
        <a:lstStyle/>
        <a:p>
          <a:endParaRPr lang="id-ID"/>
        </a:p>
      </dgm:t>
    </dgm:pt>
    <dgm:pt modelId="{51E0EA6A-C319-4652-9D5C-09281CFCA39D}" type="pres">
      <dgm:prSet presAssocID="{1F2EF9F5-F6CB-45BD-B2B1-9CFF02E3641B}" presName="node" presStyleLbl="node1" presStyleIdx="0" presStyleCnt="3">
        <dgm:presLayoutVars>
          <dgm:bulletEnabled val="1"/>
        </dgm:presLayoutVars>
      </dgm:prSet>
      <dgm:spPr/>
      <dgm:t>
        <a:bodyPr/>
        <a:lstStyle/>
        <a:p>
          <a:endParaRPr lang="id-ID"/>
        </a:p>
      </dgm:t>
    </dgm:pt>
    <dgm:pt modelId="{21A9583A-DCC4-4587-8B4E-AB0F635A06ED}" type="pres">
      <dgm:prSet presAssocID="{2865B1F5-1B57-4C26-B8D5-239BA890C8C4}" presName="parTrans" presStyleLbl="bgSibTrans2D1" presStyleIdx="1" presStyleCnt="3"/>
      <dgm:spPr/>
      <dgm:t>
        <a:bodyPr/>
        <a:lstStyle/>
        <a:p>
          <a:endParaRPr lang="id-ID"/>
        </a:p>
      </dgm:t>
    </dgm:pt>
    <dgm:pt modelId="{C14F669D-31F0-409F-A69D-30C8ADE7D101}" type="pres">
      <dgm:prSet presAssocID="{38172572-3AE2-4DC3-A53B-90F6748FEA73}" presName="node" presStyleLbl="node1" presStyleIdx="1" presStyleCnt="3">
        <dgm:presLayoutVars>
          <dgm:bulletEnabled val="1"/>
        </dgm:presLayoutVars>
      </dgm:prSet>
      <dgm:spPr/>
      <dgm:t>
        <a:bodyPr/>
        <a:lstStyle/>
        <a:p>
          <a:endParaRPr lang="id-ID"/>
        </a:p>
      </dgm:t>
    </dgm:pt>
    <dgm:pt modelId="{4B391C43-3A4D-4BE8-A4E1-D793AB4C9E06}" type="pres">
      <dgm:prSet presAssocID="{8D11F0E3-0B49-4EB6-8D1C-5BACB2C5FC53}" presName="parTrans" presStyleLbl="bgSibTrans2D1" presStyleIdx="2" presStyleCnt="3"/>
      <dgm:spPr/>
      <dgm:t>
        <a:bodyPr/>
        <a:lstStyle/>
        <a:p>
          <a:endParaRPr lang="id-ID"/>
        </a:p>
      </dgm:t>
    </dgm:pt>
    <dgm:pt modelId="{2469D151-1FE6-4FA2-A4DD-E8AA20094BAE}" type="pres">
      <dgm:prSet presAssocID="{091D3253-C841-455A-95E1-227E0C51781E}" presName="node" presStyleLbl="node1" presStyleIdx="2" presStyleCnt="3">
        <dgm:presLayoutVars>
          <dgm:bulletEnabled val="1"/>
        </dgm:presLayoutVars>
      </dgm:prSet>
      <dgm:spPr/>
      <dgm:t>
        <a:bodyPr/>
        <a:lstStyle/>
        <a:p>
          <a:endParaRPr lang="id-ID"/>
        </a:p>
      </dgm:t>
    </dgm:pt>
  </dgm:ptLst>
  <dgm:cxnLst>
    <dgm:cxn modelId="{20750608-40AA-465D-B71A-6D1534876CF9}" type="presOf" srcId="{2865B1F5-1B57-4C26-B8D5-239BA890C8C4}" destId="{21A9583A-DCC4-4587-8B4E-AB0F635A06ED}" srcOrd="0" destOrd="0" presId="urn:microsoft.com/office/officeart/2005/8/layout/radial4"/>
    <dgm:cxn modelId="{AE9966C8-1286-41D4-8C07-75C66898397A}" srcId="{9AE8A606-2376-4B29-BBD3-0A1780F95236}" destId="{1F2EF9F5-F6CB-45BD-B2B1-9CFF02E3641B}" srcOrd="0" destOrd="0" parTransId="{9F03EAE5-5DA0-48A8-8684-0FC04E7688B0}" sibTransId="{5BE5B3E5-B22D-40F0-BFCB-B20DA7A075A5}"/>
    <dgm:cxn modelId="{8169AF8E-BBC3-49A9-958B-83B35308C28E}" srcId="{8E7A680E-7608-4E7B-9001-08A2EF283B2A}" destId="{9AE8A606-2376-4B29-BBD3-0A1780F95236}" srcOrd="0" destOrd="0" parTransId="{3D3EC180-0A87-40CB-ABEB-58454CEDE569}" sibTransId="{85D3E3FD-9DA8-467D-96FC-AA7239EDB5C6}"/>
    <dgm:cxn modelId="{E54A61F1-51CB-4D8D-B74A-0621629E536C}" type="presOf" srcId="{8E7A680E-7608-4E7B-9001-08A2EF283B2A}" destId="{6DFA47C3-ACB8-4FDD-A9A8-0248DF27DE7E}" srcOrd="0" destOrd="0" presId="urn:microsoft.com/office/officeart/2005/8/layout/radial4"/>
    <dgm:cxn modelId="{113898C4-D802-44E8-935D-0ED6387BE4AC}" type="presOf" srcId="{091D3253-C841-455A-95E1-227E0C51781E}" destId="{2469D151-1FE6-4FA2-A4DD-E8AA20094BAE}" srcOrd="0" destOrd="0" presId="urn:microsoft.com/office/officeart/2005/8/layout/radial4"/>
    <dgm:cxn modelId="{6EFB7460-1310-430F-B7E1-A4DCD28E33F7}" srcId="{9AE8A606-2376-4B29-BBD3-0A1780F95236}" destId="{091D3253-C841-455A-95E1-227E0C51781E}" srcOrd="2" destOrd="0" parTransId="{8D11F0E3-0B49-4EB6-8D1C-5BACB2C5FC53}" sibTransId="{CBF85AEB-3E54-4B31-99E9-7BECF9D643A7}"/>
    <dgm:cxn modelId="{10E7DD84-37F7-477D-8A1A-97B77439CC5C}" type="presOf" srcId="{9AE8A606-2376-4B29-BBD3-0A1780F95236}" destId="{5340E62C-3D31-4D8B-BF17-AFF4311166E9}" srcOrd="0" destOrd="0" presId="urn:microsoft.com/office/officeart/2005/8/layout/radial4"/>
    <dgm:cxn modelId="{D122B04F-F939-4EC7-B7BE-E61F008E55C5}" type="presOf" srcId="{9F03EAE5-5DA0-48A8-8684-0FC04E7688B0}" destId="{AF46B3E9-D441-4E28-959B-DAAB4A6E667C}" srcOrd="0" destOrd="0" presId="urn:microsoft.com/office/officeart/2005/8/layout/radial4"/>
    <dgm:cxn modelId="{7A5679D8-9FB3-4277-A7D9-E5F95E32C9A6}" type="presOf" srcId="{8D11F0E3-0B49-4EB6-8D1C-5BACB2C5FC53}" destId="{4B391C43-3A4D-4BE8-A4E1-D793AB4C9E06}" srcOrd="0" destOrd="0" presId="urn:microsoft.com/office/officeart/2005/8/layout/radial4"/>
    <dgm:cxn modelId="{0D74F008-C7DD-47E3-AFFA-8CC0AC9380F1}" srcId="{9AE8A606-2376-4B29-BBD3-0A1780F95236}" destId="{38172572-3AE2-4DC3-A53B-90F6748FEA73}" srcOrd="1" destOrd="0" parTransId="{2865B1F5-1B57-4C26-B8D5-239BA890C8C4}" sibTransId="{0881E740-2596-44BB-848D-C7F213AF2239}"/>
    <dgm:cxn modelId="{6C3C3D98-0FA5-49BE-BE6D-3A19A7E426A6}" type="presOf" srcId="{38172572-3AE2-4DC3-A53B-90F6748FEA73}" destId="{C14F669D-31F0-409F-A69D-30C8ADE7D101}" srcOrd="0" destOrd="0" presId="urn:microsoft.com/office/officeart/2005/8/layout/radial4"/>
    <dgm:cxn modelId="{111FAFFB-F781-4BB9-9794-4849BB936630}" type="presOf" srcId="{1F2EF9F5-F6CB-45BD-B2B1-9CFF02E3641B}" destId="{51E0EA6A-C319-4652-9D5C-09281CFCA39D}" srcOrd="0" destOrd="0" presId="urn:microsoft.com/office/officeart/2005/8/layout/radial4"/>
    <dgm:cxn modelId="{19A5214A-3DEB-4AC4-A6B3-68BB0F4E85BE}" type="presParOf" srcId="{6DFA47C3-ACB8-4FDD-A9A8-0248DF27DE7E}" destId="{5340E62C-3D31-4D8B-BF17-AFF4311166E9}" srcOrd="0" destOrd="0" presId="urn:microsoft.com/office/officeart/2005/8/layout/radial4"/>
    <dgm:cxn modelId="{418F3C5D-30F0-40E0-A6B8-1E552D81F5CE}" type="presParOf" srcId="{6DFA47C3-ACB8-4FDD-A9A8-0248DF27DE7E}" destId="{AF46B3E9-D441-4E28-959B-DAAB4A6E667C}" srcOrd="1" destOrd="0" presId="urn:microsoft.com/office/officeart/2005/8/layout/radial4"/>
    <dgm:cxn modelId="{C5D1394A-3818-4244-ABFA-BE67896C25CD}" type="presParOf" srcId="{6DFA47C3-ACB8-4FDD-A9A8-0248DF27DE7E}" destId="{51E0EA6A-C319-4652-9D5C-09281CFCA39D}" srcOrd="2" destOrd="0" presId="urn:microsoft.com/office/officeart/2005/8/layout/radial4"/>
    <dgm:cxn modelId="{BEF76494-F372-48D4-BFAC-CEAA4B96E810}" type="presParOf" srcId="{6DFA47C3-ACB8-4FDD-A9A8-0248DF27DE7E}" destId="{21A9583A-DCC4-4587-8B4E-AB0F635A06ED}" srcOrd="3" destOrd="0" presId="urn:microsoft.com/office/officeart/2005/8/layout/radial4"/>
    <dgm:cxn modelId="{3A661D0C-CE44-4879-A6EE-4B3125523D7C}" type="presParOf" srcId="{6DFA47C3-ACB8-4FDD-A9A8-0248DF27DE7E}" destId="{C14F669D-31F0-409F-A69D-30C8ADE7D101}" srcOrd="4" destOrd="0" presId="urn:microsoft.com/office/officeart/2005/8/layout/radial4"/>
    <dgm:cxn modelId="{6957FB46-157A-4CCA-8B83-275D3209F5A5}" type="presParOf" srcId="{6DFA47C3-ACB8-4FDD-A9A8-0248DF27DE7E}" destId="{4B391C43-3A4D-4BE8-A4E1-D793AB4C9E06}" srcOrd="5" destOrd="0" presId="urn:microsoft.com/office/officeart/2005/8/layout/radial4"/>
    <dgm:cxn modelId="{6C91D0F5-485E-48B0-96B6-313F650A2FF0}" type="presParOf" srcId="{6DFA47C3-ACB8-4FDD-A9A8-0248DF27DE7E}" destId="{2469D151-1FE6-4FA2-A4DD-E8AA20094BAE}" srcOrd="6"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9FD245-EA9D-4E21-8A2A-E080C845062B}">
      <dsp:nvSpPr>
        <dsp:cNvPr id="0" name=""/>
        <dsp:cNvSpPr/>
      </dsp:nvSpPr>
      <dsp:spPr>
        <a:xfrm>
          <a:off x="2655" y="439510"/>
          <a:ext cx="2588912" cy="432000"/>
        </a:xfrm>
        <a:prstGeom prst="rect">
          <a:avLst/>
        </a:prstGeom>
        <a:gradFill rotWithShape="0">
          <a:gsLst>
            <a:gs pos="0">
              <a:schemeClr val="accent5">
                <a:hueOff val="0"/>
                <a:satOff val="0"/>
                <a:lumOff val="0"/>
                <a:alphaOff val="0"/>
              </a:schemeClr>
            </a:gs>
            <a:gs pos="100000">
              <a:schemeClr val="accent5">
                <a:hueOff val="0"/>
                <a:satOff val="0"/>
                <a:lumOff val="0"/>
                <a:alphaOff val="0"/>
                <a:shade val="75000"/>
                <a:satMod val="120000"/>
                <a:lumMod val="90000"/>
              </a:schemeClr>
            </a:gs>
          </a:gsLst>
          <a:lin ang="5400000" scaled="0"/>
        </a:gradFill>
        <a:ln w="9525" cap="flat" cmpd="sng" algn="ctr">
          <a:solidFill>
            <a:schemeClr val="accent5">
              <a:hueOff val="0"/>
              <a:satOff val="0"/>
              <a:lumOff val="0"/>
              <a:alphaOff val="0"/>
            </a:schemeClr>
          </a:solidFill>
          <a:prstDash val="solid"/>
        </a:ln>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dsp:spPr>
      <dsp:style>
        <a:lnRef idx="1">
          <a:scrgbClr r="0" g="0" b="0"/>
        </a:lnRef>
        <a:fillRef idx="3">
          <a:scrgbClr r="0" g="0" b="0"/>
        </a:fillRef>
        <a:effectRef idx="2">
          <a:scrgbClr r="0" g="0" b="0"/>
        </a:effectRef>
        <a:fontRef idx="minor">
          <a:schemeClr val="lt1"/>
        </a:fontRef>
      </dsp:style>
      <dsp:txBody>
        <a:bodyPr spcFirstLastPara="0" vert="horz" wrap="square" lIns="106680" tIns="60960" rIns="106680" bIns="60960" numCol="1" spcCol="1270" anchor="ctr" anchorCtr="0">
          <a:noAutofit/>
        </a:bodyPr>
        <a:lstStyle/>
        <a:p>
          <a:pPr lvl="0" algn="ctr" defTabSz="666750">
            <a:lnSpc>
              <a:spcPct val="90000"/>
            </a:lnSpc>
            <a:spcBef>
              <a:spcPct val="0"/>
            </a:spcBef>
            <a:spcAft>
              <a:spcPct val="35000"/>
            </a:spcAft>
          </a:pPr>
          <a:r>
            <a:rPr lang="id-ID" sz="1500" b="1" kern="1200" dirty="0" smtClean="0"/>
            <a:t>11 Oktober 1961</a:t>
          </a:r>
          <a:endParaRPr lang="id-ID" sz="1500" b="1" kern="1200" dirty="0"/>
        </a:p>
      </dsp:txBody>
      <dsp:txXfrm>
        <a:off x="2655" y="439510"/>
        <a:ext cx="2588912" cy="432000"/>
      </dsp:txXfrm>
    </dsp:sp>
    <dsp:sp modelId="{D7FDD5F4-DFD0-4571-8865-1AFD21B3324E}">
      <dsp:nvSpPr>
        <dsp:cNvPr id="0" name=""/>
        <dsp:cNvSpPr/>
      </dsp:nvSpPr>
      <dsp:spPr>
        <a:xfrm>
          <a:off x="2655" y="871510"/>
          <a:ext cx="2588912" cy="3945562"/>
        </a:xfrm>
        <a:prstGeom prst="rect">
          <a:avLst/>
        </a:prstGeom>
        <a:solidFill>
          <a:schemeClr val="accent5">
            <a:tint val="40000"/>
            <a:alpha val="90000"/>
            <a:hueOff val="0"/>
            <a:satOff val="0"/>
            <a:lumOff val="0"/>
            <a:alphaOff val="0"/>
          </a:schemeClr>
        </a:solidFill>
        <a:ln w="9525" cap="flat" cmpd="sng" algn="ctr">
          <a:solidFill>
            <a:schemeClr val="accent5">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id-ID" sz="1500" kern="1200" dirty="0" smtClean="0"/>
            <a:t>UU No.21 tahun 1961 tentang Merek Perusahaan dan Merek Perniagaan untuk mengganti UU Merek Kolonial Belanda</a:t>
          </a:r>
          <a:endParaRPr lang="id-ID" sz="1500" kern="1200" dirty="0"/>
        </a:p>
        <a:p>
          <a:pPr marL="114300" lvl="1" indent="-114300" algn="l" defTabSz="666750">
            <a:lnSpc>
              <a:spcPct val="90000"/>
            </a:lnSpc>
            <a:spcBef>
              <a:spcPct val="0"/>
            </a:spcBef>
            <a:spcAft>
              <a:spcPct val="15000"/>
            </a:spcAft>
            <a:buChar char="••"/>
          </a:pPr>
          <a:r>
            <a:rPr lang="id-ID" sz="1500" kern="1200" dirty="0" smtClean="0"/>
            <a:t>Mulai berlaku tanggal 11 November 1961</a:t>
          </a:r>
          <a:endParaRPr lang="id-ID" sz="1500" kern="1200" dirty="0"/>
        </a:p>
        <a:p>
          <a:pPr marL="114300" lvl="1" indent="-114300" algn="l" defTabSz="666750">
            <a:lnSpc>
              <a:spcPct val="90000"/>
            </a:lnSpc>
            <a:spcBef>
              <a:spcPct val="0"/>
            </a:spcBef>
            <a:spcAft>
              <a:spcPct val="15000"/>
            </a:spcAft>
            <a:buChar char="••"/>
          </a:pPr>
          <a:r>
            <a:rPr lang="id-ID" sz="1500" kern="1200" dirty="0" smtClean="0"/>
            <a:t>Untuk melindungi masyarakat dari barang-barang tiruan/bajakan</a:t>
          </a:r>
          <a:endParaRPr lang="id-ID" sz="1500" kern="1200" dirty="0"/>
        </a:p>
      </dsp:txBody>
      <dsp:txXfrm>
        <a:off x="2655" y="871510"/>
        <a:ext cx="2588912" cy="3945562"/>
      </dsp:txXfrm>
    </dsp:sp>
    <dsp:sp modelId="{8F576840-652C-47EB-9E6E-249DB291CE0B}">
      <dsp:nvSpPr>
        <dsp:cNvPr id="0" name=""/>
        <dsp:cNvSpPr/>
      </dsp:nvSpPr>
      <dsp:spPr>
        <a:xfrm>
          <a:off x="2954015" y="439510"/>
          <a:ext cx="2588912" cy="432000"/>
        </a:xfrm>
        <a:prstGeom prst="rect">
          <a:avLst/>
        </a:prstGeom>
        <a:gradFill rotWithShape="0">
          <a:gsLst>
            <a:gs pos="0">
              <a:schemeClr val="accent5">
                <a:hueOff val="-7009649"/>
                <a:satOff val="10306"/>
                <a:lumOff val="8824"/>
                <a:alphaOff val="0"/>
              </a:schemeClr>
            </a:gs>
            <a:gs pos="100000">
              <a:schemeClr val="accent5">
                <a:hueOff val="-7009649"/>
                <a:satOff val="10306"/>
                <a:lumOff val="8824"/>
                <a:alphaOff val="0"/>
                <a:shade val="75000"/>
                <a:satMod val="120000"/>
                <a:lumMod val="90000"/>
              </a:schemeClr>
            </a:gs>
          </a:gsLst>
          <a:lin ang="5400000" scaled="0"/>
        </a:gradFill>
        <a:ln w="9525" cap="flat" cmpd="sng" algn="ctr">
          <a:solidFill>
            <a:schemeClr val="accent5">
              <a:hueOff val="-7009649"/>
              <a:satOff val="10306"/>
              <a:lumOff val="8824"/>
              <a:alphaOff val="0"/>
            </a:schemeClr>
          </a:solidFill>
          <a:prstDash val="solid"/>
        </a:ln>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dsp:spPr>
      <dsp:style>
        <a:lnRef idx="1">
          <a:scrgbClr r="0" g="0" b="0"/>
        </a:lnRef>
        <a:fillRef idx="3">
          <a:scrgbClr r="0" g="0" b="0"/>
        </a:fillRef>
        <a:effectRef idx="2">
          <a:scrgbClr r="0" g="0" b="0"/>
        </a:effectRef>
        <a:fontRef idx="minor">
          <a:schemeClr val="lt1"/>
        </a:fontRef>
      </dsp:style>
      <dsp:txBody>
        <a:bodyPr spcFirstLastPara="0" vert="horz" wrap="square" lIns="106680" tIns="60960" rIns="106680" bIns="60960" numCol="1" spcCol="1270" anchor="ctr" anchorCtr="0">
          <a:noAutofit/>
        </a:bodyPr>
        <a:lstStyle/>
        <a:p>
          <a:pPr lvl="0" algn="ctr" defTabSz="666750">
            <a:lnSpc>
              <a:spcPct val="90000"/>
            </a:lnSpc>
            <a:spcBef>
              <a:spcPct val="0"/>
            </a:spcBef>
            <a:spcAft>
              <a:spcPct val="35000"/>
            </a:spcAft>
          </a:pPr>
          <a:r>
            <a:rPr lang="id-ID" sz="1500" b="1" kern="1200" dirty="0" smtClean="0"/>
            <a:t>12 April 1982</a:t>
          </a:r>
          <a:endParaRPr lang="id-ID" sz="1500" b="1" kern="1200" dirty="0"/>
        </a:p>
      </dsp:txBody>
      <dsp:txXfrm>
        <a:off x="2954015" y="439510"/>
        <a:ext cx="2588912" cy="432000"/>
      </dsp:txXfrm>
    </dsp:sp>
    <dsp:sp modelId="{86D1689C-A877-451B-A6B8-869B700F180A}">
      <dsp:nvSpPr>
        <dsp:cNvPr id="0" name=""/>
        <dsp:cNvSpPr/>
      </dsp:nvSpPr>
      <dsp:spPr>
        <a:xfrm>
          <a:off x="2954015" y="871510"/>
          <a:ext cx="2588912" cy="3945562"/>
        </a:xfrm>
        <a:prstGeom prst="rect">
          <a:avLst/>
        </a:prstGeom>
        <a:solidFill>
          <a:schemeClr val="accent5">
            <a:tint val="40000"/>
            <a:alpha val="90000"/>
            <a:hueOff val="-7052449"/>
            <a:satOff val="13276"/>
            <a:lumOff val="2008"/>
            <a:alphaOff val="0"/>
          </a:schemeClr>
        </a:solidFill>
        <a:ln w="9525" cap="flat" cmpd="sng" algn="ctr">
          <a:solidFill>
            <a:schemeClr val="accent5">
              <a:tint val="40000"/>
              <a:alpha val="90000"/>
              <a:hueOff val="-7052449"/>
              <a:satOff val="13276"/>
              <a:lumOff val="2008"/>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id-ID" sz="1500" kern="1200" dirty="0" smtClean="0"/>
            <a:t>UU No 6 tahun 1982 tentang Hak Cipta untuk menggantikan UU Hak Cipta peninggalan Belanda</a:t>
          </a:r>
          <a:endParaRPr lang="id-ID" sz="1500" kern="1200" dirty="0"/>
        </a:p>
        <a:p>
          <a:pPr marL="114300" lvl="1" indent="-114300" algn="l" defTabSz="666750">
            <a:lnSpc>
              <a:spcPct val="90000"/>
            </a:lnSpc>
            <a:spcBef>
              <a:spcPct val="0"/>
            </a:spcBef>
            <a:spcAft>
              <a:spcPct val="15000"/>
            </a:spcAft>
            <a:buChar char="••"/>
          </a:pPr>
          <a:r>
            <a:rPr lang="id-ID" sz="1500" kern="1200" dirty="0" smtClean="0"/>
            <a:t>Untuk mendorong dan melindungi penciptaan, penyebarluasan hasil kebudayaan di bidang karya ilmu, seni dan sastra serta mempercepat pertumbuhan kecerdasan kehidupan bangsa</a:t>
          </a:r>
          <a:endParaRPr lang="id-ID" sz="1500" kern="1200" dirty="0"/>
        </a:p>
      </dsp:txBody>
      <dsp:txXfrm>
        <a:off x="2954015" y="871510"/>
        <a:ext cx="2588912" cy="3945562"/>
      </dsp:txXfrm>
    </dsp:sp>
    <dsp:sp modelId="{21ED5FD8-C5BF-4BCC-9CD8-BC571402F055}">
      <dsp:nvSpPr>
        <dsp:cNvPr id="0" name=""/>
        <dsp:cNvSpPr/>
      </dsp:nvSpPr>
      <dsp:spPr>
        <a:xfrm>
          <a:off x="5905376" y="439510"/>
          <a:ext cx="2588912" cy="432000"/>
        </a:xfrm>
        <a:prstGeom prst="rect">
          <a:avLst/>
        </a:prstGeom>
        <a:gradFill rotWithShape="0">
          <a:gsLst>
            <a:gs pos="0">
              <a:schemeClr val="accent5">
                <a:hueOff val="-14019298"/>
                <a:satOff val="20613"/>
                <a:lumOff val="17647"/>
                <a:alphaOff val="0"/>
              </a:schemeClr>
            </a:gs>
            <a:gs pos="100000">
              <a:schemeClr val="accent5">
                <a:hueOff val="-14019298"/>
                <a:satOff val="20613"/>
                <a:lumOff val="17647"/>
                <a:alphaOff val="0"/>
                <a:shade val="75000"/>
                <a:satMod val="120000"/>
                <a:lumMod val="90000"/>
              </a:schemeClr>
            </a:gs>
          </a:gsLst>
          <a:lin ang="5400000" scaled="0"/>
        </a:gradFill>
        <a:ln w="9525" cap="flat" cmpd="sng" algn="ctr">
          <a:solidFill>
            <a:schemeClr val="accent5">
              <a:hueOff val="-14019298"/>
              <a:satOff val="20613"/>
              <a:lumOff val="17647"/>
              <a:alphaOff val="0"/>
            </a:schemeClr>
          </a:solidFill>
          <a:prstDash val="solid"/>
        </a:ln>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dsp:spPr>
      <dsp:style>
        <a:lnRef idx="1">
          <a:scrgbClr r="0" g="0" b="0"/>
        </a:lnRef>
        <a:fillRef idx="3">
          <a:scrgbClr r="0" g="0" b="0"/>
        </a:fillRef>
        <a:effectRef idx="2">
          <a:scrgbClr r="0" g="0" b="0"/>
        </a:effectRef>
        <a:fontRef idx="minor">
          <a:schemeClr val="lt1"/>
        </a:fontRef>
      </dsp:style>
      <dsp:txBody>
        <a:bodyPr spcFirstLastPara="0" vert="horz" wrap="square" lIns="106680" tIns="60960" rIns="106680" bIns="60960" numCol="1" spcCol="1270" anchor="ctr" anchorCtr="0">
          <a:noAutofit/>
        </a:bodyPr>
        <a:lstStyle/>
        <a:p>
          <a:pPr lvl="0" algn="ctr" defTabSz="666750">
            <a:lnSpc>
              <a:spcPct val="90000"/>
            </a:lnSpc>
            <a:spcBef>
              <a:spcPct val="0"/>
            </a:spcBef>
            <a:spcAft>
              <a:spcPct val="35000"/>
            </a:spcAft>
          </a:pPr>
          <a:r>
            <a:rPr lang="id-ID" sz="1500" b="1" kern="1200" dirty="0" smtClean="0"/>
            <a:t>Tahun 1986</a:t>
          </a:r>
          <a:endParaRPr lang="id-ID" sz="1500" b="1" kern="1200" dirty="0"/>
        </a:p>
      </dsp:txBody>
      <dsp:txXfrm>
        <a:off x="5905376" y="439510"/>
        <a:ext cx="2588912" cy="432000"/>
      </dsp:txXfrm>
    </dsp:sp>
    <dsp:sp modelId="{2DA53DA6-1D4E-409E-8B8B-B0E7BF5B4E20}">
      <dsp:nvSpPr>
        <dsp:cNvPr id="0" name=""/>
        <dsp:cNvSpPr/>
      </dsp:nvSpPr>
      <dsp:spPr>
        <a:xfrm>
          <a:off x="5905376" y="871510"/>
          <a:ext cx="2588912" cy="3945562"/>
        </a:xfrm>
        <a:prstGeom prst="rect">
          <a:avLst/>
        </a:prstGeom>
        <a:solidFill>
          <a:schemeClr val="accent5">
            <a:tint val="40000"/>
            <a:alpha val="90000"/>
            <a:hueOff val="-14104897"/>
            <a:satOff val="26552"/>
            <a:lumOff val="4016"/>
            <a:alphaOff val="0"/>
          </a:schemeClr>
        </a:solidFill>
        <a:ln w="9525" cap="flat" cmpd="sng" algn="ctr">
          <a:solidFill>
            <a:schemeClr val="accent5">
              <a:tint val="40000"/>
              <a:alpha val="90000"/>
              <a:hueOff val="-14104897"/>
              <a:satOff val="26552"/>
              <a:lumOff val="4016"/>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id-ID" sz="1500" kern="1200" dirty="0" smtClean="0"/>
            <a:t>Awal era modern sistem HAKI</a:t>
          </a:r>
          <a:endParaRPr lang="id-ID" sz="1500" kern="1200" dirty="0"/>
        </a:p>
        <a:p>
          <a:pPr marL="114300" lvl="1" indent="-114300" algn="l" defTabSz="666750">
            <a:lnSpc>
              <a:spcPct val="90000"/>
            </a:lnSpc>
            <a:spcBef>
              <a:spcPct val="0"/>
            </a:spcBef>
            <a:spcAft>
              <a:spcPct val="15000"/>
            </a:spcAft>
            <a:buChar char="••"/>
          </a:pPr>
          <a:r>
            <a:rPr lang="id-ID" sz="1500" kern="1200" dirty="0" smtClean="0"/>
            <a:t>Membentuk tim khusus di bidang HAKI melalui KEPRES No.34 Tahun 1986</a:t>
          </a:r>
          <a:endParaRPr lang="id-ID" sz="1500" kern="1200" dirty="0"/>
        </a:p>
        <a:p>
          <a:pPr marL="114300" lvl="1" indent="-114300" algn="l" defTabSz="666750">
            <a:lnSpc>
              <a:spcPct val="90000"/>
            </a:lnSpc>
            <a:spcBef>
              <a:spcPct val="0"/>
            </a:spcBef>
            <a:spcAft>
              <a:spcPct val="15000"/>
            </a:spcAft>
            <a:buChar char="••"/>
          </a:pPr>
          <a:r>
            <a:rPr lang="id-ID" sz="1500" kern="1200" dirty="0" smtClean="0"/>
            <a:t>Tugas KEPRES: penyusunan kebijakan nasional di bidang HAKI, perancangan peraturan perundang-undangan di bidang HAKI dan sosialisasi sistem HKI di kalangan instansi pemerintah terkait, aparat penegak hukum dan masyarakat luas</a:t>
          </a:r>
          <a:endParaRPr lang="id-ID" sz="1500" kern="1200" dirty="0"/>
        </a:p>
      </dsp:txBody>
      <dsp:txXfrm>
        <a:off x="5905376" y="871510"/>
        <a:ext cx="2588912" cy="394556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40E62C-3D31-4D8B-BF17-AFF4311166E9}">
      <dsp:nvSpPr>
        <dsp:cNvPr id="0" name=""/>
        <dsp:cNvSpPr/>
      </dsp:nvSpPr>
      <dsp:spPr>
        <a:xfrm>
          <a:off x="2017498" y="1626720"/>
          <a:ext cx="1365602" cy="1365602"/>
        </a:xfrm>
        <a:prstGeom prst="ellipse">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id-ID" sz="2400" kern="1200" dirty="0" smtClean="0"/>
            <a:t>Jenis Merek</a:t>
          </a:r>
          <a:endParaRPr lang="id-ID" sz="2400" kern="1200" dirty="0"/>
        </a:p>
      </dsp:txBody>
      <dsp:txXfrm>
        <a:off x="2217486" y="1826708"/>
        <a:ext cx="965626" cy="965626"/>
      </dsp:txXfrm>
    </dsp:sp>
    <dsp:sp modelId="{AF46B3E9-D441-4E28-959B-DAAB4A6E667C}">
      <dsp:nvSpPr>
        <dsp:cNvPr id="0" name=""/>
        <dsp:cNvSpPr/>
      </dsp:nvSpPr>
      <dsp:spPr>
        <a:xfrm rot="12900000">
          <a:off x="1139490" y="1388316"/>
          <a:ext cx="1046215" cy="389196"/>
        </a:xfrm>
        <a:prstGeom prst="leftArrow">
          <a:avLst>
            <a:gd name="adj1" fmla="val 60000"/>
            <a:gd name="adj2" fmla="val 50000"/>
          </a:avLst>
        </a:prstGeom>
        <a:solidFill>
          <a:schemeClr val="accent2">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51E0EA6A-C319-4652-9D5C-09281CFCA39D}">
      <dsp:nvSpPr>
        <dsp:cNvPr id="0" name=""/>
        <dsp:cNvSpPr/>
      </dsp:nvSpPr>
      <dsp:spPr>
        <a:xfrm>
          <a:off x="585432" y="763943"/>
          <a:ext cx="1297322" cy="1037858"/>
        </a:xfrm>
        <a:prstGeom prst="roundRect">
          <a:avLst>
            <a:gd name="adj" fmla="val 10000"/>
          </a:avLst>
        </a:prstGeom>
        <a:solidFill>
          <a:schemeClr val="accent2">
            <a:hueOff val="0"/>
            <a:satOff val="0"/>
            <a:lumOff val="0"/>
            <a:alphaOff val="0"/>
          </a:schemeClr>
        </a:solidFill>
        <a:ln>
          <a:noFill/>
        </a:ln>
        <a:effectLst>
          <a:outerShdw blurRad="50800" dist="25400" dir="5400000" rotWithShape="0">
            <a:srgbClr val="000000">
              <a:alpha val="2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ctr" defTabSz="977900">
            <a:lnSpc>
              <a:spcPct val="90000"/>
            </a:lnSpc>
            <a:spcBef>
              <a:spcPct val="0"/>
            </a:spcBef>
            <a:spcAft>
              <a:spcPct val="35000"/>
            </a:spcAft>
          </a:pPr>
          <a:r>
            <a:rPr lang="id-ID" sz="2200" kern="1200" dirty="0" smtClean="0"/>
            <a:t>Merek Dagang</a:t>
          </a:r>
          <a:endParaRPr lang="id-ID" sz="2200" kern="1200" dirty="0"/>
        </a:p>
      </dsp:txBody>
      <dsp:txXfrm>
        <a:off x="615830" y="794341"/>
        <a:ext cx="1236526" cy="977062"/>
      </dsp:txXfrm>
    </dsp:sp>
    <dsp:sp modelId="{21A9583A-DCC4-4587-8B4E-AB0F635A06ED}">
      <dsp:nvSpPr>
        <dsp:cNvPr id="0" name=""/>
        <dsp:cNvSpPr/>
      </dsp:nvSpPr>
      <dsp:spPr>
        <a:xfrm rot="16200000">
          <a:off x="2177192" y="848123"/>
          <a:ext cx="1046215" cy="389196"/>
        </a:xfrm>
        <a:prstGeom prst="leftArrow">
          <a:avLst>
            <a:gd name="adj1" fmla="val 60000"/>
            <a:gd name="adj2" fmla="val 50000"/>
          </a:avLst>
        </a:prstGeom>
        <a:solidFill>
          <a:schemeClr val="accent2">
            <a:hueOff val="-4533602"/>
            <a:satOff val="2618"/>
            <a:lumOff val="-4804"/>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C14F669D-31F0-409F-A69D-30C8ADE7D101}">
      <dsp:nvSpPr>
        <dsp:cNvPr id="0" name=""/>
        <dsp:cNvSpPr/>
      </dsp:nvSpPr>
      <dsp:spPr>
        <a:xfrm>
          <a:off x="2051638" y="684"/>
          <a:ext cx="1297322" cy="1037858"/>
        </a:xfrm>
        <a:prstGeom prst="roundRect">
          <a:avLst>
            <a:gd name="adj" fmla="val 10000"/>
          </a:avLst>
        </a:prstGeom>
        <a:solidFill>
          <a:schemeClr val="accent2">
            <a:hueOff val="-4533602"/>
            <a:satOff val="2618"/>
            <a:lumOff val="-4804"/>
            <a:alphaOff val="0"/>
          </a:schemeClr>
        </a:solidFill>
        <a:ln>
          <a:noFill/>
        </a:ln>
        <a:effectLst>
          <a:outerShdw blurRad="50800" dist="25400" dir="5400000" rotWithShape="0">
            <a:srgbClr val="000000">
              <a:alpha val="2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ctr" defTabSz="977900">
            <a:lnSpc>
              <a:spcPct val="90000"/>
            </a:lnSpc>
            <a:spcBef>
              <a:spcPct val="0"/>
            </a:spcBef>
            <a:spcAft>
              <a:spcPct val="35000"/>
            </a:spcAft>
          </a:pPr>
          <a:r>
            <a:rPr lang="id-ID" sz="2200" kern="1200" dirty="0" smtClean="0"/>
            <a:t>Merek Jasa</a:t>
          </a:r>
          <a:endParaRPr lang="id-ID" sz="2200" kern="1200" dirty="0"/>
        </a:p>
      </dsp:txBody>
      <dsp:txXfrm>
        <a:off x="2082036" y="31082"/>
        <a:ext cx="1236526" cy="977062"/>
      </dsp:txXfrm>
    </dsp:sp>
    <dsp:sp modelId="{4B391C43-3A4D-4BE8-A4E1-D793AB4C9E06}">
      <dsp:nvSpPr>
        <dsp:cNvPr id="0" name=""/>
        <dsp:cNvSpPr/>
      </dsp:nvSpPr>
      <dsp:spPr>
        <a:xfrm rot="19500000">
          <a:off x="3214894" y="1388316"/>
          <a:ext cx="1046215" cy="389196"/>
        </a:xfrm>
        <a:prstGeom prst="leftArrow">
          <a:avLst>
            <a:gd name="adj1" fmla="val 60000"/>
            <a:gd name="adj2" fmla="val 50000"/>
          </a:avLst>
        </a:prstGeom>
        <a:solidFill>
          <a:schemeClr val="accent2">
            <a:hueOff val="-9067203"/>
            <a:satOff val="5236"/>
            <a:lumOff val="-9607"/>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2469D151-1FE6-4FA2-A4DD-E8AA20094BAE}">
      <dsp:nvSpPr>
        <dsp:cNvPr id="0" name=""/>
        <dsp:cNvSpPr/>
      </dsp:nvSpPr>
      <dsp:spPr>
        <a:xfrm>
          <a:off x="3517845" y="763943"/>
          <a:ext cx="1297322" cy="1037858"/>
        </a:xfrm>
        <a:prstGeom prst="roundRect">
          <a:avLst>
            <a:gd name="adj" fmla="val 10000"/>
          </a:avLst>
        </a:prstGeom>
        <a:solidFill>
          <a:schemeClr val="accent2">
            <a:hueOff val="-9067203"/>
            <a:satOff val="5236"/>
            <a:lumOff val="-9607"/>
            <a:alphaOff val="0"/>
          </a:schemeClr>
        </a:solidFill>
        <a:ln>
          <a:noFill/>
        </a:ln>
        <a:effectLst>
          <a:outerShdw blurRad="50800" dist="25400" dir="5400000" rotWithShape="0">
            <a:srgbClr val="000000">
              <a:alpha val="2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ctr" defTabSz="977900">
            <a:lnSpc>
              <a:spcPct val="90000"/>
            </a:lnSpc>
            <a:spcBef>
              <a:spcPct val="0"/>
            </a:spcBef>
            <a:spcAft>
              <a:spcPct val="35000"/>
            </a:spcAft>
          </a:pPr>
          <a:r>
            <a:rPr lang="id-ID" sz="2200" kern="1200" dirty="0" smtClean="0"/>
            <a:t>Merek Kolektif</a:t>
          </a:r>
          <a:endParaRPr lang="id-ID" sz="2200" kern="1200" dirty="0"/>
        </a:p>
      </dsp:txBody>
      <dsp:txXfrm>
        <a:off x="3548243" y="794341"/>
        <a:ext cx="1236526" cy="977062"/>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B2725A4A-E622-4847-B0EA-6FB6B58FC451}" type="datetimeFigureOut">
              <a:rPr lang="id-ID" smtClean="0"/>
              <a:t>26/10/2017</a:t>
            </a:fld>
            <a:endParaRPr lang="id-ID"/>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id-ID"/>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B9B1AD36-6931-48A3-9C02-ABDE34AD9FD2}" type="slidenum">
              <a:rPr lang="id-ID" smtClean="0"/>
              <a:t>‹#›</a:t>
            </a:fld>
            <a:endParaRPr lang="id-ID"/>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725A4A-E622-4847-B0EA-6FB6B58FC451}" type="datetimeFigureOut">
              <a:rPr lang="id-ID" smtClean="0"/>
              <a:t>26/10/2017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B9B1AD36-6931-48A3-9C02-ABDE34AD9FD2}" type="slidenum">
              <a:rPr lang="id-ID" smtClean="0"/>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725A4A-E622-4847-B0EA-6FB6B58FC451}" type="datetimeFigureOut">
              <a:rPr lang="id-ID" smtClean="0"/>
              <a:t>26/10/2017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B9B1AD36-6931-48A3-9C02-ABDE34AD9FD2}" type="slidenum">
              <a:rPr lang="id-ID" smtClean="0"/>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2725A4A-E622-4847-B0EA-6FB6B58FC451}" type="datetimeFigureOut">
              <a:rPr lang="id-ID" smtClean="0"/>
              <a:t>26/10/2017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B9B1AD36-6931-48A3-9C02-ABDE34AD9FD2}" type="slidenum">
              <a:rPr lang="id-ID" smtClean="0"/>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2725A4A-E622-4847-B0EA-6FB6B58FC451}" type="datetimeFigureOut">
              <a:rPr lang="id-ID" smtClean="0"/>
              <a:t>26/10/2017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B9B1AD36-6931-48A3-9C02-ABDE34AD9FD2}" type="slidenum">
              <a:rPr lang="id-ID" smtClean="0"/>
              <a:t>‹#›</a:t>
            </a:fld>
            <a:endParaRPr lang="id-I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B2725A4A-E622-4847-B0EA-6FB6B58FC451}" type="datetimeFigureOut">
              <a:rPr lang="id-ID" smtClean="0"/>
              <a:t>26/10/2017</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B9B1AD36-6931-48A3-9C02-ABDE34AD9FD2}" type="slidenum">
              <a:rPr lang="id-ID" smtClean="0"/>
              <a:t>‹#›</a:t>
            </a:fld>
            <a:endParaRPr lang="id-ID"/>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2725A4A-E622-4847-B0EA-6FB6B58FC451}" type="datetimeFigureOut">
              <a:rPr lang="id-ID" smtClean="0"/>
              <a:t>26/10/2017</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B9B1AD36-6931-48A3-9C02-ABDE34AD9FD2}" type="slidenum">
              <a:rPr lang="id-ID" smtClean="0"/>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2725A4A-E622-4847-B0EA-6FB6B58FC451}" type="datetimeFigureOut">
              <a:rPr lang="id-ID" smtClean="0"/>
              <a:t>26/10/2017</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B9B1AD36-6931-48A3-9C02-ABDE34AD9FD2}" type="slidenum">
              <a:rPr lang="id-ID" smtClean="0"/>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725A4A-E622-4847-B0EA-6FB6B58FC451}" type="datetimeFigureOut">
              <a:rPr lang="id-ID" smtClean="0"/>
              <a:t>26/10/2017</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B9B1AD36-6931-48A3-9C02-ABDE34AD9FD2}" type="slidenum">
              <a:rPr lang="id-ID" smtClean="0"/>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B2725A4A-E622-4847-B0EA-6FB6B58FC451}" type="datetimeFigureOut">
              <a:rPr lang="id-ID" smtClean="0"/>
              <a:t>26/10/2017</a:t>
            </a:fld>
            <a:endParaRPr lang="id-ID"/>
          </a:p>
        </p:txBody>
      </p:sp>
      <p:sp>
        <p:nvSpPr>
          <p:cNvPr id="7" name="Slide Number Placeholder 6"/>
          <p:cNvSpPr>
            <a:spLocks noGrp="1"/>
          </p:cNvSpPr>
          <p:nvPr>
            <p:ph type="sldNum" sz="quarter" idx="12"/>
          </p:nvPr>
        </p:nvSpPr>
        <p:spPr/>
        <p:txBody>
          <a:bodyPr/>
          <a:lstStyle/>
          <a:p>
            <a:fld id="{B9B1AD36-6931-48A3-9C02-ABDE34AD9FD2}" type="slidenum">
              <a:rPr lang="id-ID" smtClean="0"/>
              <a:t>‹#›</a:t>
            </a:fld>
            <a:endParaRPr lang="id-ID"/>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id-ID"/>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725A4A-E622-4847-B0EA-6FB6B58FC451}" type="datetimeFigureOut">
              <a:rPr lang="id-ID" smtClean="0"/>
              <a:t>26/10/2017</a:t>
            </a:fld>
            <a:endParaRPr lang="id-ID"/>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id-ID"/>
          </a:p>
        </p:txBody>
      </p:sp>
      <p:sp>
        <p:nvSpPr>
          <p:cNvPr id="7" name="Slide Number Placeholder 6"/>
          <p:cNvSpPr>
            <a:spLocks noGrp="1"/>
          </p:cNvSpPr>
          <p:nvPr>
            <p:ph type="sldNum" sz="quarter" idx="12"/>
          </p:nvPr>
        </p:nvSpPr>
        <p:spPr/>
        <p:txBody>
          <a:bodyPr/>
          <a:lstStyle/>
          <a:p>
            <a:fld id="{B9B1AD36-6931-48A3-9C02-ABDE34AD9FD2}" type="slidenum">
              <a:rPr lang="id-ID" smtClean="0"/>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B2725A4A-E622-4847-B0EA-6FB6B58FC451}" type="datetimeFigureOut">
              <a:rPr lang="id-ID" smtClean="0"/>
              <a:t>26/10/2017</a:t>
            </a:fld>
            <a:endParaRPr lang="id-ID"/>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id-ID"/>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B9B1AD36-6931-48A3-9C02-ABDE34AD9FD2}" type="slidenum">
              <a:rPr lang="id-ID" smtClean="0"/>
              <a:t>‹#›</a:t>
            </a:fld>
            <a:endParaRPr lang="id-ID"/>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8.xml"/><Relationship Id="rId5" Type="http://schemas.openxmlformats.org/officeDocument/2006/relationships/image" Target="../media/image10.png"/><Relationship Id="rId4" Type="http://schemas.openxmlformats.org/officeDocument/2006/relationships/image" Target="../media/image9.png"/></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11.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www.dgip.go.id/"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Welcome back</a:t>
            </a:r>
            <a:endParaRPr lang="id-ID" dirty="0"/>
          </a:p>
        </p:txBody>
      </p:sp>
      <p:sp>
        <p:nvSpPr>
          <p:cNvPr id="3" name="Content Placeholder 2"/>
          <p:cNvSpPr>
            <a:spLocks noGrp="1"/>
          </p:cNvSpPr>
          <p:nvPr>
            <p:ph idx="1"/>
          </p:nvPr>
        </p:nvSpPr>
        <p:spPr/>
        <p:txBody>
          <a:bodyPr/>
          <a:lstStyle/>
          <a:p>
            <a:r>
              <a:rPr lang="id-ID" dirty="0" smtClean="0"/>
              <a:t>Nilai UTS dalam proses upload ke sisfo.  Senin depan semoga sudah dapat dilihat di sisfo.  Nilai yang tertera murni UTS</a:t>
            </a:r>
          </a:p>
          <a:p>
            <a:r>
              <a:rPr lang="id-ID" dirty="0" smtClean="0"/>
              <a:t>Mohon selesai kelas, bungkus plastik, botok minuman kosong dan sampah-sampah dibawa keluar ruangan dan dibuang ditempat sampah ya geulis, kasep, cantik, cakep....</a:t>
            </a:r>
            <a:endParaRPr lang="id-ID" dirty="0"/>
          </a:p>
        </p:txBody>
      </p:sp>
    </p:spTree>
    <p:extLst>
      <p:ext uri="{BB962C8B-B14F-4D97-AF65-F5344CB8AC3E}">
        <p14:creationId xmlns:p14="http://schemas.microsoft.com/office/powerpoint/2010/main" val="32006115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smtClean="0"/>
              <a:t>UU No.7 Tahun 1987 sebagai perubahan atas UU No.12 Tahun 1982 tentang Hak Cipta</a:t>
            </a:r>
            <a:endParaRPr lang="id-ID" dirty="0"/>
          </a:p>
        </p:txBody>
      </p:sp>
    </p:spTree>
    <p:extLst>
      <p:ext uri="{BB962C8B-B14F-4D97-AF65-F5344CB8AC3E}">
        <p14:creationId xmlns:p14="http://schemas.microsoft.com/office/powerpoint/2010/main" val="35107386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Kebijakan Pemerintah menyangkut HAKI</a:t>
            </a:r>
            <a:endParaRPr lang="id-ID" dirty="0"/>
          </a:p>
        </p:txBody>
      </p:sp>
      <p:sp>
        <p:nvSpPr>
          <p:cNvPr id="3" name="Content Placeholder 2"/>
          <p:cNvSpPr>
            <a:spLocks noGrp="1"/>
          </p:cNvSpPr>
          <p:nvPr>
            <p:ph idx="1"/>
          </p:nvPr>
        </p:nvSpPr>
        <p:spPr/>
        <p:txBody>
          <a:bodyPr/>
          <a:lstStyle/>
          <a:p>
            <a:r>
              <a:rPr lang="id-ID" dirty="0" smtClean="0"/>
              <a:t>Tahun 1988</a:t>
            </a:r>
            <a:r>
              <a:rPr lang="id-ID" dirty="0" smtClean="0">
                <a:sym typeface="Wingdings" pitchFamily="2" charset="2"/>
              </a:rPr>
              <a:t>pembentukan Direktorat Jenderal Hak Cipta, Paten dan Merek untuk mengambil alih fungsi dan tugas Direktorart paten dan Hak Cipta yang merupakan salah satu unit di lingkungan Direktorat Jenderal Hukum dan Perundang-undangan, Departemen Kehakiman</a:t>
            </a:r>
          </a:p>
          <a:p>
            <a:r>
              <a:rPr lang="id-ID" dirty="0" smtClean="0">
                <a:sym typeface="Wingdings" pitchFamily="2" charset="2"/>
              </a:rPr>
              <a:t>UU No.6 Tahun 1989 UU Paten 1989</a:t>
            </a:r>
            <a:endParaRPr lang="id-ID" dirty="0"/>
          </a:p>
        </p:txBody>
      </p:sp>
    </p:spTree>
    <p:extLst>
      <p:ext uri="{BB962C8B-B14F-4D97-AF65-F5344CB8AC3E}">
        <p14:creationId xmlns:p14="http://schemas.microsoft.com/office/powerpoint/2010/main" val="10481228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4327634"/>
              </p:ext>
            </p:extLst>
          </p:nvPr>
        </p:nvGraphicFramePr>
        <p:xfrm>
          <a:off x="1043608" y="1052736"/>
          <a:ext cx="7128792" cy="5040559"/>
        </p:xfrm>
        <a:graphic>
          <a:graphicData uri="http://schemas.openxmlformats.org/drawingml/2006/table">
            <a:tbl>
              <a:tblPr firstRow="1" bandRow="1">
                <a:tableStyleId>{5C22544A-7EE6-4342-B048-85BDC9FD1C3A}</a:tableStyleId>
              </a:tblPr>
              <a:tblGrid>
                <a:gridCol w="1439816"/>
                <a:gridCol w="5688976"/>
              </a:tblGrid>
              <a:tr h="1142696">
                <a:tc>
                  <a:txBody>
                    <a:bodyPr/>
                    <a:lstStyle/>
                    <a:p>
                      <a:r>
                        <a:rPr lang="id-ID" dirty="0" smtClean="0"/>
                        <a:t>1992</a:t>
                      </a:r>
                      <a:endParaRPr lang="id-ID" dirty="0"/>
                    </a:p>
                  </a:txBody>
                  <a:tcPr/>
                </a:tc>
                <a:tc>
                  <a:txBody>
                    <a:bodyPr/>
                    <a:lstStyle/>
                    <a:p>
                      <a:r>
                        <a:rPr lang="id-ID" dirty="0" smtClean="0"/>
                        <a:t>UU</a:t>
                      </a:r>
                      <a:r>
                        <a:rPr lang="id-ID" baseline="0" dirty="0" smtClean="0"/>
                        <a:t> NO.19 Tahun 1992 tentang Merek. Mulai berlaku 1 April 1993. Menggantikan UU Merek tahun 1961</a:t>
                      </a:r>
                      <a:endParaRPr lang="id-ID" dirty="0"/>
                    </a:p>
                  </a:txBody>
                  <a:tcPr/>
                </a:tc>
              </a:tr>
              <a:tr h="1828313">
                <a:tc>
                  <a:txBody>
                    <a:bodyPr/>
                    <a:lstStyle/>
                    <a:p>
                      <a:r>
                        <a:rPr lang="id-ID" dirty="0" smtClean="0"/>
                        <a:t>2000</a:t>
                      </a:r>
                      <a:endParaRPr lang="id-ID" dirty="0"/>
                    </a:p>
                  </a:txBody>
                  <a:tcPr/>
                </a:tc>
                <a:tc>
                  <a:txBody>
                    <a:bodyPr/>
                    <a:lstStyle/>
                    <a:p>
                      <a:r>
                        <a:rPr lang="id-ID" dirty="0" smtClean="0"/>
                        <a:t>Disahkan 3 UU baru</a:t>
                      </a:r>
                      <a:r>
                        <a:rPr lang="id-ID" baseline="0" dirty="0" smtClean="0"/>
                        <a:t> di bidang HAKI: UU No 30 tahun 2000 tentang Rahasia Dagang, UU No.31 Tahun 2000 tentang Desain Industri, UU No.32 tahun 2000 tentang Desain Tata Letak Sirkuit Terpadu</a:t>
                      </a:r>
                      <a:endParaRPr lang="id-ID" dirty="0"/>
                    </a:p>
                  </a:txBody>
                  <a:tcPr/>
                </a:tc>
              </a:tr>
              <a:tr h="463427">
                <a:tc>
                  <a:txBody>
                    <a:bodyPr/>
                    <a:lstStyle/>
                    <a:p>
                      <a:r>
                        <a:rPr lang="id-ID" dirty="0" smtClean="0"/>
                        <a:t>2001</a:t>
                      </a:r>
                      <a:endParaRPr lang="id-ID" dirty="0"/>
                    </a:p>
                  </a:txBody>
                  <a:tcPr/>
                </a:tc>
                <a:tc>
                  <a:txBody>
                    <a:bodyPr/>
                    <a:lstStyle/>
                    <a:p>
                      <a:r>
                        <a:rPr lang="id-ID" dirty="0" smtClean="0"/>
                        <a:t>UU</a:t>
                      </a:r>
                      <a:r>
                        <a:rPr lang="id-ID" baseline="0" dirty="0" smtClean="0"/>
                        <a:t> No.14 Tahun 2001 tentang Paten</a:t>
                      </a:r>
                      <a:endParaRPr lang="id-ID" dirty="0"/>
                    </a:p>
                  </a:txBody>
                  <a:tcPr/>
                </a:tc>
              </a:tr>
              <a:tr h="463427">
                <a:tc>
                  <a:txBody>
                    <a:bodyPr/>
                    <a:lstStyle/>
                    <a:p>
                      <a:endParaRPr lang="id-ID"/>
                    </a:p>
                  </a:txBody>
                  <a:tcPr/>
                </a:tc>
                <a:tc>
                  <a:txBody>
                    <a:bodyPr/>
                    <a:lstStyle/>
                    <a:p>
                      <a:r>
                        <a:rPr lang="id-ID" dirty="0" smtClean="0"/>
                        <a:t>UU No.15 Tahun 2001 tentang</a:t>
                      </a:r>
                      <a:r>
                        <a:rPr lang="id-ID" baseline="0" dirty="0" smtClean="0"/>
                        <a:t> Merek</a:t>
                      </a:r>
                      <a:endParaRPr lang="id-ID" dirty="0"/>
                    </a:p>
                  </a:txBody>
                  <a:tcPr/>
                </a:tc>
              </a:tr>
              <a:tr h="1142696">
                <a:tc>
                  <a:txBody>
                    <a:bodyPr/>
                    <a:lstStyle/>
                    <a:p>
                      <a:r>
                        <a:rPr lang="id-ID" dirty="0" smtClean="0"/>
                        <a:t>2002</a:t>
                      </a:r>
                      <a:endParaRPr lang="id-ID" dirty="0"/>
                    </a:p>
                  </a:txBody>
                  <a:tcPr/>
                </a:tc>
                <a:tc>
                  <a:txBody>
                    <a:bodyPr/>
                    <a:lstStyle/>
                    <a:p>
                      <a:r>
                        <a:rPr lang="id-ID" dirty="0" smtClean="0"/>
                        <a:t>UU No.19 Tahun 2002 tentang</a:t>
                      </a:r>
                      <a:r>
                        <a:rPr lang="id-ID" baseline="0" dirty="0" smtClean="0"/>
                        <a:t> Hak Cipta yang menggantikan UU yang lama dan berlaku efektif 1 tahun sejak di undangkannya</a:t>
                      </a:r>
                      <a:endParaRPr lang="id-ID" dirty="0"/>
                    </a:p>
                  </a:txBody>
                  <a:tcPr/>
                </a:tc>
              </a:tr>
            </a:tbl>
          </a:graphicData>
        </a:graphic>
      </p:graphicFrame>
    </p:spTree>
    <p:extLst>
      <p:ext uri="{BB962C8B-B14F-4D97-AF65-F5344CB8AC3E}">
        <p14:creationId xmlns:p14="http://schemas.microsoft.com/office/powerpoint/2010/main" val="11318235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620688"/>
            <a:ext cx="7024744" cy="1143000"/>
          </a:xfrm>
        </p:spPr>
        <p:txBody>
          <a:bodyPr/>
          <a:lstStyle/>
          <a:p>
            <a:r>
              <a:rPr lang="id-ID" b="1" dirty="0" smtClean="0"/>
              <a:t>MEREK</a:t>
            </a:r>
            <a:endParaRPr lang="id-ID" b="1" dirty="0"/>
          </a:p>
        </p:txBody>
      </p:sp>
      <p:sp>
        <p:nvSpPr>
          <p:cNvPr id="3" name="Content Placeholder 2"/>
          <p:cNvSpPr>
            <a:spLocks noGrp="1"/>
          </p:cNvSpPr>
          <p:nvPr>
            <p:ph idx="1"/>
          </p:nvPr>
        </p:nvSpPr>
        <p:spPr>
          <a:xfrm>
            <a:off x="899592" y="1772816"/>
            <a:ext cx="6777317" cy="3508977"/>
          </a:xfrm>
        </p:spPr>
        <p:txBody>
          <a:bodyPr>
            <a:normAutofit lnSpcReduction="10000"/>
          </a:bodyPr>
          <a:lstStyle/>
          <a:p>
            <a:r>
              <a:rPr lang="id-ID" dirty="0" smtClean="0"/>
              <a:t>Ketentuan tentang merek diatur dalam UU No.15 Tahun 2001.UU ini mencabut UU No.19 Tahun 1992. </a:t>
            </a:r>
          </a:p>
          <a:p>
            <a:r>
              <a:rPr lang="id-ID" dirty="0" smtClean="0"/>
              <a:t>Merek: “tanda yang berupa gambar, nama, kata, huruf, angka-angka, susunan warna atau kombinasi dari unsur-unsur tersebut yang mempunyai unsur pembeda yang dapat digunakan untuk usaha perdagangan barang atau jasa” (Pasal 1 angka 1 UU No.15 Tahun 2001).</a:t>
            </a:r>
            <a:endParaRPr lang="id-ID" dirty="0"/>
          </a:p>
        </p:txBody>
      </p:sp>
    </p:spTree>
    <p:extLst>
      <p:ext uri="{BB962C8B-B14F-4D97-AF65-F5344CB8AC3E}">
        <p14:creationId xmlns:p14="http://schemas.microsoft.com/office/powerpoint/2010/main" val="37777728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id-ID" dirty="0" smtClean="0"/>
              <a:t>Gambar/lukisan</a:t>
            </a:r>
          </a:p>
          <a:p>
            <a:pPr lvl="1"/>
            <a:r>
              <a:rPr lang="id-ID" dirty="0" smtClean="0"/>
              <a:t>Harus dapat membedakan</a:t>
            </a:r>
            <a:r>
              <a:rPr lang="id-ID" dirty="0" smtClean="0">
                <a:sym typeface="Wingdings" pitchFamily="2" charset="2"/>
              </a:rPr>
              <a:t>dalam wujud gambar atau lukisan</a:t>
            </a:r>
          </a:p>
          <a:p>
            <a:r>
              <a:rPr lang="id-ID" dirty="0" smtClean="0">
                <a:sym typeface="Wingdings" pitchFamily="2" charset="2"/>
              </a:rPr>
              <a:t>Merek perkataan</a:t>
            </a:r>
          </a:p>
          <a:p>
            <a:pPr lvl="1"/>
            <a:r>
              <a:rPr lang="id-ID" dirty="0" smtClean="0">
                <a:sym typeface="Wingdings" pitchFamily="2" charset="2"/>
              </a:rPr>
              <a:t>Rexona, Bodrex, Mie Sedap</a:t>
            </a:r>
          </a:p>
          <a:p>
            <a:r>
              <a:rPr lang="id-ID" dirty="0" smtClean="0">
                <a:sym typeface="Wingdings" pitchFamily="2" charset="2"/>
              </a:rPr>
              <a:t>Huruf atau angka</a:t>
            </a:r>
          </a:p>
          <a:p>
            <a:pPr lvl="1"/>
            <a:r>
              <a:rPr lang="id-ID" dirty="0" smtClean="0">
                <a:sym typeface="Wingdings" pitchFamily="2" charset="2"/>
              </a:rPr>
              <a:t>Kecap ABC</a:t>
            </a:r>
          </a:p>
          <a:p>
            <a:r>
              <a:rPr lang="id-ID" dirty="0" smtClean="0">
                <a:sym typeface="Wingdings" pitchFamily="2" charset="2"/>
              </a:rPr>
              <a:t>Merek kombinasi</a:t>
            </a:r>
          </a:p>
          <a:p>
            <a:pPr lvl="1"/>
            <a:r>
              <a:rPr lang="id-ID" dirty="0" smtClean="0">
                <a:sym typeface="Wingdings" pitchFamily="2" charset="2"/>
              </a:rPr>
              <a:t>Kombinasi dengan gambar: Tolak angin</a:t>
            </a:r>
            <a:endParaRPr lang="id-ID" dirty="0"/>
          </a:p>
        </p:txBody>
      </p:sp>
      <p:sp>
        <p:nvSpPr>
          <p:cNvPr id="2" name="Title 1"/>
          <p:cNvSpPr>
            <a:spLocks noGrp="1"/>
          </p:cNvSpPr>
          <p:nvPr>
            <p:ph type="title"/>
          </p:nvPr>
        </p:nvSpPr>
        <p:spPr/>
        <p:txBody>
          <a:bodyPr/>
          <a:lstStyle/>
          <a:p>
            <a:r>
              <a:rPr lang="id-ID" dirty="0" smtClean="0"/>
              <a:t>Bentuk-bentuk merek</a:t>
            </a:r>
            <a:endParaRPr lang="id-ID" dirty="0"/>
          </a:p>
        </p:txBody>
      </p:sp>
      <p:sp>
        <p:nvSpPr>
          <p:cNvPr id="4" name="Text Placeholder 3"/>
          <p:cNvSpPr>
            <a:spLocks noGrp="1"/>
          </p:cNvSpPr>
          <p:nvPr>
            <p:ph type="body" sz="half" idx="2"/>
          </p:nvPr>
        </p:nvSpPr>
        <p:spPr/>
        <p:txBody>
          <a:bodyPr/>
          <a:lstStyle/>
          <a:p>
            <a:endParaRPr lang="id-ID"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5133" y="188640"/>
            <a:ext cx="2861121" cy="17385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85133" y="1922232"/>
            <a:ext cx="2871788" cy="13738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1"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13312" y="4581128"/>
            <a:ext cx="2843609" cy="1733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2" name="Picture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85133" y="3091275"/>
            <a:ext cx="2861121" cy="18141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826985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a:xfrm>
            <a:off x="899592" y="620688"/>
            <a:ext cx="7024744" cy="1143000"/>
          </a:xfrm>
        </p:spPr>
        <p:txBody>
          <a:bodyPr>
            <a:normAutofit/>
          </a:bodyPr>
          <a:lstStyle/>
          <a:p>
            <a:pPr eaLnBrk="1" hangingPunct="1">
              <a:defRPr/>
            </a:pPr>
            <a:r>
              <a:rPr lang="id-ID" sz="3200" b="1" dirty="0" smtClean="0"/>
              <a:t>Jenis merek (Pasal 1 Angka 2,3, dan 4 UU No.15 Tahun 2001)</a:t>
            </a:r>
            <a:endParaRPr lang="en-US" sz="3200" b="1" dirty="0" smtClean="0"/>
          </a:p>
        </p:txBody>
      </p:sp>
      <p:sp>
        <p:nvSpPr>
          <p:cNvPr id="87043" name="Rectangle 3"/>
          <p:cNvSpPr>
            <a:spLocks noGrp="1" noChangeArrowheads="1"/>
          </p:cNvSpPr>
          <p:nvPr>
            <p:ph type="body" idx="1"/>
          </p:nvPr>
        </p:nvSpPr>
        <p:spPr>
          <a:xfrm>
            <a:off x="1043608" y="2060848"/>
            <a:ext cx="7272808" cy="3797009"/>
          </a:xfrm>
        </p:spPr>
        <p:txBody>
          <a:bodyPr/>
          <a:lstStyle/>
          <a:p>
            <a:pPr marL="609600" indent="-609600" eaLnBrk="1" hangingPunct="1">
              <a:buFont typeface="Wingdings" pitchFamily="2" charset="2"/>
              <a:buNone/>
              <a:defRPr/>
            </a:pPr>
            <a:endParaRPr lang="en-US" sz="3600" dirty="0" smtClean="0"/>
          </a:p>
        </p:txBody>
      </p:sp>
      <p:graphicFrame>
        <p:nvGraphicFramePr>
          <p:cNvPr id="2" name="Diagram 1"/>
          <p:cNvGraphicFramePr/>
          <p:nvPr>
            <p:extLst>
              <p:ext uri="{D42A27DB-BD31-4B8C-83A1-F6EECF244321}">
                <p14:modId xmlns:p14="http://schemas.microsoft.com/office/powerpoint/2010/main" val="2666892479"/>
              </p:ext>
            </p:extLst>
          </p:nvPr>
        </p:nvGraphicFramePr>
        <p:xfrm>
          <a:off x="1691680" y="1988840"/>
          <a:ext cx="5400600" cy="29930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026"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220073" y="4182291"/>
            <a:ext cx="3462510" cy="233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19325627"/>
      </p:ext>
    </p:extLst>
  </p:cSld>
  <p:clrMapOvr>
    <a:masterClrMapping/>
  </p:clrMapOvr>
  <p:transition>
    <p:push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6" presetClass="entr" presetSubtype="0" fill="hold" grpId="0" nodeType="withEffect">
                                  <p:stCondLst>
                                    <p:cond delay="0"/>
                                  </p:stCondLst>
                                  <p:childTnLst>
                                    <p:set>
                                      <p:cBhvr>
                                        <p:cTn id="6" dur="1" fill="hold">
                                          <p:stCondLst>
                                            <p:cond delay="0"/>
                                          </p:stCondLst>
                                        </p:cTn>
                                        <p:tgtEl>
                                          <p:spTgt spid="87042"/>
                                        </p:tgtEl>
                                        <p:attrNameLst>
                                          <p:attrName>style.visibility</p:attrName>
                                        </p:attrNameLst>
                                      </p:cBhvr>
                                      <p:to>
                                        <p:strVal val="visible"/>
                                      </p:to>
                                    </p:set>
                                    <p:anim calcmode="lin" valueType="num">
                                      <p:cBhvr>
                                        <p:cTn id="7" dur="2000" fill="hold"/>
                                        <p:tgtEl>
                                          <p:spTgt spid="87042"/>
                                        </p:tgtEl>
                                        <p:attrNameLst>
                                          <p:attrName>ppt_w</p:attrName>
                                        </p:attrNameLst>
                                      </p:cBhvr>
                                      <p:tavLst>
                                        <p:tav tm="0">
                                          <p:val>
                                            <p:strVal val="#ppt_w"/>
                                          </p:val>
                                        </p:tav>
                                        <p:tav tm="100000">
                                          <p:val>
                                            <p:strVal val="#ppt_w"/>
                                          </p:val>
                                        </p:tav>
                                      </p:tavLst>
                                    </p:anim>
                                    <p:anim calcmode="lin" valueType="num">
                                      <p:cBhvr>
                                        <p:cTn id="8" dur="2000" fill="hold"/>
                                        <p:tgtEl>
                                          <p:spTgt spid="87042"/>
                                        </p:tgtEl>
                                        <p:attrNameLst>
                                          <p:attrName>ppt_h</p:attrName>
                                        </p:attrNameLst>
                                      </p:cBhvr>
                                      <p:tavLst>
                                        <p:tav tm="0">
                                          <p:val>
                                            <p:strVal val="#ppt_h"/>
                                          </p:val>
                                        </p:tav>
                                        <p:tav tm="30000">
                                          <p:val>
                                            <p:strVal val="#ppt_h/2"/>
                                          </p:val>
                                        </p:tav>
                                        <p:tav tm="40000">
                                          <p:val>
                                            <p:strVal val="#ppt_h"/>
                                          </p:val>
                                        </p:tav>
                                        <p:tav tm="50000">
                                          <p:val>
                                            <p:strVal val="#ppt_h/2"/>
                                          </p:val>
                                        </p:tav>
                                        <p:tav tm="60000">
                                          <p:val>
                                            <p:strVal val="#ppt_h"/>
                                          </p:val>
                                        </p:tav>
                                        <p:tav tm="69900">
                                          <p:val>
                                            <p:strVal val="#ppt_h/2"/>
                                          </p:val>
                                        </p:tav>
                                        <p:tav tm="80000">
                                          <p:val>
                                            <p:strVal val="#ppt_h"/>
                                          </p:val>
                                        </p:tav>
                                        <p:tav tm="100000">
                                          <p:val>
                                            <p:strVal val="#ppt_h"/>
                                          </p:val>
                                        </p:tav>
                                      </p:tavLst>
                                    </p:anim>
                                    <p:anim calcmode="lin" valueType="num">
                                      <p:cBhvr>
                                        <p:cTn id="9" dur="2000" fill="hold"/>
                                        <p:tgtEl>
                                          <p:spTgt spid="87042"/>
                                        </p:tgtEl>
                                        <p:attrNameLst>
                                          <p:attrName>ppt_x</p:attrName>
                                        </p:attrNameLst>
                                      </p:cBhvr>
                                      <p:tavLst>
                                        <p:tav tm="0">
                                          <p:val>
                                            <p:strVal val="#ppt_x-.4"/>
                                          </p:val>
                                        </p:tav>
                                        <p:tav tm="100000">
                                          <p:val>
                                            <p:strVal val="#ppt_x"/>
                                          </p:val>
                                        </p:tav>
                                      </p:tavLst>
                                    </p:anim>
                                    <p:anim calcmode="lin" valueType="num">
                                      <p:cBhvr>
                                        <p:cTn id="10" dur="2000" fill="hold"/>
                                        <p:tgtEl>
                                          <p:spTgt spid="87042"/>
                                        </p:tgtEl>
                                        <p:attrNameLst>
                                          <p:attrName>ppt_y</p:attrName>
                                        </p:attrNameLst>
                                      </p:cBhvr>
                                      <p:tavLst>
                                        <p:tav tm="0">
                                          <p:val>
                                            <p:strVal val="#ppt_y-.5"/>
                                          </p:val>
                                        </p:tav>
                                        <p:tav tm="20000">
                                          <p:val>
                                            <p:strVal val="#ppt_y-.2"/>
                                          </p:val>
                                        </p:tav>
                                        <p:tav tm="30000">
                                          <p:val>
                                            <p:strVal val="#ppt_y"/>
                                          </p:val>
                                        </p:tav>
                                        <p:tav tm="40000">
                                          <p:val>
                                            <p:strVal val="#ppt_y-.15"/>
                                          </p:val>
                                        </p:tav>
                                        <p:tav tm="50000">
                                          <p:val>
                                            <p:strVal val="#ppt_y"/>
                                          </p:val>
                                        </p:tav>
                                        <p:tav tm="60000">
                                          <p:val>
                                            <p:strVal val="#ppt_y-.1"/>
                                          </p:val>
                                        </p:tav>
                                        <p:tav tm="69900">
                                          <p:val>
                                            <p:strVal val="#ppt_y"/>
                                          </p:val>
                                        </p:tav>
                                        <p:tav tm="80000">
                                          <p:val>
                                            <p:strVal val="#ppt_y-.05"/>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40" presetClass="entr" presetSubtype="0" fill="hold" grpId="0" nodeType="clickEffect" nodePh="1">
                                  <p:stCondLst>
                                    <p:cond delay="0"/>
                                  </p:stCondLst>
                                  <p:endCondLst>
                                    <p:cond evt="begin" delay="0">
                                      <p:tn val="13"/>
                                    </p:cond>
                                  </p:endCondLst>
                                  <p:iterate type="lt">
                                    <p:tmPct val="10000"/>
                                  </p:iterate>
                                  <p:childTnLst>
                                    <p:set>
                                      <p:cBhvr>
                                        <p:cTn id="14" dur="1" fill="hold">
                                          <p:stCondLst>
                                            <p:cond delay="0"/>
                                          </p:stCondLst>
                                        </p:cTn>
                                        <p:tgtEl>
                                          <p:spTgt spid="87043">
                                            <p:txEl>
                                              <p:pRg st="0" end="0"/>
                                            </p:txEl>
                                          </p:spTgt>
                                        </p:tgtEl>
                                        <p:attrNameLst>
                                          <p:attrName>style.visibility</p:attrName>
                                        </p:attrNameLst>
                                      </p:cBhvr>
                                      <p:to>
                                        <p:strVal val="visible"/>
                                      </p:to>
                                    </p:set>
                                    <p:animEffect transition="in" filter="fade">
                                      <p:cBhvr>
                                        <p:cTn id="15" dur="500">
                                          <p:stCondLst>
                                            <p:cond delay="0"/>
                                          </p:stCondLst>
                                        </p:cTn>
                                        <p:tgtEl>
                                          <p:spTgt spid="87043">
                                            <p:txEl>
                                              <p:pRg st="0" end="0"/>
                                            </p:txEl>
                                          </p:spTgt>
                                        </p:tgtEl>
                                      </p:cBhvr>
                                    </p:animEffect>
                                    <p:anim calcmode="lin" valueType="num">
                                      <p:cBhvr>
                                        <p:cTn id="16" dur="500" fill="hold">
                                          <p:stCondLst>
                                            <p:cond delay="0"/>
                                          </p:stCondLst>
                                        </p:cTn>
                                        <p:tgtEl>
                                          <p:spTgt spid="87043">
                                            <p:txEl>
                                              <p:pRg st="0" end="0"/>
                                            </p:txEl>
                                          </p:spTgt>
                                        </p:tgtEl>
                                        <p:attrNameLst>
                                          <p:attrName>ppt_x</p:attrName>
                                        </p:attrNameLst>
                                      </p:cBhvr>
                                      <p:tavLst>
                                        <p:tav tm="0">
                                          <p:val>
                                            <p:strVal val="#ppt_x-.1"/>
                                          </p:val>
                                        </p:tav>
                                        <p:tav tm="100000">
                                          <p:val>
                                            <p:strVal val="#ppt_x"/>
                                          </p:val>
                                        </p:tav>
                                      </p:tavLst>
                                    </p:anim>
                                    <p:anim calcmode="lin" valueType="num">
                                      <p:cBhvr>
                                        <p:cTn id="17" dur="500" fill="hold">
                                          <p:stCondLst>
                                            <p:cond delay="0"/>
                                          </p:stCondLst>
                                        </p:cTn>
                                        <p:tgtEl>
                                          <p:spTgt spid="87043">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42" grpId="0"/>
      <p:bldP spid="87043" grpId="0" build="p"/>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normAutofit fontScale="90000"/>
          </a:bodyPr>
          <a:lstStyle/>
          <a:p>
            <a:pPr eaLnBrk="1" hangingPunct="1">
              <a:defRPr/>
            </a:pPr>
            <a:r>
              <a:rPr lang="en-US" sz="4000" b="1" dirty="0" err="1" smtClean="0"/>
              <a:t>Jangka</a:t>
            </a:r>
            <a:r>
              <a:rPr lang="en-US" sz="4000" b="1" dirty="0" smtClean="0"/>
              <a:t> </a:t>
            </a:r>
            <a:r>
              <a:rPr lang="en-US" sz="4000" b="1" dirty="0" err="1" smtClean="0"/>
              <a:t>waktu</a:t>
            </a:r>
            <a:r>
              <a:rPr lang="en-US" sz="4000" b="1" dirty="0" smtClean="0"/>
              <a:t> </a:t>
            </a:r>
            <a:r>
              <a:rPr lang="en-US" sz="4000" b="1" dirty="0" err="1" smtClean="0"/>
              <a:t>perlindungan</a:t>
            </a:r>
            <a:r>
              <a:rPr lang="en-US" sz="4000" b="1" dirty="0" smtClean="0"/>
              <a:t> </a:t>
            </a:r>
            <a:r>
              <a:rPr lang="en-US" sz="4000" b="1" dirty="0" err="1" smtClean="0"/>
              <a:t>Merek</a:t>
            </a:r>
            <a:endParaRPr lang="en-US" sz="4000" b="1" dirty="0" smtClean="0"/>
          </a:p>
        </p:txBody>
      </p:sp>
      <p:sp>
        <p:nvSpPr>
          <p:cNvPr id="88067" name="Rectangle 3"/>
          <p:cNvSpPr>
            <a:spLocks noGrp="1" noChangeArrowheads="1"/>
          </p:cNvSpPr>
          <p:nvPr>
            <p:ph type="body" idx="1"/>
          </p:nvPr>
        </p:nvSpPr>
        <p:spPr/>
        <p:txBody>
          <a:bodyPr/>
          <a:lstStyle/>
          <a:p>
            <a:pPr algn="ctr" eaLnBrk="1" hangingPunct="1">
              <a:buFontTx/>
              <a:buNone/>
              <a:defRPr/>
            </a:pPr>
            <a:r>
              <a:rPr lang="en-US" sz="3600" smtClean="0"/>
              <a:t>Menurut ketentuan Pasal 28 </a:t>
            </a:r>
          </a:p>
          <a:p>
            <a:pPr algn="ctr" eaLnBrk="1" hangingPunct="1">
              <a:buFontTx/>
              <a:buNone/>
              <a:defRPr/>
            </a:pPr>
            <a:r>
              <a:rPr lang="en-US" sz="3600" smtClean="0"/>
              <a:t>Undang-undang Merek </a:t>
            </a:r>
            <a:r>
              <a:rPr lang="en-US" sz="3600" smtClean="0">
                <a:sym typeface="Wingdings" pitchFamily="2" charset="2"/>
              </a:rPr>
              <a:t> 10 (sepuluh) tahun &amp; dapat diperpanjang</a:t>
            </a:r>
            <a:endParaRPr lang="en-US" sz="3600" smtClean="0"/>
          </a:p>
        </p:txBody>
      </p:sp>
    </p:spTree>
    <p:extLst>
      <p:ext uri="{BB962C8B-B14F-4D97-AF65-F5344CB8AC3E}">
        <p14:creationId xmlns:p14="http://schemas.microsoft.com/office/powerpoint/2010/main" val="3021043090"/>
      </p:ext>
    </p:extLst>
  </p:cSld>
  <p:clrMapOvr>
    <a:masterClrMapping/>
  </p:clrMapOvr>
  <p:transition spd="med">
    <p:comb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5" presetClass="entr" presetSubtype="0" fill="hold" grpId="0" nodeType="withEffect">
                                  <p:stCondLst>
                                    <p:cond delay="0"/>
                                  </p:stCondLst>
                                  <p:iterate type="lt">
                                    <p:tmPct val="10000"/>
                                  </p:iterate>
                                  <p:childTnLst>
                                    <p:set>
                                      <p:cBhvr>
                                        <p:cTn id="6" dur="1" fill="hold">
                                          <p:stCondLst>
                                            <p:cond delay="0"/>
                                          </p:stCondLst>
                                        </p:cTn>
                                        <p:tgtEl>
                                          <p:spTgt spid="88066"/>
                                        </p:tgtEl>
                                        <p:attrNameLst>
                                          <p:attrName>style.visibility</p:attrName>
                                        </p:attrNameLst>
                                      </p:cBhvr>
                                      <p:to>
                                        <p:strVal val="visible"/>
                                      </p:to>
                                    </p:set>
                                    <p:animEffect transition="in" filter="fade">
                                      <p:cBhvr>
                                        <p:cTn id="7" dur="600">
                                          <p:stCondLst>
                                            <p:cond delay="0"/>
                                          </p:stCondLst>
                                        </p:cTn>
                                        <p:tgtEl>
                                          <p:spTgt spid="88066"/>
                                        </p:tgtEl>
                                      </p:cBhvr>
                                    </p:animEffect>
                                    <p:anim calcmode="lin" valueType="num">
                                      <p:cBhvr>
                                        <p:cTn id="8" dur="600" fill="hold">
                                          <p:stCondLst>
                                            <p:cond delay="0"/>
                                          </p:stCondLst>
                                        </p:cTn>
                                        <p:tgtEl>
                                          <p:spTgt spid="88066"/>
                                        </p:tgtEl>
                                        <p:attrNameLst>
                                          <p:attrName>style.rotation</p:attrName>
                                        </p:attrNameLst>
                                      </p:cBhvr>
                                      <p:tavLst>
                                        <p:tav tm="0">
                                          <p:val>
                                            <p:fltVal val="720"/>
                                          </p:val>
                                        </p:tav>
                                        <p:tav tm="100000">
                                          <p:val>
                                            <p:fltVal val="0"/>
                                          </p:val>
                                        </p:tav>
                                      </p:tavLst>
                                    </p:anim>
                                    <p:anim calcmode="lin" valueType="num">
                                      <p:cBhvr>
                                        <p:cTn id="9" dur="600" fill="hold">
                                          <p:stCondLst>
                                            <p:cond delay="0"/>
                                          </p:stCondLst>
                                        </p:cTn>
                                        <p:tgtEl>
                                          <p:spTgt spid="88066"/>
                                        </p:tgtEl>
                                        <p:attrNameLst>
                                          <p:attrName>ppt_h</p:attrName>
                                        </p:attrNameLst>
                                      </p:cBhvr>
                                      <p:tavLst>
                                        <p:tav tm="0">
                                          <p:val>
                                            <p:fltVal val="0"/>
                                          </p:val>
                                        </p:tav>
                                        <p:tav tm="100000">
                                          <p:val>
                                            <p:strVal val="#ppt_h"/>
                                          </p:val>
                                        </p:tav>
                                      </p:tavLst>
                                    </p:anim>
                                    <p:anim calcmode="lin" valueType="num">
                                      <p:cBhvr>
                                        <p:cTn id="10" dur="600" fill="hold">
                                          <p:stCondLst>
                                            <p:cond delay="0"/>
                                          </p:stCondLst>
                                        </p:cTn>
                                        <p:tgtEl>
                                          <p:spTgt spid="88066"/>
                                        </p:tgtEl>
                                        <p:attrNameLst>
                                          <p:attrName>ppt_w</p:attrName>
                                        </p:attrNameLst>
                                      </p:cBhvr>
                                      <p:tavLst>
                                        <p:tav tm="0">
                                          <p:val>
                                            <p:fltVal val="0"/>
                                          </p:val>
                                        </p:tav>
                                        <p:tav tm="100000">
                                          <p:val>
                                            <p:strVal val="#ppt_w"/>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88067">
                                            <p:txEl>
                                              <p:pRg st="0" end="0"/>
                                            </p:txEl>
                                          </p:spTgt>
                                        </p:tgtEl>
                                        <p:attrNameLst>
                                          <p:attrName>style.visibility</p:attrName>
                                        </p:attrNameLst>
                                      </p:cBhvr>
                                      <p:to>
                                        <p:strVal val="visible"/>
                                      </p:to>
                                    </p:set>
                                    <p:animEffect transition="in" filter="slide(fromBottom)">
                                      <p:cBhvr>
                                        <p:cTn id="15" dur="500">
                                          <p:stCondLst>
                                            <p:cond delay="0"/>
                                          </p:stCondLst>
                                        </p:cTn>
                                        <p:tgtEl>
                                          <p:spTgt spid="88067">
                                            <p:txEl>
                                              <p:pRg st="0" end="0"/>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2" presetClass="entr" presetSubtype="4" fill="hold" grpId="0" nodeType="clickEffect">
                                  <p:stCondLst>
                                    <p:cond delay="0"/>
                                  </p:stCondLst>
                                  <p:childTnLst>
                                    <p:set>
                                      <p:cBhvr>
                                        <p:cTn id="19" dur="1" fill="hold">
                                          <p:stCondLst>
                                            <p:cond delay="0"/>
                                          </p:stCondLst>
                                        </p:cTn>
                                        <p:tgtEl>
                                          <p:spTgt spid="88067">
                                            <p:txEl>
                                              <p:pRg st="1" end="1"/>
                                            </p:txEl>
                                          </p:spTgt>
                                        </p:tgtEl>
                                        <p:attrNameLst>
                                          <p:attrName>style.visibility</p:attrName>
                                        </p:attrNameLst>
                                      </p:cBhvr>
                                      <p:to>
                                        <p:strVal val="visible"/>
                                      </p:to>
                                    </p:set>
                                    <p:animEffect transition="in" filter="slide(fromBottom)">
                                      <p:cBhvr>
                                        <p:cTn id="20" dur="500">
                                          <p:stCondLst>
                                            <p:cond delay="0"/>
                                          </p:stCondLst>
                                        </p:cTn>
                                        <p:tgtEl>
                                          <p:spTgt spid="8806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066" grpId="0"/>
      <p:bldP spid="88067"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71600" y="620688"/>
            <a:ext cx="7024744" cy="1143000"/>
          </a:xfrm>
        </p:spPr>
        <p:txBody>
          <a:bodyPr/>
          <a:lstStyle/>
          <a:p>
            <a:pPr eaLnBrk="1" hangingPunct="1"/>
            <a:r>
              <a:rPr lang="id-ID" b="1" dirty="0" smtClean="0"/>
              <a:t>Merek Dagang</a:t>
            </a:r>
          </a:p>
        </p:txBody>
      </p:sp>
      <p:sp>
        <p:nvSpPr>
          <p:cNvPr id="37891" name="Content Placeholder 2"/>
          <p:cNvSpPr>
            <a:spLocks noGrp="1"/>
          </p:cNvSpPr>
          <p:nvPr>
            <p:ph idx="1"/>
          </p:nvPr>
        </p:nvSpPr>
        <p:spPr>
          <a:xfrm>
            <a:off x="899592" y="2060848"/>
            <a:ext cx="7344816" cy="3725001"/>
          </a:xfrm>
        </p:spPr>
        <p:txBody>
          <a:bodyPr>
            <a:normAutofit/>
          </a:bodyPr>
          <a:lstStyle/>
          <a:p>
            <a:pPr eaLnBrk="1" hangingPunct="1"/>
            <a:r>
              <a:rPr lang="id-ID" dirty="0" smtClean="0"/>
              <a:t>Merek yang digunakan pada </a:t>
            </a:r>
            <a:r>
              <a:rPr lang="id-ID" sz="3200" dirty="0" smtClean="0">
                <a:solidFill>
                  <a:srgbClr val="FF0000"/>
                </a:solidFill>
              </a:rPr>
              <a:t>barang </a:t>
            </a:r>
            <a:r>
              <a:rPr lang="id-ID" dirty="0" smtClean="0">
                <a:solidFill>
                  <a:schemeClr val="tx1"/>
                </a:solidFill>
              </a:rPr>
              <a:t>yang diperdagangkan oleh seseorang atau beberapa orang secara bersama-sama atau badan hukum untuk membedakan dengan barang-barang sejenis lainnya</a:t>
            </a:r>
          </a:p>
          <a:p>
            <a:pPr marL="68580" indent="0" eaLnBrk="1" hangingPunct="1">
              <a:buNone/>
            </a:pPr>
            <a:endParaRPr lang="id-ID" sz="3200" dirty="0" smtClean="0">
              <a:solidFill>
                <a:srgbClr val="FF0000"/>
              </a:solidFill>
            </a:endParaRPr>
          </a:p>
        </p:txBody>
      </p:sp>
    </p:spTree>
    <p:extLst>
      <p:ext uri="{BB962C8B-B14F-4D97-AF65-F5344CB8AC3E}">
        <p14:creationId xmlns:p14="http://schemas.microsoft.com/office/powerpoint/2010/main" val="13273909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Merek Jasa</a:t>
            </a:r>
            <a:endParaRPr lang="id-ID" dirty="0"/>
          </a:p>
        </p:txBody>
      </p:sp>
      <p:sp>
        <p:nvSpPr>
          <p:cNvPr id="3" name="Content Placeholder 2"/>
          <p:cNvSpPr>
            <a:spLocks noGrp="1"/>
          </p:cNvSpPr>
          <p:nvPr>
            <p:ph idx="1"/>
          </p:nvPr>
        </p:nvSpPr>
        <p:spPr/>
        <p:txBody>
          <a:bodyPr/>
          <a:lstStyle/>
          <a:p>
            <a:r>
              <a:rPr lang="id-ID" dirty="0" smtClean="0"/>
              <a:t>Merek yang digunakan pada jasa yang diperdagangkan oleh seseorang atau beberapa orang secara bersama-sama atau badan hukum untuk membedakan dengan jasa-jasa sejenis lainnya</a:t>
            </a:r>
          </a:p>
          <a:p>
            <a:pPr marL="68580" indent="0">
              <a:buNone/>
            </a:pPr>
            <a:endParaRPr lang="id-ID" dirty="0"/>
          </a:p>
        </p:txBody>
      </p:sp>
    </p:spTree>
    <p:extLst>
      <p:ext uri="{BB962C8B-B14F-4D97-AF65-F5344CB8AC3E}">
        <p14:creationId xmlns:p14="http://schemas.microsoft.com/office/powerpoint/2010/main" val="239458951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Merek Kolektif</a:t>
            </a:r>
            <a:endParaRPr lang="id-ID" dirty="0"/>
          </a:p>
        </p:txBody>
      </p:sp>
      <p:sp>
        <p:nvSpPr>
          <p:cNvPr id="3" name="Content Placeholder 2"/>
          <p:cNvSpPr>
            <a:spLocks noGrp="1"/>
          </p:cNvSpPr>
          <p:nvPr>
            <p:ph idx="1"/>
          </p:nvPr>
        </p:nvSpPr>
        <p:spPr/>
        <p:txBody>
          <a:bodyPr/>
          <a:lstStyle/>
          <a:p>
            <a:r>
              <a:rPr lang="id-ID" dirty="0" smtClean="0"/>
              <a:t>Merek yang dipergunakan pada barang dan/atau jasa dengan karakteristik yang sama yang diperdagangkan oleh seseorang atau beberapa orang secara bersama-sama atau badan hukum untuk membedakan dengan barang dan/atau jasa-jasa sejenis lainnya</a:t>
            </a:r>
            <a:endParaRPr lang="id-ID" dirty="0"/>
          </a:p>
        </p:txBody>
      </p:sp>
    </p:spTree>
    <p:extLst>
      <p:ext uri="{BB962C8B-B14F-4D97-AF65-F5344CB8AC3E}">
        <p14:creationId xmlns:p14="http://schemas.microsoft.com/office/powerpoint/2010/main" val="2041521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id-ID" dirty="0" smtClean="0"/>
              <a:t>Hak Atas Kekayaan Intelektual</a:t>
            </a:r>
            <a:endParaRPr lang="id-ID" dirty="0"/>
          </a:p>
        </p:txBody>
      </p:sp>
      <p:sp>
        <p:nvSpPr>
          <p:cNvPr id="3" name="Subtitle 2"/>
          <p:cNvSpPr>
            <a:spLocks noGrp="1"/>
          </p:cNvSpPr>
          <p:nvPr>
            <p:ph type="subTitle" idx="1"/>
          </p:nvPr>
        </p:nvSpPr>
        <p:spPr/>
        <p:txBody>
          <a:bodyPr>
            <a:normAutofit lnSpcReduction="10000"/>
          </a:bodyPr>
          <a:lstStyle/>
          <a:p>
            <a:r>
              <a:rPr lang="id-ID" dirty="0" smtClean="0"/>
              <a:t>Business Law</a:t>
            </a:r>
          </a:p>
          <a:p>
            <a:r>
              <a:rPr lang="id-ID" dirty="0" smtClean="0"/>
              <a:t>Universitas Pembangunan Jaya</a:t>
            </a:r>
          </a:p>
          <a:p>
            <a:r>
              <a:rPr lang="id-ID" dirty="0" smtClean="0"/>
              <a:t>Semester Gasal </a:t>
            </a:r>
            <a:r>
              <a:rPr lang="id-ID" dirty="0" smtClean="0"/>
              <a:t>2017</a:t>
            </a:r>
            <a:endParaRPr lang="id-ID"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9422" y="0"/>
            <a:ext cx="3420970" cy="2276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923476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a:xfrm>
            <a:off x="755576" y="548680"/>
            <a:ext cx="7024744" cy="1143000"/>
          </a:xfrm>
        </p:spPr>
        <p:txBody>
          <a:bodyPr/>
          <a:lstStyle/>
          <a:p>
            <a:pPr eaLnBrk="1" hangingPunct="1">
              <a:defRPr/>
            </a:pPr>
            <a:r>
              <a:rPr lang="en-US" b="1" dirty="0" err="1" smtClean="0"/>
              <a:t>Syarat-syarat</a:t>
            </a:r>
            <a:r>
              <a:rPr lang="en-US" b="1" dirty="0" smtClean="0"/>
              <a:t> </a:t>
            </a:r>
            <a:r>
              <a:rPr lang="en-US" b="1" dirty="0" err="1" smtClean="0"/>
              <a:t>Merek</a:t>
            </a:r>
            <a:endParaRPr lang="en-US" b="1" dirty="0" smtClean="0"/>
          </a:p>
        </p:txBody>
      </p:sp>
      <p:sp>
        <p:nvSpPr>
          <p:cNvPr id="84995" name="Rectangle 3"/>
          <p:cNvSpPr>
            <a:spLocks noGrp="1" noChangeArrowheads="1"/>
          </p:cNvSpPr>
          <p:nvPr>
            <p:ph type="body" idx="1"/>
          </p:nvPr>
        </p:nvSpPr>
        <p:spPr>
          <a:xfrm>
            <a:off x="971600" y="1844824"/>
            <a:ext cx="7488832" cy="4248472"/>
          </a:xfrm>
        </p:spPr>
        <p:txBody>
          <a:bodyPr>
            <a:normAutofit fontScale="70000" lnSpcReduction="20000"/>
          </a:bodyPr>
          <a:lstStyle/>
          <a:p>
            <a:pPr marL="609600" indent="-609600" eaLnBrk="1" hangingPunct="1">
              <a:lnSpc>
                <a:spcPct val="90000"/>
              </a:lnSpc>
              <a:buFont typeface="Wingdings" pitchFamily="2" charset="2"/>
              <a:buNone/>
              <a:defRPr/>
            </a:pPr>
            <a:r>
              <a:rPr lang="en-US" sz="3400" dirty="0" err="1" smtClean="0"/>
              <a:t>Dasar</a:t>
            </a:r>
            <a:r>
              <a:rPr lang="en-US" sz="3400" dirty="0" smtClean="0"/>
              <a:t> </a:t>
            </a:r>
            <a:r>
              <a:rPr lang="en-US" sz="3400" dirty="0" err="1" smtClean="0"/>
              <a:t>Hukum</a:t>
            </a:r>
            <a:r>
              <a:rPr lang="en-US" sz="3400" dirty="0" smtClean="0"/>
              <a:t> </a:t>
            </a:r>
            <a:r>
              <a:rPr lang="en-US" sz="3400" dirty="0" smtClean="0">
                <a:sym typeface="Wingdings" pitchFamily="2" charset="2"/>
              </a:rPr>
              <a:t> </a:t>
            </a:r>
            <a:r>
              <a:rPr lang="en-US" sz="3400" dirty="0" err="1" smtClean="0">
                <a:sym typeface="Wingdings" pitchFamily="2" charset="2"/>
              </a:rPr>
              <a:t>Pasal</a:t>
            </a:r>
            <a:r>
              <a:rPr lang="en-US" sz="3400" dirty="0" smtClean="0">
                <a:sym typeface="Wingdings" pitchFamily="2" charset="2"/>
              </a:rPr>
              <a:t> 5 </a:t>
            </a:r>
            <a:r>
              <a:rPr lang="id-ID" sz="3400" dirty="0" smtClean="0">
                <a:sym typeface="Wingdings" pitchFamily="2" charset="2"/>
              </a:rPr>
              <a:t>UU Merek</a:t>
            </a:r>
            <a:endParaRPr lang="en-US" sz="3400" dirty="0" smtClean="0">
              <a:sym typeface="Wingdings" pitchFamily="2" charset="2"/>
            </a:endParaRPr>
          </a:p>
          <a:p>
            <a:pPr marL="609600" indent="-609600" eaLnBrk="1" hangingPunct="1">
              <a:lnSpc>
                <a:spcPct val="90000"/>
              </a:lnSpc>
              <a:buFont typeface="Wingdings" pitchFamily="2" charset="2"/>
              <a:buNone/>
              <a:defRPr/>
            </a:pPr>
            <a:endParaRPr lang="en-US" sz="3400" dirty="0" smtClean="0">
              <a:sym typeface="Wingdings" pitchFamily="2" charset="2"/>
            </a:endParaRPr>
          </a:p>
          <a:p>
            <a:pPr marL="609600" indent="-609600" algn="ctr" eaLnBrk="1" hangingPunct="1">
              <a:lnSpc>
                <a:spcPct val="90000"/>
              </a:lnSpc>
              <a:buFont typeface="Wingdings" pitchFamily="2" charset="2"/>
              <a:buNone/>
              <a:defRPr/>
            </a:pPr>
            <a:endParaRPr lang="en-US" sz="3400" dirty="0" smtClean="0"/>
          </a:p>
          <a:p>
            <a:pPr marL="609600" indent="-609600" eaLnBrk="1" hangingPunct="1">
              <a:lnSpc>
                <a:spcPct val="90000"/>
              </a:lnSpc>
              <a:buFont typeface="Wingdings" pitchFamily="2" charset="2"/>
              <a:buNone/>
              <a:defRPr/>
            </a:pPr>
            <a:r>
              <a:rPr lang="en-US" sz="3400" dirty="0" err="1" smtClean="0"/>
              <a:t>Merek</a:t>
            </a:r>
            <a:r>
              <a:rPr lang="en-US" sz="3400" dirty="0" smtClean="0"/>
              <a:t> </a:t>
            </a:r>
            <a:r>
              <a:rPr lang="en-US" sz="3400" dirty="0" err="1" smtClean="0"/>
              <a:t>tidak</a:t>
            </a:r>
            <a:r>
              <a:rPr lang="en-US" sz="3400" dirty="0" smtClean="0"/>
              <a:t> </a:t>
            </a:r>
            <a:r>
              <a:rPr lang="en-US" sz="3400" dirty="0" err="1" smtClean="0"/>
              <a:t>dapat</a:t>
            </a:r>
            <a:r>
              <a:rPr lang="en-US" sz="3400" dirty="0" smtClean="0"/>
              <a:t> </a:t>
            </a:r>
            <a:r>
              <a:rPr lang="en-US" sz="3400" dirty="0" err="1" smtClean="0"/>
              <a:t>didaftar</a:t>
            </a:r>
            <a:r>
              <a:rPr lang="en-US" sz="3400" dirty="0" smtClean="0"/>
              <a:t> </a:t>
            </a:r>
            <a:r>
              <a:rPr lang="en-US" sz="3400" dirty="0" err="1" smtClean="0"/>
              <a:t>apabila</a:t>
            </a:r>
            <a:r>
              <a:rPr lang="en-US" sz="3400" dirty="0" smtClean="0"/>
              <a:t> :</a:t>
            </a:r>
          </a:p>
          <a:p>
            <a:pPr marL="609600" indent="-609600" eaLnBrk="1" hangingPunct="1">
              <a:lnSpc>
                <a:spcPct val="90000"/>
              </a:lnSpc>
              <a:buFont typeface="Wingdings" pitchFamily="2" charset="2"/>
              <a:buAutoNum type="arabicPeriod"/>
              <a:defRPr/>
            </a:pPr>
            <a:r>
              <a:rPr lang="en-US" sz="3400" dirty="0" err="1" smtClean="0"/>
              <a:t>Bertentangan</a:t>
            </a:r>
            <a:r>
              <a:rPr lang="en-US" sz="3400" dirty="0" smtClean="0"/>
              <a:t> </a:t>
            </a:r>
            <a:r>
              <a:rPr lang="en-US" sz="3400" dirty="0" err="1" smtClean="0"/>
              <a:t>dengan</a:t>
            </a:r>
            <a:r>
              <a:rPr lang="en-US" sz="3400" dirty="0" smtClean="0"/>
              <a:t> </a:t>
            </a:r>
            <a:r>
              <a:rPr lang="en-US" sz="3400" dirty="0" err="1" smtClean="0"/>
              <a:t>peraturan</a:t>
            </a:r>
            <a:r>
              <a:rPr lang="en-US" sz="3400" dirty="0" smtClean="0"/>
              <a:t> </a:t>
            </a:r>
            <a:r>
              <a:rPr lang="en-US" sz="3400" dirty="0" err="1" smtClean="0"/>
              <a:t>perundang-undangan</a:t>
            </a:r>
            <a:r>
              <a:rPr lang="en-US" sz="3400" dirty="0" smtClean="0"/>
              <a:t> yang </a:t>
            </a:r>
            <a:r>
              <a:rPr lang="en-US" sz="3400" dirty="0" err="1" smtClean="0"/>
              <a:t>berlaku</a:t>
            </a:r>
            <a:r>
              <a:rPr lang="en-US" sz="3400" dirty="0" smtClean="0"/>
              <a:t>, </a:t>
            </a:r>
            <a:r>
              <a:rPr lang="en-US" sz="3400" dirty="0" err="1" smtClean="0"/>
              <a:t>moralitas</a:t>
            </a:r>
            <a:r>
              <a:rPr lang="en-US" sz="3400" dirty="0" smtClean="0"/>
              <a:t> agama, </a:t>
            </a:r>
            <a:r>
              <a:rPr lang="en-US" sz="3400" dirty="0" err="1" smtClean="0"/>
              <a:t>kesusilaan</a:t>
            </a:r>
            <a:r>
              <a:rPr lang="en-US" sz="3400" dirty="0" smtClean="0"/>
              <a:t> </a:t>
            </a:r>
            <a:r>
              <a:rPr lang="en-US" sz="3400" dirty="0" err="1" smtClean="0"/>
              <a:t>atau</a:t>
            </a:r>
            <a:r>
              <a:rPr lang="en-US" sz="3400" dirty="0" smtClean="0"/>
              <a:t> </a:t>
            </a:r>
            <a:r>
              <a:rPr lang="en-US" sz="3400" dirty="0" err="1" smtClean="0"/>
              <a:t>ketertiban</a:t>
            </a:r>
            <a:r>
              <a:rPr lang="en-US" sz="3400" dirty="0" smtClean="0"/>
              <a:t> </a:t>
            </a:r>
            <a:r>
              <a:rPr lang="en-US" sz="3400" dirty="0" err="1" smtClean="0"/>
              <a:t>umum</a:t>
            </a:r>
            <a:r>
              <a:rPr lang="en-US" sz="3400" dirty="0" smtClean="0"/>
              <a:t>;</a:t>
            </a:r>
          </a:p>
          <a:p>
            <a:pPr marL="609600" indent="-609600" eaLnBrk="1" hangingPunct="1">
              <a:lnSpc>
                <a:spcPct val="90000"/>
              </a:lnSpc>
              <a:buFont typeface="Wingdings" pitchFamily="2" charset="2"/>
              <a:buAutoNum type="arabicPeriod"/>
              <a:defRPr/>
            </a:pPr>
            <a:r>
              <a:rPr lang="en-US" sz="3400" dirty="0" err="1" smtClean="0"/>
              <a:t>Tidak</a:t>
            </a:r>
            <a:r>
              <a:rPr lang="en-US" sz="3400" dirty="0" smtClean="0"/>
              <a:t> </a:t>
            </a:r>
            <a:r>
              <a:rPr lang="en-US" sz="3400" dirty="0" err="1" smtClean="0"/>
              <a:t>memiliki</a:t>
            </a:r>
            <a:r>
              <a:rPr lang="en-US" sz="3400" dirty="0" smtClean="0"/>
              <a:t> </a:t>
            </a:r>
            <a:r>
              <a:rPr lang="en-US" sz="3400" dirty="0" err="1" smtClean="0"/>
              <a:t>daya</a:t>
            </a:r>
            <a:r>
              <a:rPr lang="en-US" sz="3400" dirty="0" smtClean="0"/>
              <a:t> </a:t>
            </a:r>
            <a:r>
              <a:rPr lang="en-US" sz="3400" dirty="0" err="1" smtClean="0"/>
              <a:t>pembeda</a:t>
            </a:r>
            <a:r>
              <a:rPr lang="en-US" sz="3400" dirty="0" smtClean="0"/>
              <a:t>;</a:t>
            </a:r>
          </a:p>
          <a:p>
            <a:pPr marL="609600" indent="-609600" eaLnBrk="1" hangingPunct="1">
              <a:lnSpc>
                <a:spcPct val="90000"/>
              </a:lnSpc>
              <a:buFont typeface="Wingdings" pitchFamily="2" charset="2"/>
              <a:buAutoNum type="arabicPeriod"/>
              <a:defRPr/>
            </a:pPr>
            <a:r>
              <a:rPr lang="en-US" sz="3400" dirty="0" err="1" smtClean="0"/>
              <a:t>Telah</a:t>
            </a:r>
            <a:r>
              <a:rPr lang="en-US" sz="3400" dirty="0" smtClean="0"/>
              <a:t> </a:t>
            </a:r>
            <a:r>
              <a:rPr lang="en-US" sz="3400" dirty="0" err="1" smtClean="0"/>
              <a:t>menjadi</a:t>
            </a:r>
            <a:r>
              <a:rPr lang="en-US" sz="3400" dirty="0" smtClean="0"/>
              <a:t> </a:t>
            </a:r>
            <a:r>
              <a:rPr lang="en-US" sz="3400" dirty="0" err="1" smtClean="0"/>
              <a:t>milik</a:t>
            </a:r>
            <a:r>
              <a:rPr lang="en-US" sz="3400" dirty="0" smtClean="0"/>
              <a:t> </a:t>
            </a:r>
            <a:r>
              <a:rPr lang="en-US" sz="3400" dirty="0" err="1" smtClean="0"/>
              <a:t>umum</a:t>
            </a:r>
            <a:r>
              <a:rPr lang="en-US" sz="3400" dirty="0" smtClean="0"/>
              <a:t>;</a:t>
            </a:r>
          </a:p>
          <a:p>
            <a:pPr marL="609600" indent="-609600" eaLnBrk="1" hangingPunct="1">
              <a:lnSpc>
                <a:spcPct val="90000"/>
              </a:lnSpc>
              <a:buFont typeface="Wingdings" pitchFamily="2" charset="2"/>
              <a:buAutoNum type="arabicPeriod"/>
              <a:defRPr/>
            </a:pPr>
            <a:r>
              <a:rPr lang="en-US" sz="3400" dirty="0" err="1" smtClean="0"/>
              <a:t>Merupakan</a:t>
            </a:r>
            <a:r>
              <a:rPr lang="en-US" sz="3400" dirty="0" smtClean="0"/>
              <a:t> </a:t>
            </a:r>
            <a:r>
              <a:rPr lang="en-US" sz="3400" dirty="0" err="1" smtClean="0"/>
              <a:t>keterangan</a:t>
            </a:r>
            <a:r>
              <a:rPr lang="en-US" sz="3400" dirty="0" smtClean="0"/>
              <a:t> </a:t>
            </a:r>
            <a:r>
              <a:rPr lang="en-US" sz="3400" dirty="0" err="1" smtClean="0"/>
              <a:t>atau</a:t>
            </a:r>
            <a:r>
              <a:rPr lang="en-US" sz="3400" dirty="0" smtClean="0"/>
              <a:t> </a:t>
            </a:r>
            <a:r>
              <a:rPr lang="en-US" sz="3400" dirty="0" err="1" smtClean="0"/>
              <a:t>berkaitan</a:t>
            </a:r>
            <a:r>
              <a:rPr lang="en-US" sz="3400" dirty="0" smtClean="0"/>
              <a:t> </a:t>
            </a:r>
            <a:r>
              <a:rPr lang="en-US" sz="3400" dirty="0" err="1" smtClean="0"/>
              <a:t>dengan</a:t>
            </a:r>
            <a:r>
              <a:rPr lang="en-US" sz="3400" dirty="0" smtClean="0"/>
              <a:t> </a:t>
            </a:r>
            <a:r>
              <a:rPr lang="en-US" sz="3400" dirty="0" err="1" smtClean="0"/>
              <a:t>barang</a:t>
            </a:r>
            <a:r>
              <a:rPr lang="en-US" sz="3400" dirty="0" smtClean="0"/>
              <a:t> </a:t>
            </a:r>
            <a:r>
              <a:rPr lang="en-US" sz="3400" dirty="0" err="1" smtClean="0"/>
              <a:t>atau</a:t>
            </a:r>
            <a:r>
              <a:rPr lang="en-US" sz="3400" dirty="0" smtClean="0"/>
              <a:t> </a:t>
            </a:r>
            <a:r>
              <a:rPr lang="en-US" sz="3400" dirty="0" err="1" smtClean="0"/>
              <a:t>jasa</a:t>
            </a:r>
            <a:r>
              <a:rPr lang="en-US" sz="3400" dirty="0" smtClean="0"/>
              <a:t> yang </a:t>
            </a:r>
            <a:r>
              <a:rPr lang="en-US" sz="3400" dirty="0" err="1" smtClean="0"/>
              <a:t>dimohonkan</a:t>
            </a:r>
            <a:r>
              <a:rPr lang="en-US" sz="3400" dirty="0" smtClean="0"/>
              <a:t> </a:t>
            </a:r>
            <a:r>
              <a:rPr lang="en-US" sz="3400" dirty="0" err="1" smtClean="0"/>
              <a:t>pendaftarannya</a:t>
            </a:r>
            <a:r>
              <a:rPr lang="en-US" sz="3400" dirty="0" smtClean="0"/>
              <a:t>.</a:t>
            </a:r>
          </a:p>
          <a:p>
            <a:pPr marL="609600" indent="-609600" eaLnBrk="1" hangingPunct="1">
              <a:lnSpc>
                <a:spcPct val="90000"/>
              </a:lnSpc>
              <a:buFont typeface="Wingdings" pitchFamily="2" charset="2"/>
              <a:buAutoNum type="arabicPeriod"/>
              <a:defRPr/>
            </a:pPr>
            <a:endParaRPr lang="en-US" sz="3400" dirty="0" smtClean="0"/>
          </a:p>
          <a:p>
            <a:pPr marL="609600" indent="-609600" eaLnBrk="1" hangingPunct="1">
              <a:lnSpc>
                <a:spcPct val="90000"/>
              </a:lnSpc>
              <a:buFont typeface="Wingdings" pitchFamily="2" charset="2"/>
              <a:buAutoNum type="arabicPeriod"/>
              <a:defRPr/>
            </a:pPr>
            <a:endParaRPr lang="en-US" sz="2400" dirty="0" smtClean="0"/>
          </a:p>
        </p:txBody>
      </p:sp>
    </p:spTree>
    <p:extLst>
      <p:ext uri="{BB962C8B-B14F-4D97-AF65-F5344CB8AC3E}">
        <p14:creationId xmlns:p14="http://schemas.microsoft.com/office/powerpoint/2010/main" val="1494993439"/>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84994"/>
                                        </p:tgtEl>
                                        <p:attrNameLst>
                                          <p:attrName>style.visibility</p:attrName>
                                        </p:attrNameLst>
                                      </p:cBhvr>
                                      <p:to>
                                        <p:strVal val="visible"/>
                                      </p:to>
                                    </p:set>
                                    <p:anim calcmode="lin" valueType="num">
                                      <p:cBhvr>
                                        <p:cTn id="7" dur="500" fill="hold"/>
                                        <p:tgtEl>
                                          <p:spTgt spid="84994"/>
                                        </p:tgtEl>
                                        <p:attrNameLst>
                                          <p:attrName>ppt_w</p:attrName>
                                        </p:attrNameLst>
                                      </p:cBhvr>
                                      <p:tavLst>
                                        <p:tav tm="0">
                                          <p:val>
                                            <p:fltVal val="0"/>
                                          </p:val>
                                        </p:tav>
                                        <p:tav tm="100000">
                                          <p:val>
                                            <p:strVal val="#ppt_w"/>
                                          </p:val>
                                        </p:tav>
                                      </p:tavLst>
                                    </p:anim>
                                    <p:anim calcmode="lin" valueType="num">
                                      <p:cBhvr>
                                        <p:cTn id="8" dur="500" fill="hold"/>
                                        <p:tgtEl>
                                          <p:spTgt spid="84994"/>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84995">
                                            <p:txEl>
                                              <p:pRg st="0" end="0"/>
                                            </p:txEl>
                                          </p:spTgt>
                                        </p:tgtEl>
                                        <p:attrNameLst>
                                          <p:attrName>style.visibility</p:attrName>
                                        </p:attrNameLst>
                                      </p:cBhvr>
                                      <p:to>
                                        <p:strVal val="visible"/>
                                      </p:to>
                                    </p:set>
                                    <p:anim calcmode="lin" valueType="num">
                                      <p:cBhvr>
                                        <p:cTn id="13" dur="500" fill="hold"/>
                                        <p:tgtEl>
                                          <p:spTgt spid="84995">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84995">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84995">
                                            <p:txEl>
                                              <p:pRg st="3" end="3"/>
                                            </p:txEl>
                                          </p:spTgt>
                                        </p:tgtEl>
                                        <p:attrNameLst>
                                          <p:attrName>style.visibility</p:attrName>
                                        </p:attrNameLst>
                                      </p:cBhvr>
                                      <p:to>
                                        <p:strVal val="visible"/>
                                      </p:to>
                                    </p:set>
                                    <p:anim calcmode="lin" valueType="num">
                                      <p:cBhvr>
                                        <p:cTn id="19" dur="500" fill="hold"/>
                                        <p:tgtEl>
                                          <p:spTgt spid="84995">
                                            <p:txEl>
                                              <p:pRg st="3" end="3"/>
                                            </p:txEl>
                                          </p:spTgt>
                                        </p:tgtEl>
                                        <p:attrNameLst>
                                          <p:attrName>ppt_w</p:attrName>
                                        </p:attrNameLst>
                                      </p:cBhvr>
                                      <p:tavLst>
                                        <p:tav tm="0">
                                          <p:val>
                                            <p:fltVal val="0"/>
                                          </p:val>
                                        </p:tav>
                                        <p:tav tm="100000">
                                          <p:val>
                                            <p:strVal val="#ppt_w"/>
                                          </p:val>
                                        </p:tav>
                                      </p:tavLst>
                                    </p:anim>
                                    <p:anim calcmode="lin" valueType="num">
                                      <p:cBhvr>
                                        <p:cTn id="20" dur="500" fill="hold"/>
                                        <p:tgtEl>
                                          <p:spTgt spid="84995">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84995">
                                            <p:txEl>
                                              <p:pRg st="4" end="4"/>
                                            </p:txEl>
                                          </p:spTgt>
                                        </p:tgtEl>
                                        <p:attrNameLst>
                                          <p:attrName>style.visibility</p:attrName>
                                        </p:attrNameLst>
                                      </p:cBhvr>
                                      <p:to>
                                        <p:strVal val="visible"/>
                                      </p:to>
                                    </p:set>
                                    <p:anim calcmode="lin" valueType="num">
                                      <p:cBhvr>
                                        <p:cTn id="25" dur="500" fill="hold"/>
                                        <p:tgtEl>
                                          <p:spTgt spid="84995">
                                            <p:txEl>
                                              <p:pRg st="4" end="4"/>
                                            </p:txEl>
                                          </p:spTgt>
                                        </p:tgtEl>
                                        <p:attrNameLst>
                                          <p:attrName>ppt_w</p:attrName>
                                        </p:attrNameLst>
                                      </p:cBhvr>
                                      <p:tavLst>
                                        <p:tav tm="0">
                                          <p:val>
                                            <p:fltVal val="0"/>
                                          </p:val>
                                        </p:tav>
                                        <p:tav tm="100000">
                                          <p:val>
                                            <p:strVal val="#ppt_w"/>
                                          </p:val>
                                        </p:tav>
                                      </p:tavLst>
                                    </p:anim>
                                    <p:anim calcmode="lin" valueType="num">
                                      <p:cBhvr>
                                        <p:cTn id="26" dur="500" fill="hold"/>
                                        <p:tgtEl>
                                          <p:spTgt spid="84995">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84995">
                                            <p:txEl>
                                              <p:pRg st="5" end="5"/>
                                            </p:txEl>
                                          </p:spTgt>
                                        </p:tgtEl>
                                        <p:attrNameLst>
                                          <p:attrName>style.visibility</p:attrName>
                                        </p:attrNameLst>
                                      </p:cBhvr>
                                      <p:to>
                                        <p:strVal val="visible"/>
                                      </p:to>
                                    </p:set>
                                    <p:anim calcmode="lin" valueType="num">
                                      <p:cBhvr>
                                        <p:cTn id="31" dur="500" fill="hold"/>
                                        <p:tgtEl>
                                          <p:spTgt spid="84995">
                                            <p:txEl>
                                              <p:pRg st="5" end="5"/>
                                            </p:txEl>
                                          </p:spTgt>
                                        </p:tgtEl>
                                        <p:attrNameLst>
                                          <p:attrName>ppt_w</p:attrName>
                                        </p:attrNameLst>
                                      </p:cBhvr>
                                      <p:tavLst>
                                        <p:tav tm="0">
                                          <p:val>
                                            <p:fltVal val="0"/>
                                          </p:val>
                                        </p:tav>
                                        <p:tav tm="100000">
                                          <p:val>
                                            <p:strVal val="#ppt_w"/>
                                          </p:val>
                                        </p:tav>
                                      </p:tavLst>
                                    </p:anim>
                                    <p:anim calcmode="lin" valueType="num">
                                      <p:cBhvr>
                                        <p:cTn id="32" dur="500" fill="hold"/>
                                        <p:tgtEl>
                                          <p:spTgt spid="84995">
                                            <p:txEl>
                                              <p:pRg st="5" end="5"/>
                                            </p:txEl>
                                          </p:spTgt>
                                        </p:tgtEl>
                                        <p:attrNameLst>
                                          <p:attrName>ppt_h</p:attrName>
                                        </p:attrNameLst>
                                      </p:cBhvr>
                                      <p:tavLst>
                                        <p:tav tm="0">
                                          <p:val>
                                            <p:fltVal val="0"/>
                                          </p:val>
                                        </p:tav>
                                        <p:tav tm="100000">
                                          <p:val>
                                            <p:strVal val="#ppt_h"/>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3" presetClass="entr" presetSubtype="16" fill="hold" grpId="0" nodeType="clickEffect">
                                  <p:stCondLst>
                                    <p:cond delay="0"/>
                                  </p:stCondLst>
                                  <p:childTnLst>
                                    <p:set>
                                      <p:cBhvr>
                                        <p:cTn id="36" dur="1" fill="hold">
                                          <p:stCondLst>
                                            <p:cond delay="0"/>
                                          </p:stCondLst>
                                        </p:cTn>
                                        <p:tgtEl>
                                          <p:spTgt spid="84995">
                                            <p:txEl>
                                              <p:pRg st="6" end="6"/>
                                            </p:txEl>
                                          </p:spTgt>
                                        </p:tgtEl>
                                        <p:attrNameLst>
                                          <p:attrName>style.visibility</p:attrName>
                                        </p:attrNameLst>
                                      </p:cBhvr>
                                      <p:to>
                                        <p:strVal val="visible"/>
                                      </p:to>
                                    </p:set>
                                    <p:anim calcmode="lin" valueType="num">
                                      <p:cBhvr>
                                        <p:cTn id="37" dur="500" fill="hold"/>
                                        <p:tgtEl>
                                          <p:spTgt spid="84995">
                                            <p:txEl>
                                              <p:pRg st="6" end="6"/>
                                            </p:txEl>
                                          </p:spTgt>
                                        </p:tgtEl>
                                        <p:attrNameLst>
                                          <p:attrName>ppt_w</p:attrName>
                                        </p:attrNameLst>
                                      </p:cBhvr>
                                      <p:tavLst>
                                        <p:tav tm="0">
                                          <p:val>
                                            <p:fltVal val="0"/>
                                          </p:val>
                                        </p:tav>
                                        <p:tav tm="100000">
                                          <p:val>
                                            <p:strVal val="#ppt_w"/>
                                          </p:val>
                                        </p:tav>
                                      </p:tavLst>
                                    </p:anim>
                                    <p:anim calcmode="lin" valueType="num">
                                      <p:cBhvr>
                                        <p:cTn id="38" dur="500" fill="hold"/>
                                        <p:tgtEl>
                                          <p:spTgt spid="84995">
                                            <p:txEl>
                                              <p:pRg st="6" end="6"/>
                                            </p:txEl>
                                          </p:spTgt>
                                        </p:tgtEl>
                                        <p:attrNameLst>
                                          <p:attrName>ppt_h</p:attrName>
                                        </p:attrNameLst>
                                      </p:cBhvr>
                                      <p:tavLst>
                                        <p:tav tm="0">
                                          <p:val>
                                            <p:fltVal val="0"/>
                                          </p:val>
                                        </p:tav>
                                        <p:tav tm="100000">
                                          <p:val>
                                            <p:strVal val="#ppt_h"/>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3" presetClass="entr" presetSubtype="16" fill="hold" grpId="0" nodeType="clickEffect">
                                  <p:stCondLst>
                                    <p:cond delay="0"/>
                                  </p:stCondLst>
                                  <p:childTnLst>
                                    <p:set>
                                      <p:cBhvr>
                                        <p:cTn id="42" dur="1" fill="hold">
                                          <p:stCondLst>
                                            <p:cond delay="0"/>
                                          </p:stCondLst>
                                        </p:cTn>
                                        <p:tgtEl>
                                          <p:spTgt spid="84995">
                                            <p:txEl>
                                              <p:pRg st="7" end="7"/>
                                            </p:txEl>
                                          </p:spTgt>
                                        </p:tgtEl>
                                        <p:attrNameLst>
                                          <p:attrName>style.visibility</p:attrName>
                                        </p:attrNameLst>
                                      </p:cBhvr>
                                      <p:to>
                                        <p:strVal val="visible"/>
                                      </p:to>
                                    </p:set>
                                    <p:anim calcmode="lin" valueType="num">
                                      <p:cBhvr>
                                        <p:cTn id="43" dur="500" fill="hold"/>
                                        <p:tgtEl>
                                          <p:spTgt spid="84995">
                                            <p:txEl>
                                              <p:pRg st="7" end="7"/>
                                            </p:txEl>
                                          </p:spTgt>
                                        </p:tgtEl>
                                        <p:attrNameLst>
                                          <p:attrName>ppt_w</p:attrName>
                                        </p:attrNameLst>
                                      </p:cBhvr>
                                      <p:tavLst>
                                        <p:tav tm="0">
                                          <p:val>
                                            <p:fltVal val="0"/>
                                          </p:val>
                                        </p:tav>
                                        <p:tav tm="100000">
                                          <p:val>
                                            <p:strVal val="#ppt_w"/>
                                          </p:val>
                                        </p:tav>
                                      </p:tavLst>
                                    </p:anim>
                                    <p:anim calcmode="lin" valueType="num">
                                      <p:cBhvr>
                                        <p:cTn id="44" dur="500" fill="hold"/>
                                        <p:tgtEl>
                                          <p:spTgt spid="84995">
                                            <p:txEl>
                                              <p:pRg st="7" end="7"/>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994" grpId="0"/>
      <p:bldP spid="84995"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755576" y="548680"/>
            <a:ext cx="7024744" cy="1143000"/>
          </a:xfrm>
        </p:spPr>
        <p:txBody>
          <a:bodyPr/>
          <a:lstStyle/>
          <a:p>
            <a:pPr eaLnBrk="1" hangingPunct="1"/>
            <a:r>
              <a:rPr lang="id-ID" b="1" dirty="0" smtClean="0"/>
              <a:t>Pendaftaran Merek</a:t>
            </a:r>
          </a:p>
        </p:txBody>
      </p:sp>
      <p:sp>
        <p:nvSpPr>
          <p:cNvPr id="3" name="Content Placeholder 2"/>
          <p:cNvSpPr>
            <a:spLocks noGrp="1"/>
          </p:cNvSpPr>
          <p:nvPr>
            <p:ph idx="1"/>
          </p:nvPr>
        </p:nvSpPr>
        <p:spPr>
          <a:xfrm>
            <a:off x="827584" y="1988840"/>
            <a:ext cx="7632848" cy="3652993"/>
          </a:xfrm>
        </p:spPr>
        <p:txBody>
          <a:bodyPr>
            <a:normAutofit/>
          </a:bodyPr>
          <a:lstStyle/>
          <a:p>
            <a:pPr algn="just" eaLnBrk="1" hangingPunct="1">
              <a:buFont typeface="Wingdings 2" pitchFamily="18" charset="2"/>
              <a:buNone/>
              <a:defRPr/>
            </a:pPr>
            <a:r>
              <a:rPr lang="id-ID" dirty="0" smtClean="0"/>
              <a:t>	</a:t>
            </a:r>
            <a:r>
              <a:rPr lang="en-US" dirty="0" err="1" smtClean="0"/>
              <a:t>Permohonan</a:t>
            </a:r>
            <a:r>
              <a:rPr lang="en-US" dirty="0" smtClean="0"/>
              <a:t> </a:t>
            </a:r>
            <a:r>
              <a:rPr lang="en-US" dirty="0" err="1" smtClean="0"/>
              <a:t>pendaftaran</a:t>
            </a:r>
            <a:r>
              <a:rPr lang="en-US" dirty="0" smtClean="0"/>
              <a:t> </a:t>
            </a:r>
            <a:r>
              <a:rPr lang="en-US" dirty="0" err="1" smtClean="0"/>
              <a:t>merek</a:t>
            </a:r>
            <a:r>
              <a:rPr lang="en-US" dirty="0" smtClean="0"/>
              <a:t> </a:t>
            </a:r>
            <a:r>
              <a:rPr lang="en-US" dirty="0" err="1" smtClean="0"/>
              <a:t>diajukan</a:t>
            </a:r>
            <a:r>
              <a:rPr lang="en-US" dirty="0" smtClean="0"/>
              <a:t> </a:t>
            </a:r>
            <a:r>
              <a:rPr lang="en-US" dirty="0" err="1" smtClean="0"/>
              <a:t>ke</a:t>
            </a:r>
            <a:r>
              <a:rPr lang="en-US" dirty="0" smtClean="0"/>
              <a:t> </a:t>
            </a:r>
            <a:r>
              <a:rPr lang="en-US" dirty="0" err="1" smtClean="0"/>
              <a:t>Direktorat</a:t>
            </a:r>
            <a:r>
              <a:rPr lang="en-US" dirty="0" smtClean="0"/>
              <a:t> </a:t>
            </a:r>
            <a:r>
              <a:rPr lang="en-US" dirty="0" err="1" smtClean="0"/>
              <a:t>Jenderal</a:t>
            </a:r>
            <a:r>
              <a:rPr lang="en-US" dirty="0" smtClean="0"/>
              <a:t> </a:t>
            </a:r>
            <a:r>
              <a:rPr lang="en-US" dirty="0" err="1" smtClean="0"/>
              <a:t>Hak</a:t>
            </a:r>
            <a:r>
              <a:rPr lang="en-US" dirty="0" smtClean="0"/>
              <a:t> </a:t>
            </a:r>
            <a:r>
              <a:rPr lang="en-US" dirty="0" err="1" smtClean="0"/>
              <a:t>Kekayaan</a:t>
            </a:r>
            <a:r>
              <a:rPr lang="en-US" dirty="0" smtClean="0"/>
              <a:t> </a:t>
            </a:r>
            <a:r>
              <a:rPr lang="en-US" dirty="0" err="1" smtClean="0"/>
              <a:t>Intelektual</a:t>
            </a:r>
            <a:r>
              <a:rPr lang="en-US" dirty="0" smtClean="0"/>
              <a:t>. </a:t>
            </a:r>
            <a:r>
              <a:rPr lang="en-US" dirty="0" err="1" smtClean="0"/>
              <a:t>Selanjutnya</a:t>
            </a:r>
            <a:r>
              <a:rPr lang="en-US" dirty="0" smtClean="0"/>
              <a:t> </a:t>
            </a:r>
            <a:r>
              <a:rPr lang="en-US" dirty="0" err="1" smtClean="0"/>
              <a:t>tahapan</a:t>
            </a:r>
            <a:r>
              <a:rPr lang="en-US" dirty="0" smtClean="0"/>
              <a:t> yang </a:t>
            </a:r>
            <a:r>
              <a:rPr lang="en-US" dirty="0" err="1" smtClean="0"/>
              <a:t>akan</a:t>
            </a:r>
            <a:r>
              <a:rPr lang="en-US" dirty="0" smtClean="0"/>
              <a:t> </a:t>
            </a:r>
            <a:r>
              <a:rPr lang="en-US" dirty="0" err="1" smtClean="0"/>
              <a:t>dilalui</a:t>
            </a:r>
            <a:r>
              <a:rPr lang="en-US" dirty="0" smtClean="0"/>
              <a:t> </a:t>
            </a:r>
            <a:r>
              <a:rPr lang="en-US" dirty="0" err="1" smtClean="0"/>
              <a:t>adalah</a:t>
            </a:r>
            <a:r>
              <a:rPr lang="en-US" dirty="0" smtClean="0"/>
              <a:t>:</a:t>
            </a:r>
            <a:endParaRPr lang="id-ID" dirty="0" smtClean="0"/>
          </a:p>
          <a:p>
            <a:pPr marL="514350" indent="-514350" algn="just" eaLnBrk="1" hangingPunct="1">
              <a:defRPr/>
            </a:pPr>
            <a:r>
              <a:rPr lang="en-US" b="1" dirty="0" err="1" smtClean="0">
                <a:solidFill>
                  <a:srgbClr val="FF0000"/>
                </a:solidFill>
              </a:rPr>
              <a:t>Pemeriksaan</a:t>
            </a:r>
            <a:r>
              <a:rPr lang="en-US" b="1" dirty="0" smtClean="0">
                <a:solidFill>
                  <a:srgbClr val="FF0000"/>
                </a:solidFill>
              </a:rPr>
              <a:t> </a:t>
            </a:r>
            <a:r>
              <a:rPr lang="en-US" b="1" dirty="0" err="1" smtClean="0">
                <a:solidFill>
                  <a:srgbClr val="FF0000"/>
                </a:solidFill>
              </a:rPr>
              <a:t>Substantif</a:t>
            </a:r>
            <a:r>
              <a:rPr lang="en-US" dirty="0" smtClean="0"/>
              <a:t>. </a:t>
            </a:r>
            <a:endParaRPr lang="id-ID" dirty="0" smtClean="0"/>
          </a:p>
          <a:p>
            <a:pPr lvl="1" indent="-342900" algn="just">
              <a:buFont typeface="Wingdings" pitchFamily="2" charset="2"/>
              <a:buChar char="q"/>
              <a:defRPr/>
            </a:pPr>
            <a:r>
              <a:rPr lang="id-ID" dirty="0" smtClean="0"/>
              <a:t>P</a:t>
            </a:r>
            <a:r>
              <a:rPr lang="en-US" dirty="0" err="1" smtClean="0"/>
              <a:t>emeriksa</a:t>
            </a:r>
            <a:r>
              <a:rPr lang="en-US" dirty="0" smtClean="0"/>
              <a:t> </a:t>
            </a:r>
            <a:r>
              <a:rPr lang="en-US" dirty="0" err="1" smtClean="0"/>
              <a:t>melaporkan</a:t>
            </a:r>
            <a:r>
              <a:rPr lang="en-US" dirty="0" smtClean="0"/>
              <a:t> </a:t>
            </a:r>
            <a:r>
              <a:rPr lang="en-US" dirty="0" err="1" smtClean="0"/>
              <a:t>hasil</a:t>
            </a:r>
            <a:r>
              <a:rPr lang="en-US" dirty="0" smtClean="0"/>
              <a:t> </a:t>
            </a:r>
            <a:r>
              <a:rPr lang="en-US" dirty="0" err="1" smtClean="0"/>
              <a:t>pemeriksaan</a:t>
            </a:r>
            <a:r>
              <a:rPr lang="en-US" dirty="0" smtClean="0"/>
              <a:t> </a:t>
            </a:r>
            <a:r>
              <a:rPr lang="en-US" dirty="0" err="1" smtClean="0"/>
              <a:t>substantif</a:t>
            </a:r>
            <a:r>
              <a:rPr lang="en-US" dirty="0" smtClean="0"/>
              <a:t> </a:t>
            </a:r>
            <a:r>
              <a:rPr lang="en-US" dirty="0" err="1" smtClean="0"/>
              <a:t>bahwa</a:t>
            </a:r>
            <a:r>
              <a:rPr lang="en-US" dirty="0" smtClean="0"/>
              <a:t> </a:t>
            </a:r>
            <a:r>
              <a:rPr lang="en-US" dirty="0" err="1" smtClean="0"/>
              <a:t>permohonan</a:t>
            </a:r>
            <a:r>
              <a:rPr lang="en-US" dirty="0" smtClean="0"/>
              <a:t> </a:t>
            </a:r>
            <a:r>
              <a:rPr lang="en-US" dirty="0" err="1" smtClean="0"/>
              <a:t>dapat</a:t>
            </a:r>
            <a:r>
              <a:rPr lang="en-US" dirty="0" smtClean="0"/>
              <a:t> </a:t>
            </a:r>
            <a:r>
              <a:rPr lang="en-US" dirty="0" err="1" smtClean="0"/>
              <a:t>disetujui</a:t>
            </a:r>
            <a:r>
              <a:rPr lang="en-US" dirty="0" smtClean="0"/>
              <a:t> </a:t>
            </a:r>
            <a:r>
              <a:rPr lang="en-US" dirty="0" err="1" smtClean="0"/>
              <a:t>untuk</a:t>
            </a:r>
            <a:r>
              <a:rPr lang="en-US" dirty="0" smtClean="0"/>
              <a:t> </a:t>
            </a:r>
            <a:r>
              <a:rPr lang="en-US" dirty="0" err="1" smtClean="0"/>
              <a:t>didaftar</a:t>
            </a:r>
            <a:r>
              <a:rPr lang="en-US" dirty="0" smtClean="0"/>
              <a:t> </a:t>
            </a:r>
            <a:r>
              <a:rPr lang="en-US" dirty="0" err="1" smtClean="0"/>
              <a:t>atau</a:t>
            </a:r>
            <a:r>
              <a:rPr lang="en-US" dirty="0" smtClean="0"/>
              <a:t> </a:t>
            </a:r>
            <a:r>
              <a:rPr lang="en-US" dirty="0" err="1" smtClean="0"/>
              <a:t>ditolak</a:t>
            </a:r>
            <a:r>
              <a:rPr lang="en-US" dirty="0" smtClean="0"/>
              <a:t>. </a:t>
            </a:r>
            <a:r>
              <a:rPr lang="en-US" dirty="0" err="1" smtClean="0"/>
              <a:t>Jika</a:t>
            </a:r>
            <a:r>
              <a:rPr lang="en-US" dirty="0" smtClean="0"/>
              <a:t> </a:t>
            </a:r>
            <a:r>
              <a:rPr lang="en-US" dirty="0" err="1" smtClean="0"/>
              <a:t>tidak</a:t>
            </a:r>
            <a:r>
              <a:rPr lang="en-US" dirty="0" smtClean="0"/>
              <a:t> </a:t>
            </a:r>
            <a:r>
              <a:rPr lang="en-US" dirty="0" err="1" smtClean="0"/>
              <a:t>disetujui</a:t>
            </a:r>
            <a:r>
              <a:rPr lang="en-US" dirty="0" smtClean="0"/>
              <a:t>, </a:t>
            </a:r>
            <a:r>
              <a:rPr lang="en-US" dirty="0" err="1" smtClean="0"/>
              <a:t>maka</a:t>
            </a:r>
            <a:r>
              <a:rPr lang="en-US" dirty="0" smtClean="0"/>
              <a:t> </a:t>
            </a:r>
            <a:r>
              <a:rPr lang="en-US" dirty="0" err="1" smtClean="0"/>
              <a:t>pemohon</a:t>
            </a:r>
            <a:r>
              <a:rPr lang="en-US" dirty="0" smtClean="0"/>
              <a:t> </a:t>
            </a:r>
            <a:r>
              <a:rPr lang="en-US" dirty="0" err="1" smtClean="0"/>
              <a:t>akan</a:t>
            </a:r>
            <a:r>
              <a:rPr lang="en-US" dirty="0" smtClean="0"/>
              <a:t> </a:t>
            </a:r>
            <a:r>
              <a:rPr lang="en-US" dirty="0" err="1" smtClean="0"/>
              <a:t>memperoleh</a:t>
            </a:r>
            <a:r>
              <a:rPr lang="en-US" dirty="0" smtClean="0"/>
              <a:t> </a:t>
            </a:r>
            <a:r>
              <a:rPr lang="en-US" dirty="0" err="1" smtClean="0"/>
              <a:t>pemberitahuan</a:t>
            </a:r>
            <a:r>
              <a:rPr lang="en-US" dirty="0" smtClean="0"/>
              <a:t> yang </a:t>
            </a:r>
            <a:r>
              <a:rPr lang="en-US" dirty="0" err="1" smtClean="0"/>
              <a:t>disertai</a:t>
            </a:r>
            <a:r>
              <a:rPr lang="en-US" dirty="0" smtClean="0"/>
              <a:t> </a:t>
            </a:r>
            <a:r>
              <a:rPr lang="en-US" dirty="0" err="1" smtClean="0"/>
              <a:t>alasannya</a:t>
            </a:r>
            <a:r>
              <a:rPr lang="en-US" dirty="0" smtClean="0"/>
              <a:t>.</a:t>
            </a:r>
            <a:endParaRPr lang="id-ID" dirty="0" smtClean="0"/>
          </a:p>
          <a:p>
            <a:pPr marL="514350" indent="-514350" eaLnBrk="1" hangingPunct="1">
              <a:defRPr/>
            </a:pPr>
            <a:endParaRPr lang="id-ID" dirty="0" smtClean="0"/>
          </a:p>
          <a:p>
            <a:pPr eaLnBrk="1" hangingPunct="1">
              <a:defRPr/>
            </a:pPr>
            <a:endParaRPr lang="id-ID" dirty="0"/>
          </a:p>
        </p:txBody>
      </p:sp>
    </p:spTree>
    <p:extLst>
      <p:ext uri="{BB962C8B-B14F-4D97-AF65-F5344CB8AC3E}">
        <p14:creationId xmlns:p14="http://schemas.microsoft.com/office/powerpoint/2010/main" val="85747244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Content Placeholder 2"/>
          <p:cNvSpPr>
            <a:spLocks noGrp="1"/>
          </p:cNvSpPr>
          <p:nvPr>
            <p:ph idx="1"/>
          </p:nvPr>
        </p:nvSpPr>
        <p:spPr>
          <a:xfrm>
            <a:off x="539552" y="980728"/>
            <a:ext cx="8229600" cy="5110162"/>
          </a:xfrm>
        </p:spPr>
        <p:txBody>
          <a:bodyPr>
            <a:normAutofit/>
          </a:bodyPr>
          <a:lstStyle/>
          <a:p>
            <a:pPr eaLnBrk="1" hangingPunct="1"/>
            <a:r>
              <a:rPr lang="en-US" b="1" dirty="0" err="1" smtClean="0">
                <a:solidFill>
                  <a:srgbClr val="FF0000"/>
                </a:solidFill>
              </a:rPr>
              <a:t>Pengumuman</a:t>
            </a:r>
            <a:r>
              <a:rPr lang="en-US" b="1" dirty="0" smtClean="0">
                <a:solidFill>
                  <a:srgbClr val="FF0000"/>
                </a:solidFill>
              </a:rPr>
              <a:t> </a:t>
            </a:r>
            <a:r>
              <a:rPr lang="en-US" b="1" dirty="0" err="1" smtClean="0">
                <a:solidFill>
                  <a:srgbClr val="FF0000"/>
                </a:solidFill>
              </a:rPr>
              <a:t>Permohonan</a:t>
            </a:r>
            <a:r>
              <a:rPr lang="en-US" dirty="0" smtClean="0"/>
              <a:t>. </a:t>
            </a:r>
            <a:endParaRPr lang="id-ID" dirty="0" smtClean="0"/>
          </a:p>
          <a:p>
            <a:pPr lvl="1"/>
            <a:r>
              <a:rPr lang="en-US" dirty="0" err="1" smtClean="0"/>
              <a:t>Apabila</a:t>
            </a:r>
            <a:r>
              <a:rPr lang="en-US" dirty="0" smtClean="0"/>
              <a:t> </a:t>
            </a:r>
            <a:r>
              <a:rPr lang="en-US" dirty="0" err="1" smtClean="0"/>
              <a:t>permohonan</a:t>
            </a:r>
            <a:r>
              <a:rPr lang="en-US" dirty="0" smtClean="0"/>
              <a:t> </a:t>
            </a:r>
            <a:r>
              <a:rPr lang="en-US" dirty="0" err="1" smtClean="0"/>
              <a:t>disetujui</a:t>
            </a:r>
            <a:r>
              <a:rPr lang="en-US" dirty="0" smtClean="0"/>
              <a:t> </a:t>
            </a:r>
            <a:r>
              <a:rPr lang="en-US" dirty="0" err="1" smtClean="0"/>
              <a:t>maka</a:t>
            </a:r>
            <a:r>
              <a:rPr lang="en-US" dirty="0" smtClean="0"/>
              <a:t> </a:t>
            </a:r>
            <a:r>
              <a:rPr lang="en-US" dirty="0" err="1" smtClean="0"/>
              <a:t>permohonan</a:t>
            </a:r>
            <a:r>
              <a:rPr lang="en-US" dirty="0" smtClean="0"/>
              <a:t> </a:t>
            </a:r>
            <a:r>
              <a:rPr lang="en-US" dirty="0" err="1" smtClean="0"/>
              <a:t>tesebut</a:t>
            </a:r>
            <a:r>
              <a:rPr lang="en-US" dirty="0" smtClean="0"/>
              <a:t> </a:t>
            </a:r>
            <a:r>
              <a:rPr lang="en-US" dirty="0" err="1" smtClean="0"/>
              <a:t>akan</a:t>
            </a:r>
            <a:r>
              <a:rPr lang="en-US" dirty="0" smtClean="0"/>
              <a:t> </a:t>
            </a:r>
            <a:r>
              <a:rPr lang="en-US" dirty="0" err="1" smtClean="0"/>
              <a:t>diumumkan</a:t>
            </a:r>
            <a:r>
              <a:rPr lang="en-US" dirty="0" smtClean="0"/>
              <a:t> </a:t>
            </a:r>
            <a:r>
              <a:rPr lang="en-US" dirty="0" err="1" smtClean="0"/>
              <a:t>dalam</a:t>
            </a:r>
            <a:r>
              <a:rPr lang="en-US" dirty="0" smtClean="0"/>
              <a:t> </a:t>
            </a:r>
            <a:r>
              <a:rPr lang="en-US" dirty="0" err="1" smtClean="0"/>
              <a:t>Berita</a:t>
            </a:r>
            <a:r>
              <a:rPr lang="en-US" dirty="0" smtClean="0"/>
              <a:t> </a:t>
            </a:r>
            <a:r>
              <a:rPr lang="en-US" dirty="0" err="1" smtClean="0"/>
              <a:t>Resmi</a:t>
            </a:r>
            <a:r>
              <a:rPr lang="en-US" dirty="0" smtClean="0"/>
              <a:t> </a:t>
            </a:r>
            <a:r>
              <a:rPr lang="en-US" dirty="0" err="1" smtClean="0"/>
              <a:t>Merk</a:t>
            </a:r>
            <a:r>
              <a:rPr lang="en-US" dirty="0" smtClean="0"/>
              <a:t> </a:t>
            </a:r>
            <a:r>
              <a:rPr lang="en-US" dirty="0" err="1" smtClean="0"/>
              <a:t>selama</a:t>
            </a:r>
            <a:r>
              <a:rPr lang="en-US" dirty="0" smtClean="0"/>
              <a:t> </a:t>
            </a:r>
            <a:r>
              <a:rPr lang="en-US" dirty="0" err="1" smtClean="0"/>
              <a:t>tiga</a:t>
            </a:r>
            <a:r>
              <a:rPr lang="en-US" dirty="0" smtClean="0"/>
              <a:t> </a:t>
            </a:r>
            <a:r>
              <a:rPr lang="en-US" dirty="0" err="1" smtClean="0"/>
              <a:t>bulan</a:t>
            </a:r>
            <a:r>
              <a:rPr lang="en-US" dirty="0" smtClean="0"/>
              <a:t> yang </a:t>
            </a:r>
            <a:r>
              <a:rPr lang="en-US" dirty="0" err="1" smtClean="0"/>
              <a:t>dapat</a:t>
            </a:r>
            <a:r>
              <a:rPr lang="en-US" dirty="0" smtClean="0"/>
              <a:t> </a:t>
            </a:r>
            <a:r>
              <a:rPr lang="en-US" dirty="0" err="1" smtClean="0"/>
              <a:t>dilihat</a:t>
            </a:r>
            <a:r>
              <a:rPr lang="en-US" dirty="0" smtClean="0"/>
              <a:t> </a:t>
            </a:r>
            <a:r>
              <a:rPr lang="en-US" dirty="0" err="1" smtClean="0"/>
              <a:t>melalui</a:t>
            </a:r>
            <a:r>
              <a:rPr lang="en-US" dirty="0" smtClean="0"/>
              <a:t> </a:t>
            </a:r>
            <a:r>
              <a:rPr lang="en-US" u="sng" dirty="0" smtClean="0">
                <a:hlinkClick r:id="rId2"/>
              </a:rPr>
              <a:t>http://www.dgip.go.id</a:t>
            </a:r>
            <a:r>
              <a:rPr lang="en-US" dirty="0" smtClean="0"/>
              <a:t>. </a:t>
            </a:r>
            <a:endParaRPr lang="id-ID" dirty="0" smtClean="0"/>
          </a:p>
          <a:p>
            <a:pPr eaLnBrk="1" hangingPunct="1"/>
            <a:r>
              <a:rPr lang="en-US" b="1" dirty="0" err="1" smtClean="0">
                <a:solidFill>
                  <a:srgbClr val="FF0000"/>
                </a:solidFill>
              </a:rPr>
              <a:t>Keberatan</a:t>
            </a:r>
            <a:r>
              <a:rPr lang="en-US" b="1" dirty="0" smtClean="0">
                <a:solidFill>
                  <a:srgbClr val="FF0000"/>
                </a:solidFill>
              </a:rPr>
              <a:t> </a:t>
            </a:r>
            <a:r>
              <a:rPr lang="en-US" b="1" dirty="0" err="1" smtClean="0">
                <a:solidFill>
                  <a:srgbClr val="FF0000"/>
                </a:solidFill>
              </a:rPr>
              <a:t>dan</a:t>
            </a:r>
            <a:r>
              <a:rPr lang="en-US" b="1" dirty="0" smtClean="0">
                <a:solidFill>
                  <a:srgbClr val="FF0000"/>
                </a:solidFill>
              </a:rPr>
              <a:t> </a:t>
            </a:r>
            <a:r>
              <a:rPr lang="en-US" b="1" dirty="0" err="1" smtClean="0">
                <a:solidFill>
                  <a:srgbClr val="FF0000"/>
                </a:solidFill>
              </a:rPr>
              <a:t>Sanggahan</a:t>
            </a:r>
            <a:r>
              <a:rPr lang="en-US" dirty="0" smtClean="0"/>
              <a:t>. </a:t>
            </a:r>
            <a:endParaRPr lang="id-ID" dirty="0" smtClean="0"/>
          </a:p>
          <a:p>
            <a:pPr lvl="1"/>
            <a:r>
              <a:rPr lang="en-US" dirty="0" err="1" smtClean="0"/>
              <a:t>Pihak</a:t>
            </a:r>
            <a:r>
              <a:rPr lang="en-US" dirty="0" smtClean="0"/>
              <a:t> yang </a:t>
            </a:r>
            <a:r>
              <a:rPr lang="en-US" dirty="0" err="1" smtClean="0"/>
              <a:t>merasa</a:t>
            </a:r>
            <a:r>
              <a:rPr lang="en-US" dirty="0" smtClean="0"/>
              <a:t> </a:t>
            </a:r>
            <a:r>
              <a:rPr lang="en-US" dirty="0" err="1" smtClean="0"/>
              <a:t>keberatan</a:t>
            </a:r>
            <a:r>
              <a:rPr lang="en-US" dirty="0" smtClean="0"/>
              <a:t> </a:t>
            </a:r>
            <a:r>
              <a:rPr lang="en-US" dirty="0" err="1" smtClean="0"/>
              <a:t>atas</a:t>
            </a:r>
            <a:r>
              <a:rPr lang="en-US" dirty="0" smtClean="0"/>
              <a:t> </a:t>
            </a:r>
            <a:r>
              <a:rPr lang="en-US" dirty="0" err="1" smtClean="0"/>
              <a:t>merek</a:t>
            </a:r>
            <a:r>
              <a:rPr lang="en-US" dirty="0" smtClean="0"/>
              <a:t> yang </a:t>
            </a:r>
            <a:r>
              <a:rPr lang="en-US" dirty="0" err="1" smtClean="0"/>
              <a:t>diajukan</a:t>
            </a:r>
            <a:r>
              <a:rPr lang="en-US" dirty="0" smtClean="0"/>
              <a:t> </a:t>
            </a:r>
            <a:r>
              <a:rPr lang="en-US" dirty="0" err="1" smtClean="0"/>
              <a:t>pemohon</a:t>
            </a:r>
            <a:r>
              <a:rPr lang="en-US" dirty="0" smtClean="0"/>
              <a:t> </a:t>
            </a:r>
            <a:r>
              <a:rPr lang="en-US" dirty="0" err="1" smtClean="0"/>
              <a:t>dapat</a:t>
            </a:r>
            <a:r>
              <a:rPr lang="en-US" dirty="0" smtClean="0"/>
              <a:t> </a:t>
            </a:r>
            <a:r>
              <a:rPr lang="en-US" dirty="0" err="1" smtClean="0"/>
              <a:t>menyampaikan</a:t>
            </a:r>
            <a:r>
              <a:rPr lang="en-US" dirty="0" smtClean="0"/>
              <a:t> </a:t>
            </a:r>
            <a:r>
              <a:rPr lang="en-US" dirty="0" err="1" smtClean="0"/>
              <a:t>keberatannya</a:t>
            </a:r>
            <a:r>
              <a:rPr lang="en-US" dirty="0" smtClean="0"/>
              <a:t> </a:t>
            </a:r>
            <a:r>
              <a:rPr lang="en-US" dirty="0" err="1" smtClean="0"/>
              <a:t>kepada</a:t>
            </a:r>
            <a:r>
              <a:rPr lang="en-US" dirty="0" smtClean="0"/>
              <a:t> </a:t>
            </a:r>
            <a:r>
              <a:rPr lang="en-US" dirty="0" err="1" smtClean="0"/>
              <a:t>Direktorat</a:t>
            </a:r>
            <a:r>
              <a:rPr lang="en-US" dirty="0" smtClean="0"/>
              <a:t> </a:t>
            </a:r>
            <a:r>
              <a:rPr lang="en-US" dirty="0" err="1" smtClean="0"/>
              <a:t>Jenderal</a:t>
            </a:r>
            <a:r>
              <a:rPr lang="en-US" dirty="0" smtClean="0"/>
              <a:t> </a:t>
            </a:r>
            <a:r>
              <a:rPr lang="en-US" dirty="0" err="1" smtClean="0"/>
              <a:t>Hak</a:t>
            </a:r>
            <a:r>
              <a:rPr lang="en-US" dirty="0" smtClean="0"/>
              <a:t> </a:t>
            </a:r>
            <a:r>
              <a:rPr lang="en-US" dirty="0" err="1" smtClean="0"/>
              <a:t>Kekayaan</a:t>
            </a:r>
            <a:r>
              <a:rPr lang="en-US" dirty="0" smtClean="0"/>
              <a:t> </a:t>
            </a:r>
            <a:r>
              <a:rPr lang="en-US" dirty="0" err="1" smtClean="0"/>
              <a:t>Intelektual</a:t>
            </a:r>
            <a:r>
              <a:rPr lang="en-US" dirty="0" smtClean="0"/>
              <a:t> </a:t>
            </a:r>
            <a:r>
              <a:rPr lang="en-US" dirty="0" err="1" smtClean="0"/>
              <a:t>dengan</a:t>
            </a:r>
            <a:r>
              <a:rPr lang="en-US" dirty="0" smtClean="0"/>
              <a:t> </a:t>
            </a:r>
            <a:r>
              <a:rPr lang="en-US" dirty="0" err="1" smtClean="0"/>
              <a:t>melampirkan</a:t>
            </a:r>
            <a:r>
              <a:rPr lang="en-US" dirty="0" smtClean="0"/>
              <a:t> </a:t>
            </a:r>
            <a:r>
              <a:rPr lang="en-US" dirty="0" err="1" smtClean="0"/>
              <a:t>bukti-bukti</a:t>
            </a:r>
            <a:r>
              <a:rPr lang="en-US" dirty="0" smtClean="0"/>
              <a:t> yang </a:t>
            </a:r>
            <a:r>
              <a:rPr lang="en-US" dirty="0" err="1" smtClean="0"/>
              <a:t>cukup</a:t>
            </a:r>
            <a:r>
              <a:rPr lang="en-US" dirty="0" smtClean="0"/>
              <a:t>. </a:t>
            </a:r>
            <a:r>
              <a:rPr lang="en-US" dirty="0" err="1" smtClean="0"/>
              <a:t>Demikian</a:t>
            </a:r>
            <a:r>
              <a:rPr lang="en-US" dirty="0" smtClean="0"/>
              <a:t> </a:t>
            </a:r>
            <a:r>
              <a:rPr lang="en-US" dirty="0" err="1" smtClean="0"/>
              <a:t>juga</a:t>
            </a:r>
            <a:r>
              <a:rPr lang="en-US" dirty="0" smtClean="0"/>
              <a:t> </a:t>
            </a:r>
            <a:r>
              <a:rPr lang="en-US" dirty="0" err="1" smtClean="0"/>
              <a:t>pemohon</a:t>
            </a:r>
            <a:r>
              <a:rPr lang="en-US" dirty="0" smtClean="0"/>
              <a:t> </a:t>
            </a:r>
            <a:r>
              <a:rPr lang="en-US" dirty="0" err="1" smtClean="0"/>
              <a:t>dapat</a:t>
            </a:r>
            <a:r>
              <a:rPr lang="en-US" dirty="0" smtClean="0"/>
              <a:t> </a:t>
            </a:r>
            <a:r>
              <a:rPr lang="en-US" dirty="0" err="1" smtClean="0"/>
              <a:t>mengajukan</a:t>
            </a:r>
            <a:r>
              <a:rPr lang="en-US" dirty="0" smtClean="0"/>
              <a:t> </a:t>
            </a:r>
            <a:r>
              <a:rPr lang="en-US" dirty="0" err="1" smtClean="0"/>
              <a:t>sanggahan</a:t>
            </a:r>
            <a:r>
              <a:rPr lang="en-US" dirty="0" smtClean="0"/>
              <a:t> </a:t>
            </a:r>
            <a:r>
              <a:rPr lang="en-US" dirty="0" err="1" smtClean="0"/>
              <a:t>atas</a:t>
            </a:r>
            <a:r>
              <a:rPr lang="en-US" dirty="0" smtClean="0"/>
              <a:t> </a:t>
            </a:r>
            <a:r>
              <a:rPr lang="en-US" dirty="0" err="1" smtClean="0"/>
              <a:t>keberatan</a:t>
            </a:r>
            <a:r>
              <a:rPr lang="en-US" dirty="0" smtClean="0"/>
              <a:t> </a:t>
            </a:r>
            <a:r>
              <a:rPr lang="en-US" dirty="0" err="1" smtClean="0"/>
              <a:t>pihak</a:t>
            </a:r>
            <a:r>
              <a:rPr lang="en-US" dirty="0" smtClean="0"/>
              <a:t> lain </a:t>
            </a:r>
            <a:r>
              <a:rPr lang="en-US" dirty="0" err="1" smtClean="0"/>
              <a:t>dalam</a:t>
            </a:r>
            <a:r>
              <a:rPr lang="en-US" dirty="0" smtClean="0"/>
              <a:t> </a:t>
            </a:r>
            <a:r>
              <a:rPr lang="en-US" dirty="0" err="1" smtClean="0"/>
              <a:t>jangka</a:t>
            </a:r>
            <a:r>
              <a:rPr lang="en-US" dirty="0" smtClean="0"/>
              <a:t> </a:t>
            </a:r>
            <a:r>
              <a:rPr lang="en-US" dirty="0" err="1" smtClean="0"/>
              <a:t>waktu</a:t>
            </a:r>
            <a:r>
              <a:rPr lang="en-US" dirty="0" smtClean="0"/>
              <a:t> paling lama </a:t>
            </a:r>
            <a:r>
              <a:rPr lang="en-US" dirty="0" err="1" smtClean="0"/>
              <a:t>dua</a:t>
            </a:r>
            <a:r>
              <a:rPr lang="en-US" dirty="0" smtClean="0"/>
              <a:t> </a:t>
            </a:r>
            <a:r>
              <a:rPr lang="en-US" dirty="0" err="1" smtClean="0"/>
              <a:t>bulan</a:t>
            </a:r>
            <a:r>
              <a:rPr lang="en-US" dirty="0" smtClean="0"/>
              <a:t> </a:t>
            </a:r>
            <a:r>
              <a:rPr lang="en-US" dirty="0" err="1" smtClean="0"/>
              <a:t>setelah</a:t>
            </a:r>
            <a:r>
              <a:rPr lang="en-US" dirty="0" smtClean="0"/>
              <a:t> </a:t>
            </a:r>
            <a:r>
              <a:rPr lang="en-US" dirty="0" err="1" smtClean="0"/>
              <a:t>menerima</a:t>
            </a:r>
            <a:r>
              <a:rPr lang="en-US" dirty="0" smtClean="0"/>
              <a:t> </a:t>
            </a:r>
            <a:r>
              <a:rPr lang="en-US" dirty="0" err="1" smtClean="0"/>
              <a:t>salinan</a:t>
            </a:r>
            <a:r>
              <a:rPr lang="en-US" dirty="0" smtClean="0"/>
              <a:t> </a:t>
            </a:r>
            <a:r>
              <a:rPr lang="en-US" dirty="0" err="1" smtClean="0"/>
              <a:t>keberatan</a:t>
            </a:r>
            <a:r>
              <a:rPr lang="en-US" dirty="0" smtClean="0"/>
              <a:t>.</a:t>
            </a:r>
            <a:endParaRPr lang="id-ID" dirty="0" smtClean="0"/>
          </a:p>
          <a:p>
            <a:pPr eaLnBrk="1" hangingPunct="1"/>
            <a:endParaRPr lang="id-ID" dirty="0" smtClean="0"/>
          </a:p>
        </p:txBody>
      </p:sp>
    </p:spTree>
    <p:extLst>
      <p:ext uri="{BB962C8B-B14F-4D97-AF65-F5344CB8AC3E}">
        <p14:creationId xmlns:p14="http://schemas.microsoft.com/office/powerpoint/2010/main" val="126083452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Content Placeholder 2"/>
          <p:cNvSpPr>
            <a:spLocks noGrp="1"/>
          </p:cNvSpPr>
          <p:nvPr>
            <p:ph idx="1"/>
          </p:nvPr>
        </p:nvSpPr>
        <p:spPr>
          <a:xfrm>
            <a:off x="827584" y="1412776"/>
            <a:ext cx="7632848" cy="4320480"/>
          </a:xfrm>
        </p:spPr>
        <p:txBody>
          <a:bodyPr>
            <a:normAutofit/>
          </a:bodyPr>
          <a:lstStyle/>
          <a:p>
            <a:pPr eaLnBrk="1" hangingPunct="1"/>
            <a:r>
              <a:rPr lang="en-US" sz="2800" b="1" dirty="0" err="1" smtClean="0">
                <a:solidFill>
                  <a:srgbClr val="FF0000"/>
                </a:solidFill>
              </a:rPr>
              <a:t>Pemeriksaan</a:t>
            </a:r>
            <a:r>
              <a:rPr lang="en-US" sz="2800" b="1" dirty="0" smtClean="0">
                <a:solidFill>
                  <a:srgbClr val="FF0000"/>
                </a:solidFill>
              </a:rPr>
              <a:t> </a:t>
            </a:r>
            <a:r>
              <a:rPr lang="en-US" sz="2800" b="1" dirty="0" err="1" smtClean="0">
                <a:solidFill>
                  <a:srgbClr val="FF0000"/>
                </a:solidFill>
              </a:rPr>
              <a:t>Kembali</a:t>
            </a:r>
            <a:r>
              <a:rPr lang="en-US" dirty="0" smtClean="0"/>
              <a:t>. </a:t>
            </a:r>
            <a:endParaRPr lang="id-ID" dirty="0" smtClean="0"/>
          </a:p>
          <a:p>
            <a:pPr lvl="1"/>
            <a:r>
              <a:rPr lang="en-US" sz="2800" dirty="0" err="1" smtClean="0"/>
              <a:t>Kegiatan</a:t>
            </a:r>
            <a:r>
              <a:rPr lang="en-US" sz="2800" dirty="0" smtClean="0"/>
              <a:t> </a:t>
            </a:r>
            <a:r>
              <a:rPr lang="en-US" sz="2800" dirty="0" err="1" smtClean="0"/>
              <a:t>ini</a:t>
            </a:r>
            <a:r>
              <a:rPr lang="en-US" sz="2800" dirty="0" smtClean="0"/>
              <a:t> </a:t>
            </a:r>
            <a:r>
              <a:rPr lang="en-US" sz="2800" dirty="0" err="1" smtClean="0"/>
              <a:t>dilakukan</a:t>
            </a:r>
            <a:r>
              <a:rPr lang="en-US" sz="2800" dirty="0" smtClean="0"/>
              <a:t> </a:t>
            </a:r>
            <a:r>
              <a:rPr lang="en-US" sz="2800" dirty="0" err="1" smtClean="0"/>
              <a:t>sebagai</a:t>
            </a:r>
            <a:r>
              <a:rPr lang="en-US" sz="2800" dirty="0" smtClean="0"/>
              <a:t> </a:t>
            </a:r>
            <a:r>
              <a:rPr lang="en-US" sz="2800" dirty="0" err="1" smtClean="0"/>
              <a:t>respon</a:t>
            </a:r>
            <a:r>
              <a:rPr lang="en-US" sz="2800" dirty="0" smtClean="0"/>
              <a:t> </a:t>
            </a:r>
            <a:r>
              <a:rPr lang="en-US" sz="2800" dirty="0" err="1" smtClean="0"/>
              <a:t>atas</a:t>
            </a:r>
            <a:r>
              <a:rPr lang="en-US" sz="2800" dirty="0" smtClean="0"/>
              <a:t> </a:t>
            </a:r>
            <a:r>
              <a:rPr lang="en-US" sz="2800" dirty="0" err="1" smtClean="0"/>
              <a:t>keberatan</a:t>
            </a:r>
            <a:r>
              <a:rPr lang="en-US" sz="2800" dirty="0" smtClean="0"/>
              <a:t> yang </a:t>
            </a:r>
            <a:r>
              <a:rPr lang="en-US" sz="2800" dirty="0" err="1" smtClean="0"/>
              <a:t>diajukan</a:t>
            </a:r>
            <a:r>
              <a:rPr lang="en-US" sz="2800" dirty="0" smtClean="0"/>
              <a:t> </a:t>
            </a:r>
            <a:r>
              <a:rPr lang="en-US" sz="2800" dirty="0" err="1" smtClean="0"/>
              <a:t>pihak</a:t>
            </a:r>
            <a:r>
              <a:rPr lang="en-US" sz="2800" dirty="0" smtClean="0"/>
              <a:t> </a:t>
            </a:r>
            <a:r>
              <a:rPr lang="en-US" sz="2800" dirty="0" err="1" smtClean="0"/>
              <a:t>tertentu</a:t>
            </a:r>
            <a:r>
              <a:rPr lang="en-US" sz="2800" dirty="0" smtClean="0"/>
              <a:t>. </a:t>
            </a:r>
            <a:r>
              <a:rPr lang="en-US" sz="2800" dirty="0" err="1" smtClean="0"/>
              <a:t>apabila</a:t>
            </a:r>
            <a:r>
              <a:rPr lang="en-US" sz="2800" dirty="0" smtClean="0"/>
              <a:t> </a:t>
            </a:r>
            <a:r>
              <a:rPr lang="en-US" sz="2800" dirty="0" err="1" smtClean="0"/>
              <a:t>tidak</a:t>
            </a:r>
            <a:r>
              <a:rPr lang="en-US" sz="2800" dirty="0" smtClean="0"/>
              <a:t> </a:t>
            </a:r>
            <a:r>
              <a:rPr lang="en-US" sz="2800" dirty="0" err="1" smtClean="0"/>
              <a:t>terdapat</a:t>
            </a:r>
            <a:r>
              <a:rPr lang="en-US" sz="2800" dirty="0" smtClean="0"/>
              <a:t> </a:t>
            </a:r>
            <a:r>
              <a:rPr lang="en-US" sz="2800" dirty="0" err="1" smtClean="0"/>
              <a:t>keberatan</a:t>
            </a:r>
            <a:r>
              <a:rPr lang="en-US" sz="2800" dirty="0" smtClean="0"/>
              <a:t>, </a:t>
            </a:r>
            <a:r>
              <a:rPr lang="en-US" sz="2800" dirty="0" err="1" smtClean="0"/>
              <a:t>maka</a:t>
            </a:r>
            <a:r>
              <a:rPr lang="en-US" sz="2800" dirty="0" smtClean="0"/>
              <a:t> </a:t>
            </a:r>
            <a:r>
              <a:rPr lang="en-US" sz="2800" dirty="0" err="1" smtClean="0"/>
              <a:t>Direktorat</a:t>
            </a:r>
            <a:r>
              <a:rPr lang="en-US" sz="2800" dirty="0" smtClean="0"/>
              <a:t> </a:t>
            </a:r>
            <a:r>
              <a:rPr lang="en-US" sz="2800" dirty="0" err="1" smtClean="0"/>
              <a:t>Jenderal</a:t>
            </a:r>
            <a:r>
              <a:rPr lang="en-US" sz="2800" dirty="0" smtClean="0"/>
              <a:t> </a:t>
            </a:r>
            <a:r>
              <a:rPr lang="en-US" sz="2800" dirty="0" err="1" smtClean="0"/>
              <a:t>Hak</a:t>
            </a:r>
            <a:r>
              <a:rPr lang="en-US" sz="2800" dirty="0" smtClean="0"/>
              <a:t> </a:t>
            </a:r>
            <a:r>
              <a:rPr lang="en-US" sz="2800" dirty="0" err="1" smtClean="0"/>
              <a:t>Kekayaan</a:t>
            </a:r>
            <a:r>
              <a:rPr lang="en-US" sz="2800" dirty="0" smtClean="0"/>
              <a:t> </a:t>
            </a:r>
            <a:r>
              <a:rPr lang="en-US" sz="2800" dirty="0" err="1" smtClean="0"/>
              <a:t>Intelektual</a:t>
            </a:r>
            <a:r>
              <a:rPr lang="en-US" sz="2800" dirty="0" smtClean="0"/>
              <a:t> </a:t>
            </a:r>
            <a:r>
              <a:rPr lang="en-US" sz="2800" dirty="0" err="1" smtClean="0"/>
              <a:t>akan</a:t>
            </a:r>
            <a:r>
              <a:rPr lang="en-US" sz="2800" dirty="0" smtClean="0"/>
              <a:t> </a:t>
            </a:r>
            <a:r>
              <a:rPr lang="en-US" sz="2800" dirty="0" err="1" smtClean="0"/>
              <a:t>menerbitkan</a:t>
            </a:r>
            <a:r>
              <a:rPr lang="en-US" sz="2800" dirty="0" smtClean="0"/>
              <a:t> </a:t>
            </a:r>
            <a:r>
              <a:rPr lang="en-US" sz="2800" dirty="0" err="1" smtClean="0"/>
              <a:t>sertifikat</a:t>
            </a:r>
            <a:r>
              <a:rPr lang="en-US" sz="2800" dirty="0" smtClean="0"/>
              <a:t> </a:t>
            </a:r>
            <a:r>
              <a:rPr lang="en-US" sz="2800" dirty="0" err="1" smtClean="0"/>
              <a:t>merek</a:t>
            </a:r>
            <a:r>
              <a:rPr lang="en-US" sz="2800" dirty="0" smtClean="0"/>
              <a:t> paling </a:t>
            </a:r>
            <a:r>
              <a:rPr lang="en-US" sz="2800" dirty="0" err="1" smtClean="0"/>
              <a:t>lambat</a:t>
            </a:r>
            <a:r>
              <a:rPr lang="en-US" sz="2800" dirty="0" smtClean="0"/>
              <a:t> 30 </a:t>
            </a:r>
            <a:r>
              <a:rPr lang="en-US" sz="2800" dirty="0" err="1" smtClean="0"/>
              <a:t>hari</a:t>
            </a:r>
            <a:r>
              <a:rPr lang="en-US" sz="2800" dirty="0" smtClean="0"/>
              <a:t> </a:t>
            </a:r>
            <a:r>
              <a:rPr lang="en-US" sz="2800" dirty="0" err="1" smtClean="0"/>
              <a:t>sejak</a:t>
            </a:r>
            <a:r>
              <a:rPr lang="en-US" sz="2800" dirty="0" smtClean="0"/>
              <a:t> </a:t>
            </a:r>
            <a:r>
              <a:rPr lang="en-US" sz="2800" dirty="0" err="1" smtClean="0"/>
              <a:t>tanggal</a:t>
            </a:r>
            <a:r>
              <a:rPr lang="en-US" sz="2800" dirty="0" smtClean="0"/>
              <a:t> </a:t>
            </a:r>
            <a:r>
              <a:rPr lang="en-US" sz="2800" dirty="0" err="1" smtClean="0"/>
              <a:t>berakhirnya</a:t>
            </a:r>
            <a:r>
              <a:rPr lang="en-US" sz="2800" dirty="0" smtClean="0"/>
              <a:t> </a:t>
            </a:r>
            <a:r>
              <a:rPr lang="en-US" sz="2800" dirty="0" err="1" smtClean="0"/>
              <a:t>waktu</a:t>
            </a:r>
            <a:r>
              <a:rPr lang="en-US" sz="2800" dirty="0" smtClean="0"/>
              <a:t> </a:t>
            </a:r>
            <a:r>
              <a:rPr lang="en-US" sz="2800" dirty="0" err="1" smtClean="0"/>
              <a:t>pengumuman</a:t>
            </a:r>
            <a:r>
              <a:rPr lang="en-US" sz="2800" dirty="0" smtClean="0"/>
              <a:t>. </a:t>
            </a:r>
            <a:endParaRPr lang="id-ID" sz="2800" dirty="0" smtClean="0"/>
          </a:p>
          <a:p>
            <a:pPr eaLnBrk="1" hangingPunct="1">
              <a:buFont typeface="Wingdings 2" pitchFamily="18" charset="2"/>
              <a:buNone/>
            </a:pPr>
            <a:endParaRPr lang="id-ID" dirty="0" smtClean="0"/>
          </a:p>
        </p:txBody>
      </p:sp>
    </p:spTree>
    <p:extLst>
      <p:ext uri="{BB962C8B-B14F-4D97-AF65-F5344CB8AC3E}">
        <p14:creationId xmlns:p14="http://schemas.microsoft.com/office/powerpoint/2010/main" val="235278398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a:xfrm>
            <a:off x="827584" y="620688"/>
            <a:ext cx="7024744" cy="1143000"/>
          </a:xfrm>
        </p:spPr>
        <p:txBody>
          <a:bodyPr>
            <a:normAutofit fontScale="90000"/>
          </a:bodyPr>
          <a:lstStyle/>
          <a:p>
            <a:pPr algn="ctr" eaLnBrk="1" hangingPunct="1">
              <a:defRPr/>
            </a:pPr>
            <a:r>
              <a:rPr lang="en-US" b="1" dirty="0" err="1" smtClean="0"/>
              <a:t>Penolakan</a:t>
            </a:r>
            <a:r>
              <a:rPr lang="en-US" b="1" dirty="0" smtClean="0"/>
              <a:t> </a:t>
            </a:r>
            <a:r>
              <a:rPr lang="en-US" b="1" dirty="0" err="1" smtClean="0"/>
              <a:t>Pendaftaran</a:t>
            </a:r>
            <a:r>
              <a:rPr lang="en-US" b="1" dirty="0" smtClean="0"/>
              <a:t> </a:t>
            </a:r>
            <a:r>
              <a:rPr lang="en-US" b="1" dirty="0" err="1" smtClean="0"/>
              <a:t>Merek</a:t>
            </a:r>
            <a:endParaRPr lang="en-US" b="1" dirty="0" smtClean="0"/>
          </a:p>
        </p:txBody>
      </p:sp>
      <p:sp>
        <p:nvSpPr>
          <p:cNvPr id="86019" name="Rectangle 3"/>
          <p:cNvSpPr>
            <a:spLocks noGrp="1" noChangeArrowheads="1"/>
          </p:cNvSpPr>
          <p:nvPr>
            <p:ph type="body" idx="1"/>
          </p:nvPr>
        </p:nvSpPr>
        <p:spPr>
          <a:xfrm>
            <a:off x="827584" y="1916832"/>
            <a:ext cx="7416824" cy="4176464"/>
          </a:xfrm>
        </p:spPr>
        <p:txBody>
          <a:bodyPr>
            <a:normAutofit lnSpcReduction="10000"/>
          </a:bodyPr>
          <a:lstStyle/>
          <a:p>
            <a:pPr marL="609600" indent="-609600" algn="just" eaLnBrk="1" hangingPunct="1">
              <a:lnSpc>
                <a:spcPct val="80000"/>
              </a:lnSpc>
              <a:buFontTx/>
              <a:buAutoNum type="arabicPeriod"/>
              <a:defRPr/>
            </a:pPr>
            <a:r>
              <a:rPr lang="en-US" sz="2800" dirty="0" err="1" smtClean="0">
                <a:latin typeface="Aparajita" pitchFamily="34" charset="0"/>
                <a:cs typeface="Aparajita" pitchFamily="34" charset="0"/>
              </a:rPr>
              <a:t>Mempunyai</a:t>
            </a:r>
            <a:r>
              <a:rPr lang="en-US" sz="2800" dirty="0" smtClean="0">
                <a:latin typeface="Aparajita" pitchFamily="34" charset="0"/>
                <a:cs typeface="Aparajita" pitchFamily="34" charset="0"/>
              </a:rPr>
              <a:t> </a:t>
            </a:r>
            <a:r>
              <a:rPr lang="en-US" sz="2800" dirty="0" err="1" smtClean="0">
                <a:latin typeface="Aparajita" pitchFamily="34" charset="0"/>
                <a:cs typeface="Aparajita" pitchFamily="34" charset="0"/>
              </a:rPr>
              <a:t>persamaan</a:t>
            </a:r>
            <a:r>
              <a:rPr lang="en-US" sz="2800" dirty="0" smtClean="0">
                <a:latin typeface="Aparajita" pitchFamily="34" charset="0"/>
                <a:cs typeface="Aparajita" pitchFamily="34" charset="0"/>
              </a:rPr>
              <a:t> </a:t>
            </a:r>
            <a:r>
              <a:rPr lang="en-US" sz="2800" dirty="0" err="1" smtClean="0">
                <a:latin typeface="Aparajita" pitchFamily="34" charset="0"/>
                <a:cs typeface="Aparajita" pitchFamily="34" charset="0"/>
              </a:rPr>
              <a:t>pada</a:t>
            </a:r>
            <a:r>
              <a:rPr lang="en-US" sz="2800" dirty="0" smtClean="0">
                <a:latin typeface="Aparajita" pitchFamily="34" charset="0"/>
                <a:cs typeface="Aparajita" pitchFamily="34" charset="0"/>
              </a:rPr>
              <a:t> </a:t>
            </a:r>
            <a:r>
              <a:rPr lang="en-US" sz="2800" dirty="0" err="1" smtClean="0">
                <a:latin typeface="Aparajita" pitchFamily="34" charset="0"/>
                <a:cs typeface="Aparajita" pitchFamily="34" charset="0"/>
              </a:rPr>
              <a:t>pokoknya</a:t>
            </a:r>
            <a:r>
              <a:rPr lang="en-US" sz="2800" dirty="0" smtClean="0">
                <a:latin typeface="Aparajita" pitchFamily="34" charset="0"/>
                <a:cs typeface="Aparajita" pitchFamily="34" charset="0"/>
              </a:rPr>
              <a:t> </a:t>
            </a:r>
            <a:r>
              <a:rPr lang="en-US" sz="2800" dirty="0" err="1" smtClean="0">
                <a:latin typeface="Aparajita" pitchFamily="34" charset="0"/>
                <a:cs typeface="Aparajita" pitchFamily="34" charset="0"/>
              </a:rPr>
              <a:t>atau</a:t>
            </a:r>
            <a:r>
              <a:rPr lang="en-US" sz="2800" dirty="0" smtClean="0">
                <a:latin typeface="Aparajita" pitchFamily="34" charset="0"/>
                <a:cs typeface="Aparajita" pitchFamily="34" charset="0"/>
              </a:rPr>
              <a:t> </a:t>
            </a:r>
            <a:r>
              <a:rPr lang="en-US" sz="2800" dirty="0" err="1" smtClean="0">
                <a:latin typeface="Aparajita" pitchFamily="34" charset="0"/>
                <a:cs typeface="Aparajita" pitchFamily="34" charset="0"/>
              </a:rPr>
              <a:t>keseluruhannya</a:t>
            </a:r>
            <a:r>
              <a:rPr lang="en-US" sz="2800" dirty="0" smtClean="0">
                <a:latin typeface="Aparajita" pitchFamily="34" charset="0"/>
                <a:cs typeface="Aparajita" pitchFamily="34" charset="0"/>
              </a:rPr>
              <a:t> </a:t>
            </a:r>
            <a:r>
              <a:rPr lang="en-US" sz="2800" dirty="0" err="1" smtClean="0">
                <a:latin typeface="Aparajita" pitchFamily="34" charset="0"/>
                <a:cs typeface="Aparajita" pitchFamily="34" charset="0"/>
              </a:rPr>
              <a:t>dengan</a:t>
            </a:r>
            <a:r>
              <a:rPr lang="en-US" sz="2800" dirty="0" smtClean="0">
                <a:latin typeface="Aparajita" pitchFamily="34" charset="0"/>
                <a:cs typeface="Aparajita" pitchFamily="34" charset="0"/>
              </a:rPr>
              <a:t> </a:t>
            </a:r>
            <a:r>
              <a:rPr lang="en-US" sz="2800" dirty="0" err="1" smtClean="0">
                <a:latin typeface="Aparajita" pitchFamily="34" charset="0"/>
                <a:cs typeface="Aparajita" pitchFamily="34" charset="0"/>
              </a:rPr>
              <a:t>Merek</a:t>
            </a:r>
            <a:r>
              <a:rPr lang="en-US" sz="2800" dirty="0" smtClean="0">
                <a:latin typeface="Aparajita" pitchFamily="34" charset="0"/>
                <a:cs typeface="Aparajita" pitchFamily="34" charset="0"/>
              </a:rPr>
              <a:t> </a:t>
            </a:r>
            <a:r>
              <a:rPr lang="en-US" sz="2800" dirty="0" err="1" smtClean="0">
                <a:latin typeface="Aparajita" pitchFamily="34" charset="0"/>
                <a:cs typeface="Aparajita" pitchFamily="34" charset="0"/>
              </a:rPr>
              <a:t>milik</a:t>
            </a:r>
            <a:r>
              <a:rPr lang="en-US" sz="2800" dirty="0" smtClean="0">
                <a:latin typeface="Aparajita" pitchFamily="34" charset="0"/>
                <a:cs typeface="Aparajita" pitchFamily="34" charset="0"/>
              </a:rPr>
              <a:t> </a:t>
            </a:r>
            <a:r>
              <a:rPr lang="en-US" sz="2800" dirty="0" err="1" smtClean="0">
                <a:latin typeface="Aparajita" pitchFamily="34" charset="0"/>
                <a:cs typeface="Aparajita" pitchFamily="34" charset="0"/>
              </a:rPr>
              <a:t>pihak</a:t>
            </a:r>
            <a:r>
              <a:rPr lang="en-US" sz="2800" dirty="0" smtClean="0">
                <a:latin typeface="Aparajita" pitchFamily="34" charset="0"/>
                <a:cs typeface="Aparajita" pitchFamily="34" charset="0"/>
              </a:rPr>
              <a:t> lain yang </a:t>
            </a:r>
            <a:r>
              <a:rPr lang="en-US" sz="2800" b="1" i="1" dirty="0" err="1" smtClean="0">
                <a:latin typeface="Aparajita" pitchFamily="34" charset="0"/>
                <a:cs typeface="Aparajita" pitchFamily="34" charset="0"/>
              </a:rPr>
              <a:t>sudah</a:t>
            </a:r>
            <a:r>
              <a:rPr lang="en-US" sz="2800" b="1" i="1" dirty="0" smtClean="0">
                <a:latin typeface="Aparajita" pitchFamily="34" charset="0"/>
                <a:cs typeface="Aparajita" pitchFamily="34" charset="0"/>
              </a:rPr>
              <a:t> </a:t>
            </a:r>
            <a:r>
              <a:rPr lang="en-US" sz="2800" b="1" i="1" dirty="0" err="1" smtClean="0">
                <a:latin typeface="Aparajita" pitchFamily="34" charset="0"/>
                <a:cs typeface="Aparajita" pitchFamily="34" charset="0"/>
              </a:rPr>
              <a:t>terdaftar</a:t>
            </a:r>
            <a:r>
              <a:rPr lang="en-US" sz="2800" dirty="0" smtClean="0">
                <a:latin typeface="Aparajita" pitchFamily="34" charset="0"/>
                <a:cs typeface="Aparajita" pitchFamily="34" charset="0"/>
              </a:rPr>
              <a:t> </a:t>
            </a:r>
            <a:r>
              <a:rPr lang="en-US" sz="2800" dirty="0" err="1" smtClean="0">
                <a:latin typeface="Aparajita" pitchFamily="34" charset="0"/>
                <a:cs typeface="Aparajita" pitchFamily="34" charset="0"/>
              </a:rPr>
              <a:t>lebih</a:t>
            </a:r>
            <a:r>
              <a:rPr lang="en-US" sz="2800" dirty="0" smtClean="0">
                <a:latin typeface="Aparajita" pitchFamily="34" charset="0"/>
                <a:cs typeface="Aparajita" pitchFamily="34" charset="0"/>
              </a:rPr>
              <a:t> </a:t>
            </a:r>
            <a:r>
              <a:rPr lang="en-US" sz="2800" dirty="0" err="1" smtClean="0">
                <a:latin typeface="Aparajita" pitchFamily="34" charset="0"/>
                <a:cs typeface="Aparajita" pitchFamily="34" charset="0"/>
              </a:rPr>
              <a:t>dahulu</a:t>
            </a:r>
            <a:r>
              <a:rPr lang="en-US" sz="2800" dirty="0" smtClean="0">
                <a:latin typeface="Aparajita" pitchFamily="34" charset="0"/>
                <a:cs typeface="Aparajita" pitchFamily="34" charset="0"/>
              </a:rPr>
              <a:t> </a:t>
            </a:r>
            <a:r>
              <a:rPr lang="en-US" sz="2800" dirty="0" err="1" smtClean="0">
                <a:latin typeface="Aparajita" pitchFamily="34" charset="0"/>
                <a:cs typeface="Aparajita" pitchFamily="34" charset="0"/>
              </a:rPr>
              <a:t>untuk</a:t>
            </a:r>
            <a:r>
              <a:rPr lang="en-US" sz="2800" dirty="0" smtClean="0">
                <a:latin typeface="Aparajita" pitchFamily="34" charset="0"/>
                <a:cs typeface="Aparajita" pitchFamily="34" charset="0"/>
              </a:rPr>
              <a:t> </a:t>
            </a:r>
            <a:r>
              <a:rPr lang="en-US" sz="2800" dirty="0" err="1" smtClean="0">
                <a:latin typeface="Aparajita" pitchFamily="34" charset="0"/>
                <a:cs typeface="Aparajita" pitchFamily="34" charset="0"/>
              </a:rPr>
              <a:t>barang</a:t>
            </a:r>
            <a:r>
              <a:rPr lang="en-US" sz="2800" dirty="0" smtClean="0">
                <a:latin typeface="Aparajita" pitchFamily="34" charset="0"/>
                <a:cs typeface="Aparajita" pitchFamily="34" charset="0"/>
              </a:rPr>
              <a:t> </a:t>
            </a:r>
            <a:r>
              <a:rPr lang="en-US" sz="2800" dirty="0" err="1" smtClean="0">
                <a:latin typeface="Aparajita" pitchFamily="34" charset="0"/>
                <a:cs typeface="Aparajita" pitchFamily="34" charset="0"/>
              </a:rPr>
              <a:t>dan</a:t>
            </a:r>
            <a:r>
              <a:rPr lang="en-US" sz="2800" dirty="0" smtClean="0">
                <a:latin typeface="Aparajita" pitchFamily="34" charset="0"/>
                <a:cs typeface="Aparajita" pitchFamily="34" charset="0"/>
              </a:rPr>
              <a:t>/</a:t>
            </a:r>
            <a:r>
              <a:rPr lang="en-US" sz="2800" dirty="0" err="1" smtClean="0">
                <a:latin typeface="Aparajita" pitchFamily="34" charset="0"/>
                <a:cs typeface="Aparajita" pitchFamily="34" charset="0"/>
              </a:rPr>
              <a:t>atau</a:t>
            </a:r>
            <a:r>
              <a:rPr lang="en-US" sz="2800" dirty="0" smtClean="0">
                <a:latin typeface="Aparajita" pitchFamily="34" charset="0"/>
                <a:cs typeface="Aparajita" pitchFamily="34" charset="0"/>
              </a:rPr>
              <a:t> </a:t>
            </a:r>
            <a:r>
              <a:rPr lang="en-US" sz="2800" dirty="0" err="1" smtClean="0">
                <a:latin typeface="Aparajita" pitchFamily="34" charset="0"/>
                <a:cs typeface="Aparajita" pitchFamily="34" charset="0"/>
              </a:rPr>
              <a:t>jasa</a:t>
            </a:r>
            <a:r>
              <a:rPr lang="en-US" sz="2800" dirty="0" smtClean="0">
                <a:latin typeface="Aparajita" pitchFamily="34" charset="0"/>
                <a:cs typeface="Aparajita" pitchFamily="34" charset="0"/>
              </a:rPr>
              <a:t> yang </a:t>
            </a:r>
            <a:r>
              <a:rPr lang="en-US" sz="2800" dirty="0" err="1" smtClean="0">
                <a:latin typeface="Aparajita" pitchFamily="34" charset="0"/>
                <a:cs typeface="Aparajita" pitchFamily="34" charset="0"/>
              </a:rPr>
              <a:t>sejenis</a:t>
            </a:r>
            <a:r>
              <a:rPr lang="en-US" sz="2800" dirty="0" smtClean="0">
                <a:latin typeface="Aparajita" pitchFamily="34" charset="0"/>
                <a:cs typeface="Aparajita" pitchFamily="34" charset="0"/>
              </a:rPr>
              <a:t>;</a:t>
            </a:r>
            <a:endParaRPr lang="id-ID" sz="2800" dirty="0" smtClean="0">
              <a:latin typeface="Aparajita" pitchFamily="34" charset="0"/>
              <a:cs typeface="Aparajita" pitchFamily="34" charset="0"/>
            </a:endParaRPr>
          </a:p>
          <a:p>
            <a:pPr marL="609600" indent="-609600" algn="just" eaLnBrk="1" hangingPunct="1">
              <a:lnSpc>
                <a:spcPct val="80000"/>
              </a:lnSpc>
              <a:buFontTx/>
              <a:buAutoNum type="arabicPeriod"/>
              <a:defRPr/>
            </a:pPr>
            <a:r>
              <a:rPr lang="en-US" sz="2800" dirty="0" err="1" smtClean="0">
                <a:latin typeface="Aparajita" pitchFamily="34" charset="0"/>
                <a:cs typeface="Aparajita" pitchFamily="34" charset="0"/>
              </a:rPr>
              <a:t>Mempunyai</a:t>
            </a:r>
            <a:r>
              <a:rPr lang="en-US" sz="2800" dirty="0" smtClean="0">
                <a:latin typeface="Aparajita" pitchFamily="34" charset="0"/>
                <a:cs typeface="Aparajita" pitchFamily="34" charset="0"/>
              </a:rPr>
              <a:t> </a:t>
            </a:r>
            <a:r>
              <a:rPr lang="en-US" sz="2800" dirty="0" err="1" smtClean="0">
                <a:latin typeface="Aparajita" pitchFamily="34" charset="0"/>
                <a:cs typeface="Aparajita" pitchFamily="34" charset="0"/>
              </a:rPr>
              <a:t>persamaan</a:t>
            </a:r>
            <a:r>
              <a:rPr lang="en-US" sz="2800" dirty="0" smtClean="0">
                <a:latin typeface="Aparajita" pitchFamily="34" charset="0"/>
                <a:cs typeface="Aparajita" pitchFamily="34" charset="0"/>
              </a:rPr>
              <a:t> </a:t>
            </a:r>
            <a:r>
              <a:rPr lang="en-US" sz="2800" dirty="0" err="1" smtClean="0">
                <a:latin typeface="Aparajita" pitchFamily="34" charset="0"/>
                <a:cs typeface="Aparajita" pitchFamily="34" charset="0"/>
              </a:rPr>
              <a:t>pada</a:t>
            </a:r>
            <a:r>
              <a:rPr lang="en-US" sz="2800" dirty="0" smtClean="0">
                <a:latin typeface="Aparajita" pitchFamily="34" charset="0"/>
                <a:cs typeface="Aparajita" pitchFamily="34" charset="0"/>
              </a:rPr>
              <a:t> </a:t>
            </a:r>
            <a:r>
              <a:rPr lang="en-US" sz="2800" dirty="0" err="1" smtClean="0">
                <a:latin typeface="Aparajita" pitchFamily="34" charset="0"/>
                <a:cs typeface="Aparajita" pitchFamily="34" charset="0"/>
              </a:rPr>
              <a:t>pokoknya</a:t>
            </a:r>
            <a:r>
              <a:rPr lang="en-US" sz="2800" dirty="0" smtClean="0">
                <a:latin typeface="Aparajita" pitchFamily="34" charset="0"/>
                <a:cs typeface="Aparajita" pitchFamily="34" charset="0"/>
              </a:rPr>
              <a:t> </a:t>
            </a:r>
            <a:r>
              <a:rPr lang="en-US" sz="2800" dirty="0" err="1" smtClean="0">
                <a:latin typeface="Aparajita" pitchFamily="34" charset="0"/>
                <a:cs typeface="Aparajita" pitchFamily="34" charset="0"/>
              </a:rPr>
              <a:t>atau</a:t>
            </a:r>
            <a:r>
              <a:rPr lang="en-US" sz="2800" dirty="0" smtClean="0">
                <a:latin typeface="Aparajita" pitchFamily="34" charset="0"/>
                <a:cs typeface="Aparajita" pitchFamily="34" charset="0"/>
              </a:rPr>
              <a:t> </a:t>
            </a:r>
            <a:r>
              <a:rPr lang="en-US" sz="2800" dirty="0" err="1" smtClean="0">
                <a:latin typeface="Aparajita" pitchFamily="34" charset="0"/>
                <a:cs typeface="Aparajita" pitchFamily="34" charset="0"/>
              </a:rPr>
              <a:t>keseluruhannya</a:t>
            </a:r>
            <a:r>
              <a:rPr lang="en-US" sz="2800" dirty="0" smtClean="0">
                <a:latin typeface="Aparajita" pitchFamily="34" charset="0"/>
                <a:cs typeface="Aparajita" pitchFamily="34" charset="0"/>
              </a:rPr>
              <a:t> </a:t>
            </a:r>
            <a:r>
              <a:rPr lang="en-US" sz="2800" dirty="0" err="1" smtClean="0">
                <a:latin typeface="Aparajita" pitchFamily="34" charset="0"/>
                <a:cs typeface="Aparajita" pitchFamily="34" charset="0"/>
              </a:rPr>
              <a:t>dengan</a:t>
            </a:r>
            <a:r>
              <a:rPr lang="en-US" sz="2800" dirty="0" smtClean="0">
                <a:latin typeface="Aparajita" pitchFamily="34" charset="0"/>
                <a:cs typeface="Aparajita" pitchFamily="34" charset="0"/>
              </a:rPr>
              <a:t> </a:t>
            </a:r>
            <a:r>
              <a:rPr lang="en-US" sz="2800" dirty="0" err="1" smtClean="0">
                <a:latin typeface="Aparajita" pitchFamily="34" charset="0"/>
                <a:cs typeface="Aparajita" pitchFamily="34" charset="0"/>
              </a:rPr>
              <a:t>Merek</a:t>
            </a:r>
            <a:r>
              <a:rPr lang="en-US" sz="2800" dirty="0" smtClean="0">
                <a:latin typeface="Aparajita" pitchFamily="34" charset="0"/>
                <a:cs typeface="Aparajita" pitchFamily="34" charset="0"/>
              </a:rPr>
              <a:t> yang </a:t>
            </a:r>
            <a:r>
              <a:rPr lang="en-US" sz="2800" b="1" i="1" dirty="0" err="1" smtClean="0">
                <a:latin typeface="Aparajita" pitchFamily="34" charset="0"/>
                <a:cs typeface="Aparajita" pitchFamily="34" charset="0"/>
              </a:rPr>
              <a:t>sudah</a:t>
            </a:r>
            <a:r>
              <a:rPr lang="en-US" sz="2800" b="1" i="1" dirty="0" smtClean="0">
                <a:latin typeface="Aparajita" pitchFamily="34" charset="0"/>
                <a:cs typeface="Aparajita" pitchFamily="34" charset="0"/>
              </a:rPr>
              <a:t> </a:t>
            </a:r>
            <a:r>
              <a:rPr lang="en-US" sz="2800" b="1" i="1" dirty="0" err="1" smtClean="0">
                <a:latin typeface="Aparajita" pitchFamily="34" charset="0"/>
                <a:cs typeface="Aparajita" pitchFamily="34" charset="0"/>
              </a:rPr>
              <a:t>terkenal</a:t>
            </a:r>
            <a:r>
              <a:rPr lang="en-US" sz="2800" dirty="0" smtClean="0">
                <a:latin typeface="Aparajita" pitchFamily="34" charset="0"/>
                <a:cs typeface="Aparajita" pitchFamily="34" charset="0"/>
              </a:rPr>
              <a:t> </a:t>
            </a:r>
            <a:r>
              <a:rPr lang="en-US" sz="2800" dirty="0" err="1" smtClean="0">
                <a:latin typeface="Aparajita" pitchFamily="34" charset="0"/>
                <a:cs typeface="Aparajita" pitchFamily="34" charset="0"/>
              </a:rPr>
              <a:t>milik</a:t>
            </a:r>
            <a:r>
              <a:rPr lang="en-US" sz="2800" dirty="0" smtClean="0">
                <a:latin typeface="Aparajita" pitchFamily="34" charset="0"/>
                <a:cs typeface="Aparajita" pitchFamily="34" charset="0"/>
              </a:rPr>
              <a:t> </a:t>
            </a:r>
            <a:r>
              <a:rPr lang="en-US" sz="2800" dirty="0" err="1" smtClean="0">
                <a:latin typeface="Aparajita" pitchFamily="34" charset="0"/>
                <a:cs typeface="Aparajita" pitchFamily="34" charset="0"/>
              </a:rPr>
              <a:t>pihak</a:t>
            </a:r>
            <a:r>
              <a:rPr lang="en-US" sz="2800" dirty="0" smtClean="0">
                <a:latin typeface="Aparajita" pitchFamily="34" charset="0"/>
                <a:cs typeface="Aparajita" pitchFamily="34" charset="0"/>
              </a:rPr>
              <a:t> lain </a:t>
            </a:r>
            <a:r>
              <a:rPr lang="en-US" sz="2800" dirty="0" err="1" smtClean="0">
                <a:latin typeface="Aparajita" pitchFamily="34" charset="0"/>
                <a:cs typeface="Aparajita" pitchFamily="34" charset="0"/>
              </a:rPr>
              <a:t>untuk</a:t>
            </a:r>
            <a:r>
              <a:rPr lang="en-US" sz="2800" dirty="0" smtClean="0">
                <a:latin typeface="Aparajita" pitchFamily="34" charset="0"/>
                <a:cs typeface="Aparajita" pitchFamily="34" charset="0"/>
              </a:rPr>
              <a:t> </a:t>
            </a:r>
            <a:r>
              <a:rPr lang="en-US" sz="2800" dirty="0" err="1" smtClean="0">
                <a:latin typeface="Aparajita" pitchFamily="34" charset="0"/>
                <a:cs typeface="Aparajita" pitchFamily="34" charset="0"/>
              </a:rPr>
              <a:t>barang</a:t>
            </a:r>
            <a:r>
              <a:rPr lang="en-US" sz="2800" dirty="0" smtClean="0">
                <a:latin typeface="Aparajita" pitchFamily="34" charset="0"/>
                <a:cs typeface="Aparajita" pitchFamily="34" charset="0"/>
              </a:rPr>
              <a:t> </a:t>
            </a:r>
            <a:r>
              <a:rPr lang="en-US" sz="2800" dirty="0" err="1" smtClean="0">
                <a:latin typeface="Aparajita" pitchFamily="34" charset="0"/>
                <a:cs typeface="Aparajita" pitchFamily="34" charset="0"/>
              </a:rPr>
              <a:t>dan</a:t>
            </a:r>
            <a:r>
              <a:rPr lang="en-US" sz="2800" dirty="0" smtClean="0">
                <a:latin typeface="Aparajita" pitchFamily="34" charset="0"/>
                <a:cs typeface="Aparajita" pitchFamily="34" charset="0"/>
              </a:rPr>
              <a:t>/</a:t>
            </a:r>
            <a:r>
              <a:rPr lang="en-US" sz="2800" dirty="0" err="1" smtClean="0">
                <a:latin typeface="Aparajita" pitchFamily="34" charset="0"/>
                <a:cs typeface="Aparajita" pitchFamily="34" charset="0"/>
              </a:rPr>
              <a:t>atau</a:t>
            </a:r>
            <a:r>
              <a:rPr lang="en-US" sz="2800" dirty="0" smtClean="0">
                <a:latin typeface="Aparajita" pitchFamily="34" charset="0"/>
                <a:cs typeface="Aparajita" pitchFamily="34" charset="0"/>
              </a:rPr>
              <a:t> </a:t>
            </a:r>
            <a:r>
              <a:rPr lang="en-US" sz="2800" dirty="0" err="1" smtClean="0">
                <a:latin typeface="Aparajita" pitchFamily="34" charset="0"/>
                <a:cs typeface="Aparajita" pitchFamily="34" charset="0"/>
              </a:rPr>
              <a:t>jasa</a:t>
            </a:r>
            <a:r>
              <a:rPr lang="en-US" sz="2800" dirty="0" smtClean="0">
                <a:latin typeface="Aparajita" pitchFamily="34" charset="0"/>
                <a:cs typeface="Aparajita" pitchFamily="34" charset="0"/>
              </a:rPr>
              <a:t> </a:t>
            </a:r>
            <a:r>
              <a:rPr lang="en-US" sz="2800" dirty="0" err="1" smtClean="0">
                <a:latin typeface="Aparajita" pitchFamily="34" charset="0"/>
                <a:cs typeface="Aparajita" pitchFamily="34" charset="0"/>
              </a:rPr>
              <a:t>sejenis</a:t>
            </a:r>
            <a:r>
              <a:rPr lang="en-US" sz="2800" dirty="0" smtClean="0">
                <a:latin typeface="Aparajita" pitchFamily="34" charset="0"/>
                <a:cs typeface="Aparajita" pitchFamily="34" charset="0"/>
              </a:rPr>
              <a:t>;</a:t>
            </a:r>
          </a:p>
          <a:p>
            <a:pPr marL="609600" indent="-609600" algn="just" eaLnBrk="1" hangingPunct="1">
              <a:lnSpc>
                <a:spcPct val="80000"/>
              </a:lnSpc>
              <a:buFontTx/>
              <a:buAutoNum type="arabicPeriod"/>
              <a:defRPr/>
            </a:pPr>
            <a:r>
              <a:rPr lang="en-US" sz="2800" dirty="0" err="1" smtClean="0">
                <a:latin typeface="Aparajita" pitchFamily="34" charset="0"/>
                <a:cs typeface="Aparajita" pitchFamily="34" charset="0"/>
              </a:rPr>
              <a:t>Mempunyai</a:t>
            </a:r>
            <a:r>
              <a:rPr lang="en-US" sz="2800" dirty="0" smtClean="0">
                <a:latin typeface="Aparajita" pitchFamily="34" charset="0"/>
                <a:cs typeface="Aparajita" pitchFamily="34" charset="0"/>
              </a:rPr>
              <a:t> </a:t>
            </a:r>
            <a:r>
              <a:rPr lang="en-US" sz="2800" dirty="0" err="1" smtClean="0">
                <a:latin typeface="Aparajita" pitchFamily="34" charset="0"/>
                <a:cs typeface="Aparajita" pitchFamily="34" charset="0"/>
              </a:rPr>
              <a:t>persamaan</a:t>
            </a:r>
            <a:r>
              <a:rPr lang="en-US" sz="2800" dirty="0" smtClean="0">
                <a:latin typeface="Aparajita" pitchFamily="34" charset="0"/>
                <a:cs typeface="Aparajita" pitchFamily="34" charset="0"/>
              </a:rPr>
              <a:t> </a:t>
            </a:r>
            <a:r>
              <a:rPr lang="en-US" sz="2800" dirty="0" err="1" smtClean="0">
                <a:latin typeface="Aparajita" pitchFamily="34" charset="0"/>
                <a:cs typeface="Aparajita" pitchFamily="34" charset="0"/>
              </a:rPr>
              <a:t>pada</a:t>
            </a:r>
            <a:r>
              <a:rPr lang="en-US" sz="2800" dirty="0" smtClean="0">
                <a:latin typeface="Aparajita" pitchFamily="34" charset="0"/>
                <a:cs typeface="Aparajita" pitchFamily="34" charset="0"/>
              </a:rPr>
              <a:t> </a:t>
            </a:r>
            <a:r>
              <a:rPr lang="en-US" sz="2800" dirty="0" err="1" smtClean="0">
                <a:latin typeface="Aparajita" pitchFamily="34" charset="0"/>
                <a:cs typeface="Aparajita" pitchFamily="34" charset="0"/>
              </a:rPr>
              <a:t>pokoknya</a:t>
            </a:r>
            <a:r>
              <a:rPr lang="en-US" sz="2800" dirty="0" smtClean="0">
                <a:latin typeface="Aparajita" pitchFamily="34" charset="0"/>
                <a:cs typeface="Aparajita" pitchFamily="34" charset="0"/>
              </a:rPr>
              <a:t> </a:t>
            </a:r>
            <a:r>
              <a:rPr lang="en-US" sz="2800" dirty="0" err="1" smtClean="0">
                <a:latin typeface="Aparajita" pitchFamily="34" charset="0"/>
                <a:cs typeface="Aparajita" pitchFamily="34" charset="0"/>
              </a:rPr>
              <a:t>atau</a:t>
            </a:r>
            <a:r>
              <a:rPr lang="en-US" sz="2800" dirty="0" smtClean="0">
                <a:latin typeface="Aparajita" pitchFamily="34" charset="0"/>
                <a:cs typeface="Aparajita" pitchFamily="34" charset="0"/>
              </a:rPr>
              <a:t> </a:t>
            </a:r>
            <a:r>
              <a:rPr lang="en-US" sz="2800" dirty="0" err="1" smtClean="0">
                <a:latin typeface="Aparajita" pitchFamily="34" charset="0"/>
                <a:cs typeface="Aparajita" pitchFamily="34" charset="0"/>
              </a:rPr>
              <a:t>keseluruhannya</a:t>
            </a:r>
            <a:r>
              <a:rPr lang="en-US" sz="2800" dirty="0" smtClean="0">
                <a:latin typeface="Aparajita" pitchFamily="34" charset="0"/>
                <a:cs typeface="Aparajita" pitchFamily="34" charset="0"/>
              </a:rPr>
              <a:t> </a:t>
            </a:r>
            <a:r>
              <a:rPr lang="en-US" sz="2800" dirty="0" err="1" smtClean="0">
                <a:latin typeface="Aparajita" pitchFamily="34" charset="0"/>
                <a:cs typeface="Aparajita" pitchFamily="34" charset="0"/>
              </a:rPr>
              <a:t>dengan</a:t>
            </a:r>
            <a:r>
              <a:rPr lang="en-US" sz="2800" dirty="0" smtClean="0">
                <a:latin typeface="Aparajita" pitchFamily="34" charset="0"/>
                <a:cs typeface="Aparajita" pitchFamily="34" charset="0"/>
              </a:rPr>
              <a:t> </a:t>
            </a:r>
            <a:r>
              <a:rPr lang="en-US" sz="2800" dirty="0" err="1" smtClean="0">
                <a:latin typeface="Aparajita" pitchFamily="34" charset="0"/>
                <a:cs typeface="Aparajita" pitchFamily="34" charset="0"/>
              </a:rPr>
              <a:t>indikasi-geografis</a:t>
            </a:r>
            <a:r>
              <a:rPr lang="en-US" sz="2800" dirty="0" smtClean="0">
                <a:latin typeface="Aparajita" pitchFamily="34" charset="0"/>
                <a:cs typeface="Aparajita" pitchFamily="34" charset="0"/>
              </a:rPr>
              <a:t> yang </a:t>
            </a:r>
            <a:r>
              <a:rPr lang="en-US" sz="2800" dirty="0" err="1" smtClean="0">
                <a:latin typeface="Aparajita" pitchFamily="34" charset="0"/>
                <a:cs typeface="Aparajita" pitchFamily="34" charset="0"/>
              </a:rPr>
              <a:t>sudah</a:t>
            </a:r>
            <a:r>
              <a:rPr lang="en-US" sz="2800" dirty="0" smtClean="0">
                <a:latin typeface="Aparajita" pitchFamily="34" charset="0"/>
                <a:cs typeface="Aparajita" pitchFamily="34" charset="0"/>
              </a:rPr>
              <a:t> </a:t>
            </a:r>
            <a:r>
              <a:rPr lang="en-US" sz="2800" dirty="0" err="1" smtClean="0">
                <a:latin typeface="Aparajita" pitchFamily="34" charset="0"/>
                <a:cs typeface="Aparajita" pitchFamily="34" charset="0"/>
              </a:rPr>
              <a:t>terkenal</a:t>
            </a:r>
            <a:r>
              <a:rPr lang="en-US" sz="2800" dirty="0" smtClean="0">
                <a:latin typeface="Aparajita" pitchFamily="34" charset="0"/>
                <a:cs typeface="Aparajita" pitchFamily="34" charset="0"/>
              </a:rPr>
              <a:t>.</a:t>
            </a:r>
          </a:p>
          <a:p>
            <a:pPr marL="609600" indent="-609600" eaLnBrk="1" hangingPunct="1">
              <a:lnSpc>
                <a:spcPct val="80000"/>
              </a:lnSpc>
              <a:buFontTx/>
              <a:buNone/>
              <a:defRPr/>
            </a:pPr>
            <a:endParaRPr lang="en-US" sz="2800" dirty="0" smtClean="0"/>
          </a:p>
          <a:p>
            <a:pPr marL="609600" indent="-609600" eaLnBrk="1" hangingPunct="1">
              <a:lnSpc>
                <a:spcPct val="80000"/>
              </a:lnSpc>
              <a:buFontTx/>
              <a:buNone/>
              <a:defRPr/>
            </a:pPr>
            <a:endParaRPr lang="en-US" sz="2800" dirty="0" smtClean="0"/>
          </a:p>
        </p:txBody>
      </p:sp>
    </p:spTree>
    <p:extLst>
      <p:ext uri="{BB962C8B-B14F-4D97-AF65-F5344CB8AC3E}">
        <p14:creationId xmlns:p14="http://schemas.microsoft.com/office/powerpoint/2010/main" val="1103967435"/>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p:stCondLst>
                                    <p:cond delay="0"/>
                                  </p:stCondLst>
                                  <p:childTnLst>
                                    <p:set>
                                      <p:cBhvr>
                                        <p:cTn id="6" dur="1" fill="hold">
                                          <p:stCondLst>
                                            <p:cond delay="0"/>
                                          </p:stCondLst>
                                        </p:cTn>
                                        <p:tgtEl>
                                          <p:spTgt spid="86018"/>
                                        </p:tgtEl>
                                        <p:attrNameLst>
                                          <p:attrName>style.visibility</p:attrName>
                                        </p:attrNameLst>
                                      </p:cBhvr>
                                      <p:to>
                                        <p:strVal val="visible"/>
                                      </p:to>
                                    </p:set>
                                    <p:animEffect transition="in" filter="fade">
                                      <p:cBhvr>
                                        <p:cTn id="7" dur="800" decel="100000"/>
                                        <p:tgtEl>
                                          <p:spTgt spid="86018"/>
                                        </p:tgtEl>
                                      </p:cBhvr>
                                    </p:animEffect>
                                    <p:anim calcmode="lin" valueType="num">
                                      <p:cBhvr>
                                        <p:cTn id="8" dur="800" decel="100000" fill="hold"/>
                                        <p:tgtEl>
                                          <p:spTgt spid="86018"/>
                                        </p:tgtEl>
                                        <p:attrNameLst>
                                          <p:attrName>style.rotation</p:attrName>
                                        </p:attrNameLst>
                                      </p:cBhvr>
                                      <p:tavLst>
                                        <p:tav tm="0">
                                          <p:val>
                                            <p:fltVal val="-90"/>
                                          </p:val>
                                        </p:tav>
                                        <p:tav tm="100000">
                                          <p:val>
                                            <p:fltVal val="0"/>
                                          </p:val>
                                        </p:tav>
                                      </p:tavLst>
                                    </p:anim>
                                    <p:anim calcmode="lin" valueType="num">
                                      <p:cBhvr>
                                        <p:cTn id="9" dur="800" decel="100000" fill="hold"/>
                                        <p:tgtEl>
                                          <p:spTgt spid="86018"/>
                                        </p:tgtEl>
                                        <p:attrNameLst>
                                          <p:attrName>ppt_x</p:attrName>
                                        </p:attrNameLst>
                                      </p:cBhvr>
                                      <p:tavLst>
                                        <p:tav tm="0">
                                          <p:val>
                                            <p:strVal val="#ppt_x+0.4"/>
                                          </p:val>
                                        </p:tav>
                                        <p:tav tm="100000">
                                          <p:val>
                                            <p:strVal val="#ppt_x-0.05"/>
                                          </p:val>
                                        </p:tav>
                                      </p:tavLst>
                                    </p:anim>
                                    <p:anim calcmode="lin" valueType="num">
                                      <p:cBhvr>
                                        <p:cTn id="10" dur="800" decel="100000" fill="hold"/>
                                        <p:tgtEl>
                                          <p:spTgt spid="86018"/>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86018"/>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86018"/>
                                        </p:tgtEl>
                                        <p:attrNameLst>
                                          <p:attrName>ppt_y</p:attrName>
                                        </p:attrNameLst>
                                      </p:cBhvr>
                                      <p:tavLst>
                                        <p:tav tm="0">
                                          <p:val>
                                            <p:strVal val="#ppt_y+0.1"/>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47" presetClass="entr" presetSubtype="0" fill="hold" grpId="0" nodeType="clickEffect">
                                  <p:stCondLst>
                                    <p:cond delay="0"/>
                                  </p:stCondLst>
                                  <p:childTnLst>
                                    <p:set>
                                      <p:cBhvr>
                                        <p:cTn id="16" dur="1" fill="hold">
                                          <p:stCondLst>
                                            <p:cond delay="0"/>
                                          </p:stCondLst>
                                        </p:cTn>
                                        <p:tgtEl>
                                          <p:spTgt spid="86019">
                                            <p:txEl>
                                              <p:pRg st="0" end="0"/>
                                            </p:txEl>
                                          </p:spTgt>
                                        </p:tgtEl>
                                        <p:attrNameLst>
                                          <p:attrName>style.visibility</p:attrName>
                                        </p:attrNameLst>
                                      </p:cBhvr>
                                      <p:to>
                                        <p:strVal val="visible"/>
                                      </p:to>
                                    </p:set>
                                    <p:animEffect transition="in" filter="fade">
                                      <p:cBhvr>
                                        <p:cTn id="17" dur="1000"/>
                                        <p:tgtEl>
                                          <p:spTgt spid="86019">
                                            <p:txEl>
                                              <p:pRg st="0" end="0"/>
                                            </p:txEl>
                                          </p:spTgt>
                                        </p:tgtEl>
                                      </p:cBhvr>
                                    </p:animEffect>
                                    <p:anim calcmode="lin" valueType="num">
                                      <p:cBhvr>
                                        <p:cTn id="18" dur="1000" fill="hold"/>
                                        <p:tgtEl>
                                          <p:spTgt spid="86019">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8601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47" presetClass="entr" presetSubtype="0" fill="hold" grpId="0" nodeType="clickEffect">
                                  <p:stCondLst>
                                    <p:cond delay="0"/>
                                  </p:stCondLst>
                                  <p:childTnLst>
                                    <p:set>
                                      <p:cBhvr>
                                        <p:cTn id="23" dur="1" fill="hold">
                                          <p:stCondLst>
                                            <p:cond delay="0"/>
                                          </p:stCondLst>
                                        </p:cTn>
                                        <p:tgtEl>
                                          <p:spTgt spid="86019">
                                            <p:txEl>
                                              <p:pRg st="1" end="1"/>
                                            </p:txEl>
                                          </p:spTgt>
                                        </p:tgtEl>
                                        <p:attrNameLst>
                                          <p:attrName>style.visibility</p:attrName>
                                        </p:attrNameLst>
                                      </p:cBhvr>
                                      <p:to>
                                        <p:strVal val="visible"/>
                                      </p:to>
                                    </p:set>
                                    <p:animEffect transition="in" filter="fade">
                                      <p:cBhvr>
                                        <p:cTn id="24" dur="1000"/>
                                        <p:tgtEl>
                                          <p:spTgt spid="86019">
                                            <p:txEl>
                                              <p:pRg st="1" end="1"/>
                                            </p:txEl>
                                          </p:spTgt>
                                        </p:tgtEl>
                                      </p:cBhvr>
                                    </p:animEffect>
                                    <p:anim calcmode="lin" valueType="num">
                                      <p:cBhvr>
                                        <p:cTn id="25" dur="1000" fill="hold"/>
                                        <p:tgtEl>
                                          <p:spTgt spid="86019">
                                            <p:txEl>
                                              <p:pRg st="1" end="1"/>
                                            </p:txEl>
                                          </p:spTgt>
                                        </p:tgtEl>
                                        <p:attrNameLst>
                                          <p:attrName>ppt_x</p:attrName>
                                        </p:attrNameLst>
                                      </p:cBhvr>
                                      <p:tavLst>
                                        <p:tav tm="0">
                                          <p:val>
                                            <p:strVal val="#ppt_x"/>
                                          </p:val>
                                        </p:tav>
                                        <p:tav tm="100000">
                                          <p:val>
                                            <p:strVal val="#ppt_x"/>
                                          </p:val>
                                        </p:tav>
                                      </p:tavLst>
                                    </p:anim>
                                    <p:anim calcmode="lin" valueType="num">
                                      <p:cBhvr>
                                        <p:cTn id="26" dur="1000" fill="hold"/>
                                        <p:tgtEl>
                                          <p:spTgt spid="8601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47" presetClass="entr" presetSubtype="0" fill="hold" grpId="0" nodeType="clickEffect">
                                  <p:stCondLst>
                                    <p:cond delay="0"/>
                                  </p:stCondLst>
                                  <p:childTnLst>
                                    <p:set>
                                      <p:cBhvr>
                                        <p:cTn id="30" dur="1" fill="hold">
                                          <p:stCondLst>
                                            <p:cond delay="0"/>
                                          </p:stCondLst>
                                        </p:cTn>
                                        <p:tgtEl>
                                          <p:spTgt spid="86019">
                                            <p:txEl>
                                              <p:pRg st="2" end="2"/>
                                            </p:txEl>
                                          </p:spTgt>
                                        </p:tgtEl>
                                        <p:attrNameLst>
                                          <p:attrName>style.visibility</p:attrName>
                                        </p:attrNameLst>
                                      </p:cBhvr>
                                      <p:to>
                                        <p:strVal val="visible"/>
                                      </p:to>
                                    </p:set>
                                    <p:animEffect transition="in" filter="fade">
                                      <p:cBhvr>
                                        <p:cTn id="31" dur="1000"/>
                                        <p:tgtEl>
                                          <p:spTgt spid="86019">
                                            <p:txEl>
                                              <p:pRg st="2" end="2"/>
                                            </p:txEl>
                                          </p:spTgt>
                                        </p:tgtEl>
                                      </p:cBhvr>
                                    </p:animEffect>
                                    <p:anim calcmode="lin" valueType="num">
                                      <p:cBhvr>
                                        <p:cTn id="32" dur="1000" fill="hold"/>
                                        <p:tgtEl>
                                          <p:spTgt spid="86019">
                                            <p:txEl>
                                              <p:pRg st="2" end="2"/>
                                            </p:txEl>
                                          </p:spTgt>
                                        </p:tgtEl>
                                        <p:attrNameLst>
                                          <p:attrName>ppt_x</p:attrName>
                                        </p:attrNameLst>
                                      </p:cBhvr>
                                      <p:tavLst>
                                        <p:tav tm="0">
                                          <p:val>
                                            <p:strVal val="#ppt_x"/>
                                          </p:val>
                                        </p:tav>
                                        <p:tav tm="100000">
                                          <p:val>
                                            <p:strVal val="#ppt_x"/>
                                          </p:val>
                                        </p:tav>
                                      </p:tavLst>
                                    </p:anim>
                                    <p:anim calcmode="lin" valueType="num">
                                      <p:cBhvr>
                                        <p:cTn id="33" dur="1000" fill="hold"/>
                                        <p:tgtEl>
                                          <p:spTgt spid="86019">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18" grpId="0"/>
      <p:bldP spid="86019"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Content Placeholder 2"/>
          <p:cNvSpPr>
            <a:spLocks noGrp="1"/>
          </p:cNvSpPr>
          <p:nvPr>
            <p:ph idx="1"/>
          </p:nvPr>
        </p:nvSpPr>
        <p:spPr>
          <a:xfrm>
            <a:off x="457200" y="1071563"/>
            <a:ext cx="8229600" cy="5253037"/>
          </a:xfrm>
        </p:spPr>
        <p:txBody>
          <a:bodyPr/>
          <a:lstStyle/>
          <a:p>
            <a:pPr algn="just" eaLnBrk="1" hangingPunct="1"/>
            <a:r>
              <a:rPr lang="en-US" dirty="0" err="1" smtClean="0"/>
              <a:t>Dalam</a:t>
            </a:r>
            <a:r>
              <a:rPr lang="en-US" dirty="0" smtClean="0"/>
              <a:t> </a:t>
            </a:r>
            <a:r>
              <a:rPr lang="en-US" dirty="0" err="1" smtClean="0"/>
              <a:t>dunia</a:t>
            </a:r>
            <a:r>
              <a:rPr lang="en-US" dirty="0" smtClean="0"/>
              <a:t> </a:t>
            </a:r>
            <a:r>
              <a:rPr lang="en-US" dirty="0" err="1" smtClean="0"/>
              <a:t>perdagangan</a:t>
            </a:r>
            <a:r>
              <a:rPr lang="en-US" dirty="0" smtClean="0"/>
              <a:t> </a:t>
            </a:r>
            <a:r>
              <a:rPr lang="en-US" dirty="0" err="1" smtClean="0"/>
              <a:t>internasional</a:t>
            </a:r>
            <a:r>
              <a:rPr lang="en-US" dirty="0" smtClean="0"/>
              <a:t>, </a:t>
            </a:r>
            <a:r>
              <a:rPr lang="en-US" dirty="0" err="1" smtClean="0"/>
              <a:t>suatu</a:t>
            </a:r>
            <a:r>
              <a:rPr lang="en-US" dirty="0" smtClean="0"/>
              <a:t> </a:t>
            </a:r>
            <a:r>
              <a:rPr lang="en-US" dirty="0" err="1" smtClean="0"/>
              <a:t>bisnis</a:t>
            </a:r>
            <a:r>
              <a:rPr lang="en-US" dirty="0" smtClean="0"/>
              <a:t> yang </a:t>
            </a:r>
            <a:r>
              <a:rPr lang="en-US" dirty="0" err="1" smtClean="0"/>
              <a:t>telah</a:t>
            </a:r>
            <a:r>
              <a:rPr lang="en-US" dirty="0" smtClean="0"/>
              <a:t> </a:t>
            </a:r>
            <a:r>
              <a:rPr lang="en-US" dirty="0" err="1" smtClean="0"/>
              <a:t>meregistrasi</a:t>
            </a:r>
            <a:r>
              <a:rPr lang="en-US" dirty="0" smtClean="0"/>
              <a:t> </a:t>
            </a:r>
            <a:r>
              <a:rPr lang="en-US" dirty="0" err="1" smtClean="0"/>
              <a:t>mereknya</a:t>
            </a:r>
            <a:r>
              <a:rPr lang="en-US" dirty="0" smtClean="0"/>
              <a:t> </a:t>
            </a:r>
            <a:r>
              <a:rPr lang="en-US" dirty="0" err="1" smtClean="0"/>
              <a:t>akan</a:t>
            </a:r>
            <a:r>
              <a:rPr lang="en-US" dirty="0" smtClean="0"/>
              <a:t> </a:t>
            </a:r>
            <a:r>
              <a:rPr lang="en-US" dirty="0" err="1" smtClean="0"/>
              <a:t>menggunakan</a:t>
            </a:r>
            <a:r>
              <a:rPr lang="en-US" dirty="0" smtClean="0"/>
              <a:t> </a:t>
            </a:r>
            <a:r>
              <a:rPr lang="en-US" sz="2800" b="1" dirty="0" err="1" smtClean="0">
                <a:solidFill>
                  <a:schemeClr val="accent2"/>
                </a:solidFill>
              </a:rPr>
              <a:t>tanda</a:t>
            </a:r>
            <a:r>
              <a:rPr lang="en-US" sz="2800" b="1" dirty="0" smtClean="0">
                <a:solidFill>
                  <a:schemeClr val="accent2"/>
                </a:solidFill>
              </a:rPr>
              <a:t> ®</a:t>
            </a:r>
            <a:r>
              <a:rPr lang="en-US" dirty="0" smtClean="0"/>
              <a:t>. </a:t>
            </a:r>
            <a:endParaRPr lang="id-ID" dirty="0" smtClean="0"/>
          </a:p>
          <a:p>
            <a:pPr algn="just" eaLnBrk="1" hangingPunct="1"/>
            <a:r>
              <a:rPr lang="en-US" dirty="0" err="1" smtClean="0"/>
              <a:t>Dengan</a:t>
            </a:r>
            <a:r>
              <a:rPr lang="en-US" dirty="0" smtClean="0"/>
              <a:t> </a:t>
            </a:r>
            <a:r>
              <a:rPr lang="en-US" dirty="0" err="1" smtClean="0"/>
              <a:t>melakukan</a:t>
            </a:r>
            <a:r>
              <a:rPr lang="en-US" dirty="0" smtClean="0"/>
              <a:t> </a:t>
            </a:r>
            <a:r>
              <a:rPr lang="en-US" dirty="0" err="1" smtClean="0"/>
              <a:t>registrasi</a:t>
            </a:r>
            <a:r>
              <a:rPr lang="en-US" dirty="0" smtClean="0"/>
              <a:t>, entrepreneur </a:t>
            </a:r>
            <a:r>
              <a:rPr lang="en-US" dirty="0" err="1" smtClean="0"/>
              <a:t>akan</a:t>
            </a:r>
            <a:r>
              <a:rPr lang="en-US" dirty="0" smtClean="0"/>
              <a:t> </a:t>
            </a:r>
            <a:r>
              <a:rPr lang="en-US" dirty="0" err="1" smtClean="0"/>
              <a:t>lebih</a:t>
            </a:r>
            <a:r>
              <a:rPr lang="en-US" dirty="0" smtClean="0"/>
              <a:t> </a:t>
            </a:r>
            <a:r>
              <a:rPr lang="en-US" dirty="0" err="1" smtClean="0"/>
              <a:t>memiliki</a:t>
            </a:r>
            <a:r>
              <a:rPr lang="en-US" dirty="0" smtClean="0"/>
              <a:t> </a:t>
            </a:r>
            <a:r>
              <a:rPr lang="en-US" dirty="0" err="1" smtClean="0"/>
              <a:t>kekuatan</a:t>
            </a:r>
            <a:r>
              <a:rPr lang="en-US" dirty="0" smtClean="0"/>
              <a:t> </a:t>
            </a:r>
            <a:r>
              <a:rPr lang="en-US" dirty="0" err="1" smtClean="0"/>
              <a:t>untuk</a:t>
            </a:r>
            <a:r>
              <a:rPr lang="en-US" dirty="0" smtClean="0"/>
              <a:t> </a:t>
            </a:r>
            <a:r>
              <a:rPr lang="en-US" dirty="0" err="1" smtClean="0"/>
              <a:t>melindungi</a:t>
            </a:r>
            <a:r>
              <a:rPr lang="en-US" dirty="0" smtClean="0"/>
              <a:t> </a:t>
            </a:r>
            <a:r>
              <a:rPr lang="en-US" dirty="0" err="1" smtClean="0"/>
              <a:t>mer</a:t>
            </a:r>
            <a:r>
              <a:rPr lang="id-ID" dirty="0" smtClean="0"/>
              <a:t>e</a:t>
            </a:r>
            <a:r>
              <a:rPr lang="en-US" dirty="0" err="1" smtClean="0"/>
              <a:t>knya</a:t>
            </a:r>
            <a:r>
              <a:rPr lang="en-US" dirty="0" smtClean="0"/>
              <a:t>. Entrepreneur </a:t>
            </a:r>
            <a:r>
              <a:rPr lang="en-US" dirty="0" err="1" smtClean="0"/>
              <a:t>akan</a:t>
            </a:r>
            <a:r>
              <a:rPr lang="en-US" dirty="0" smtClean="0"/>
              <a:t> </a:t>
            </a:r>
            <a:r>
              <a:rPr lang="en-US" dirty="0" err="1" smtClean="0"/>
              <a:t>kehilangan</a:t>
            </a:r>
            <a:r>
              <a:rPr lang="en-US" dirty="0" smtClean="0"/>
              <a:t> </a:t>
            </a:r>
            <a:r>
              <a:rPr lang="en-US" dirty="0" err="1" smtClean="0"/>
              <a:t>hak</a:t>
            </a:r>
            <a:r>
              <a:rPr lang="en-US" dirty="0" smtClean="0"/>
              <a:t> </a:t>
            </a:r>
            <a:r>
              <a:rPr lang="en-US" dirty="0" err="1" smtClean="0"/>
              <a:t>eksklusif</a:t>
            </a:r>
            <a:r>
              <a:rPr lang="en-US" dirty="0" smtClean="0"/>
              <a:t> </a:t>
            </a:r>
            <a:r>
              <a:rPr lang="en-US" dirty="0" err="1" smtClean="0"/>
              <a:t>atas</a:t>
            </a:r>
            <a:r>
              <a:rPr lang="en-US" dirty="0" smtClean="0"/>
              <a:t> </a:t>
            </a:r>
            <a:r>
              <a:rPr lang="en-US" dirty="0" err="1" smtClean="0"/>
              <a:t>mereknya</a:t>
            </a:r>
            <a:r>
              <a:rPr lang="en-US" dirty="0" smtClean="0"/>
              <a:t> </a:t>
            </a:r>
            <a:r>
              <a:rPr lang="en-US" dirty="0" err="1" smtClean="0"/>
              <a:t>apabila</a:t>
            </a:r>
            <a:r>
              <a:rPr lang="en-US" dirty="0" smtClean="0"/>
              <a:t> </a:t>
            </a:r>
            <a:r>
              <a:rPr lang="en-US" dirty="0" err="1" smtClean="0"/>
              <a:t>keunikan</a:t>
            </a:r>
            <a:r>
              <a:rPr lang="en-US" dirty="0" smtClean="0"/>
              <a:t> </a:t>
            </a:r>
            <a:r>
              <a:rPr lang="en-US" dirty="0" err="1" smtClean="0"/>
              <a:t>mereknya</a:t>
            </a:r>
            <a:r>
              <a:rPr lang="en-US" dirty="0" smtClean="0"/>
              <a:t> </a:t>
            </a:r>
            <a:r>
              <a:rPr lang="en-US" dirty="0" err="1" smtClean="0"/>
              <a:t>hilang</a:t>
            </a:r>
            <a:r>
              <a:rPr lang="en-US" dirty="0" smtClean="0"/>
              <a:t> </a:t>
            </a:r>
            <a:r>
              <a:rPr lang="en-US" dirty="0" err="1" smtClean="0"/>
              <a:t>dan</a:t>
            </a:r>
            <a:r>
              <a:rPr lang="en-US" dirty="0" smtClean="0"/>
              <a:t> </a:t>
            </a:r>
            <a:r>
              <a:rPr lang="en-US" dirty="0" err="1" smtClean="0"/>
              <a:t>menjadi</a:t>
            </a:r>
            <a:r>
              <a:rPr lang="en-US" dirty="0" smtClean="0"/>
              <a:t> </a:t>
            </a:r>
            <a:r>
              <a:rPr lang="en-US" dirty="0" err="1" smtClean="0"/>
              <a:t>nama</a:t>
            </a:r>
            <a:r>
              <a:rPr lang="en-US" dirty="0" smtClean="0"/>
              <a:t> yang </a:t>
            </a:r>
            <a:r>
              <a:rPr lang="en-US" dirty="0" err="1" smtClean="0"/>
              <a:t>generik</a:t>
            </a:r>
            <a:r>
              <a:rPr lang="en-US" dirty="0" smtClean="0"/>
              <a:t>. </a:t>
            </a:r>
            <a:r>
              <a:rPr lang="en-US" dirty="0" err="1" smtClean="0"/>
              <a:t>Merk-merk</a:t>
            </a:r>
            <a:r>
              <a:rPr lang="en-US" dirty="0" smtClean="0"/>
              <a:t> </a:t>
            </a:r>
            <a:r>
              <a:rPr lang="en-US" dirty="0" err="1" smtClean="0"/>
              <a:t>seperti</a:t>
            </a:r>
            <a:r>
              <a:rPr lang="en-US" dirty="0" smtClean="0"/>
              <a:t> Aspirin, Escalator, Thermos, </a:t>
            </a:r>
            <a:r>
              <a:rPr lang="en-US" dirty="0" err="1" smtClean="0"/>
              <a:t>dan</a:t>
            </a:r>
            <a:r>
              <a:rPr lang="en-US" dirty="0" smtClean="0"/>
              <a:t> Super Glue </a:t>
            </a:r>
            <a:r>
              <a:rPr lang="en-US" dirty="0" err="1" smtClean="0"/>
              <a:t>merupakan</a:t>
            </a:r>
            <a:r>
              <a:rPr lang="en-US" dirty="0" smtClean="0"/>
              <a:t> </a:t>
            </a:r>
            <a:r>
              <a:rPr lang="en-US" dirty="0" err="1" smtClean="0"/>
              <a:t>contoh</a:t>
            </a:r>
            <a:r>
              <a:rPr lang="en-US" dirty="0" smtClean="0"/>
              <a:t> </a:t>
            </a:r>
            <a:r>
              <a:rPr lang="en-US" dirty="0" err="1" smtClean="0"/>
              <a:t>merek-merek</a:t>
            </a:r>
            <a:r>
              <a:rPr lang="en-US" dirty="0" smtClean="0"/>
              <a:t> yang </a:t>
            </a:r>
            <a:r>
              <a:rPr lang="en-US" dirty="0" err="1" smtClean="0"/>
              <a:t>telah</a:t>
            </a:r>
            <a:r>
              <a:rPr lang="en-US" dirty="0" smtClean="0"/>
              <a:t> </a:t>
            </a:r>
            <a:r>
              <a:rPr lang="en-US" dirty="0" err="1" smtClean="0"/>
              <a:t>menjadi</a:t>
            </a:r>
            <a:r>
              <a:rPr lang="en-US" dirty="0" smtClean="0"/>
              <a:t> kata yang </a:t>
            </a:r>
            <a:r>
              <a:rPr lang="en-US" dirty="0" err="1" smtClean="0"/>
              <a:t>umum</a:t>
            </a:r>
            <a:r>
              <a:rPr lang="en-US" dirty="0" smtClean="0"/>
              <a:t> </a:t>
            </a:r>
            <a:r>
              <a:rPr lang="en-US" dirty="0" err="1" smtClean="0"/>
              <a:t>dalam</a:t>
            </a:r>
            <a:r>
              <a:rPr lang="en-US" dirty="0" smtClean="0"/>
              <a:t> </a:t>
            </a:r>
            <a:r>
              <a:rPr lang="en-US" dirty="0" err="1" smtClean="0"/>
              <a:t>bahasa</a:t>
            </a:r>
            <a:r>
              <a:rPr lang="en-US" dirty="0" smtClean="0"/>
              <a:t> </a:t>
            </a:r>
            <a:r>
              <a:rPr lang="en-US" dirty="0" err="1" smtClean="0"/>
              <a:t>Inggris</a:t>
            </a:r>
            <a:r>
              <a:rPr lang="en-US" dirty="0" smtClean="0"/>
              <a:t> </a:t>
            </a:r>
            <a:r>
              <a:rPr lang="en-US" dirty="0" err="1" smtClean="0"/>
              <a:t>dan</a:t>
            </a:r>
            <a:r>
              <a:rPr lang="en-US" dirty="0" smtClean="0"/>
              <a:t> </a:t>
            </a:r>
            <a:r>
              <a:rPr lang="en-US" dirty="0" err="1" smtClean="0"/>
              <a:t>tidak</a:t>
            </a:r>
            <a:r>
              <a:rPr lang="en-US" dirty="0" smtClean="0"/>
              <a:t> </a:t>
            </a:r>
            <a:r>
              <a:rPr lang="en-US" dirty="0" err="1" smtClean="0"/>
              <a:t>dapat</a:t>
            </a:r>
            <a:r>
              <a:rPr lang="en-US" dirty="0" smtClean="0"/>
              <a:t> </a:t>
            </a:r>
            <a:r>
              <a:rPr lang="en-US" dirty="0" err="1" smtClean="0"/>
              <a:t>lagi</a:t>
            </a:r>
            <a:r>
              <a:rPr lang="en-US" dirty="0" smtClean="0"/>
              <a:t> </a:t>
            </a:r>
            <a:r>
              <a:rPr lang="en-US" dirty="0" err="1" smtClean="0"/>
              <a:t>memperoleh</a:t>
            </a:r>
            <a:r>
              <a:rPr lang="en-US" dirty="0" smtClean="0"/>
              <a:t> </a:t>
            </a:r>
            <a:r>
              <a:rPr lang="en-US" dirty="0" err="1" smtClean="0"/>
              <a:t>lisensi</a:t>
            </a:r>
            <a:r>
              <a:rPr lang="en-US" dirty="0" smtClean="0"/>
              <a:t> </a:t>
            </a:r>
            <a:r>
              <a:rPr lang="en-US" dirty="0" err="1" smtClean="0"/>
              <a:t>merek</a:t>
            </a:r>
            <a:r>
              <a:rPr lang="en-US" dirty="0" smtClean="0"/>
              <a:t> </a:t>
            </a:r>
            <a:r>
              <a:rPr lang="en-US" dirty="0" err="1" smtClean="0"/>
              <a:t>dagang</a:t>
            </a:r>
            <a:r>
              <a:rPr lang="en-US" dirty="0" smtClean="0"/>
              <a:t>. </a:t>
            </a:r>
            <a:endParaRPr lang="id-ID" dirty="0" smtClean="0"/>
          </a:p>
          <a:p>
            <a:pPr algn="just" eaLnBrk="1" hangingPunct="1"/>
            <a:endParaRPr lang="id-ID" dirty="0" smtClean="0"/>
          </a:p>
        </p:txBody>
      </p:sp>
    </p:spTree>
    <p:extLst>
      <p:ext uri="{BB962C8B-B14F-4D97-AF65-F5344CB8AC3E}">
        <p14:creationId xmlns:p14="http://schemas.microsoft.com/office/powerpoint/2010/main" val="69553764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Content Placeholder 2"/>
          <p:cNvSpPr>
            <a:spLocks noGrp="1"/>
          </p:cNvSpPr>
          <p:nvPr>
            <p:ph idx="1"/>
          </p:nvPr>
        </p:nvSpPr>
        <p:spPr>
          <a:xfrm>
            <a:off x="457200" y="928688"/>
            <a:ext cx="8229600" cy="5395912"/>
          </a:xfrm>
        </p:spPr>
        <p:txBody>
          <a:bodyPr/>
          <a:lstStyle/>
          <a:p>
            <a:pPr eaLnBrk="1" hangingPunct="1"/>
            <a:r>
              <a:rPr lang="en-US" smtClean="0"/>
              <a:t>Merek terdaftar akan memperoleh perlindungan hukum selama 10 tahun sejak tanggal penerimaan dan jangka waktu perlindungan dapat diperpanjang. Permohonan perpanjangan diajukan dalam jangka waktu 12 bulan sebelum berakhirnya jangka waktu perlindungan. </a:t>
            </a:r>
            <a:endParaRPr lang="id-ID" smtClean="0"/>
          </a:p>
          <a:p>
            <a:pPr eaLnBrk="1" hangingPunct="1"/>
            <a:r>
              <a:rPr lang="en-US" smtClean="0"/>
              <a:t>Permohonan perpanjangan disetujui apabila (a) Merek yang bersangkutan masih digunakan pada barang atau jasa sebagaimana disebut dalam Sertifikat Merek tersebut; dan  (b). barang atau jasa sebagaimana dimaksud dalam huruf a masih diproduksi dan diperdagangkan.</a:t>
            </a:r>
            <a:endParaRPr lang="id-ID" smtClean="0"/>
          </a:p>
          <a:p>
            <a:pPr eaLnBrk="1" hangingPunct="1"/>
            <a:endParaRPr lang="id-ID" smtClean="0"/>
          </a:p>
          <a:p>
            <a:pPr eaLnBrk="1" hangingPunct="1"/>
            <a:endParaRPr lang="id-ID" smtClean="0"/>
          </a:p>
        </p:txBody>
      </p:sp>
    </p:spTree>
    <p:extLst>
      <p:ext uri="{BB962C8B-B14F-4D97-AF65-F5344CB8AC3E}">
        <p14:creationId xmlns:p14="http://schemas.microsoft.com/office/powerpoint/2010/main" val="294754869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Content Placeholder 2"/>
          <p:cNvSpPr>
            <a:spLocks noGrp="1"/>
          </p:cNvSpPr>
          <p:nvPr>
            <p:ph idx="1"/>
          </p:nvPr>
        </p:nvSpPr>
        <p:spPr>
          <a:xfrm>
            <a:off x="457200" y="1071563"/>
            <a:ext cx="8229600" cy="5253037"/>
          </a:xfrm>
        </p:spPr>
        <p:txBody>
          <a:bodyPr/>
          <a:lstStyle/>
          <a:p>
            <a:pPr eaLnBrk="1" hangingPunct="1"/>
            <a:r>
              <a:rPr lang="en-US" dirty="0" err="1" smtClean="0"/>
              <a:t>Permohonan</a:t>
            </a:r>
            <a:r>
              <a:rPr lang="en-US" dirty="0" smtClean="0"/>
              <a:t> </a:t>
            </a:r>
            <a:r>
              <a:rPr lang="en-US" dirty="0" err="1" smtClean="0"/>
              <a:t>perpanjangan</a:t>
            </a:r>
            <a:r>
              <a:rPr lang="en-US" dirty="0" smtClean="0"/>
              <a:t> </a:t>
            </a:r>
            <a:r>
              <a:rPr lang="en-US" dirty="0" err="1" smtClean="0"/>
              <a:t>disetujui</a:t>
            </a:r>
            <a:r>
              <a:rPr lang="en-US" dirty="0" smtClean="0"/>
              <a:t> </a:t>
            </a:r>
            <a:r>
              <a:rPr lang="en-US" dirty="0" err="1" smtClean="0"/>
              <a:t>apabila</a:t>
            </a:r>
            <a:r>
              <a:rPr lang="en-US" dirty="0" smtClean="0"/>
              <a:t> (a) </a:t>
            </a:r>
            <a:r>
              <a:rPr lang="en-US" dirty="0" err="1" smtClean="0"/>
              <a:t>Merek</a:t>
            </a:r>
            <a:r>
              <a:rPr lang="en-US" dirty="0" smtClean="0"/>
              <a:t> yang </a:t>
            </a:r>
            <a:r>
              <a:rPr lang="en-US" dirty="0" err="1" smtClean="0"/>
              <a:t>bersangkutan</a:t>
            </a:r>
            <a:r>
              <a:rPr lang="en-US" dirty="0" smtClean="0"/>
              <a:t> </a:t>
            </a:r>
            <a:r>
              <a:rPr lang="en-US" dirty="0" err="1" smtClean="0"/>
              <a:t>masih</a:t>
            </a:r>
            <a:r>
              <a:rPr lang="en-US" dirty="0" smtClean="0"/>
              <a:t> </a:t>
            </a:r>
            <a:r>
              <a:rPr lang="en-US" dirty="0" err="1" smtClean="0"/>
              <a:t>digunakan</a:t>
            </a:r>
            <a:r>
              <a:rPr lang="en-US" dirty="0" smtClean="0"/>
              <a:t> </a:t>
            </a:r>
            <a:r>
              <a:rPr lang="en-US" dirty="0" err="1" smtClean="0"/>
              <a:t>pada</a:t>
            </a:r>
            <a:r>
              <a:rPr lang="en-US" dirty="0" smtClean="0"/>
              <a:t> </a:t>
            </a:r>
            <a:r>
              <a:rPr lang="en-US" dirty="0" err="1" smtClean="0"/>
              <a:t>barang</a:t>
            </a:r>
            <a:r>
              <a:rPr lang="en-US" dirty="0" smtClean="0"/>
              <a:t> </a:t>
            </a:r>
            <a:r>
              <a:rPr lang="en-US" dirty="0" err="1" smtClean="0"/>
              <a:t>atau</a:t>
            </a:r>
            <a:r>
              <a:rPr lang="en-US" dirty="0" smtClean="0"/>
              <a:t> </a:t>
            </a:r>
            <a:r>
              <a:rPr lang="en-US" dirty="0" err="1" smtClean="0"/>
              <a:t>jasa</a:t>
            </a:r>
            <a:r>
              <a:rPr lang="en-US" dirty="0" smtClean="0"/>
              <a:t> </a:t>
            </a:r>
            <a:r>
              <a:rPr lang="en-US" dirty="0" err="1" smtClean="0"/>
              <a:t>sebagaimana</a:t>
            </a:r>
            <a:r>
              <a:rPr lang="en-US" dirty="0" smtClean="0"/>
              <a:t> </a:t>
            </a:r>
            <a:r>
              <a:rPr lang="en-US" dirty="0" err="1" smtClean="0"/>
              <a:t>disebut</a:t>
            </a:r>
            <a:r>
              <a:rPr lang="en-US" dirty="0" smtClean="0"/>
              <a:t> </a:t>
            </a:r>
            <a:r>
              <a:rPr lang="en-US" dirty="0" err="1" smtClean="0"/>
              <a:t>dalam</a:t>
            </a:r>
            <a:r>
              <a:rPr lang="en-US" dirty="0" smtClean="0"/>
              <a:t> </a:t>
            </a:r>
            <a:r>
              <a:rPr lang="en-US" dirty="0" err="1" smtClean="0"/>
              <a:t>Sertifikat</a:t>
            </a:r>
            <a:r>
              <a:rPr lang="en-US" dirty="0" smtClean="0"/>
              <a:t> </a:t>
            </a:r>
            <a:r>
              <a:rPr lang="en-US" dirty="0" err="1" smtClean="0"/>
              <a:t>Merek</a:t>
            </a:r>
            <a:r>
              <a:rPr lang="en-US" dirty="0" smtClean="0"/>
              <a:t> </a:t>
            </a:r>
            <a:r>
              <a:rPr lang="en-US" dirty="0" err="1" smtClean="0"/>
              <a:t>tersebut</a:t>
            </a:r>
            <a:r>
              <a:rPr lang="en-US" dirty="0" smtClean="0"/>
              <a:t>; </a:t>
            </a:r>
            <a:r>
              <a:rPr lang="en-US" dirty="0" err="1" smtClean="0"/>
              <a:t>dan</a:t>
            </a:r>
            <a:r>
              <a:rPr lang="en-US" dirty="0" smtClean="0"/>
              <a:t>  (b). </a:t>
            </a:r>
            <a:r>
              <a:rPr lang="en-US" dirty="0" err="1" smtClean="0"/>
              <a:t>barang</a:t>
            </a:r>
            <a:r>
              <a:rPr lang="en-US" dirty="0" smtClean="0"/>
              <a:t> </a:t>
            </a:r>
            <a:r>
              <a:rPr lang="en-US" dirty="0" err="1" smtClean="0"/>
              <a:t>atau</a:t>
            </a:r>
            <a:r>
              <a:rPr lang="en-US" dirty="0" smtClean="0"/>
              <a:t> </a:t>
            </a:r>
            <a:r>
              <a:rPr lang="en-US" dirty="0" err="1" smtClean="0"/>
              <a:t>jasa</a:t>
            </a:r>
            <a:r>
              <a:rPr lang="en-US" dirty="0" smtClean="0"/>
              <a:t> </a:t>
            </a:r>
            <a:r>
              <a:rPr lang="en-US" dirty="0" err="1" smtClean="0"/>
              <a:t>sebagaimana</a:t>
            </a:r>
            <a:r>
              <a:rPr lang="en-US" dirty="0" smtClean="0"/>
              <a:t> </a:t>
            </a:r>
            <a:r>
              <a:rPr lang="en-US" dirty="0" err="1" smtClean="0"/>
              <a:t>dimaksud</a:t>
            </a:r>
            <a:r>
              <a:rPr lang="en-US" dirty="0" smtClean="0"/>
              <a:t> </a:t>
            </a:r>
            <a:r>
              <a:rPr lang="en-US" dirty="0" err="1" smtClean="0"/>
              <a:t>dalam</a:t>
            </a:r>
            <a:r>
              <a:rPr lang="en-US" dirty="0" smtClean="0"/>
              <a:t> </a:t>
            </a:r>
            <a:r>
              <a:rPr lang="en-US" dirty="0" err="1" smtClean="0"/>
              <a:t>huruf</a:t>
            </a:r>
            <a:r>
              <a:rPr lang="en-US" dirty="0" smtClean="0"/>
              <a:t> a </a:t>
            </a:r>
            <a:r>
              <a:rPr lang="en-US" dirty="0" err="1" smtClean="0"/>
              <a:t>masih</a:t>
            </a:r>
            <a:r>
              <a:rPr lang="en-US" dirty="0" smtClean="0"/>
              <a:t> </a:t>
            </a:r>
            <a:r>
              <a:rPr lang="en-US" dirty="0" err="1" smtClean="0"/>
              <a:t>diproduksi</a:t>
            </a:r>
            <a:r>
              <a:rPr lang="en-US" dirty="0" smtClean="0"/>
              <a:t> </a:t>
            </a:r>
            <a:r>
              <a:rPr lang="en-US" dirty="0" err="1" smtClean="0"/>
              <a:t>dan</a:t>
            </a:r>
            <a:r>
              <a:rPr lang="en-US" dirty="0" smtClean="0"/>
              <a:t> </a:t>
            </a:r>
            <a:r>
              <a:rPr lang="en-US" dirty="0" err="1" smtClean="0"/>
              <a:t>diperdagangkan</a:t>
            </a:r>
            <a:r>
              <a:rPr lang="en-US" dirty="0" smtClean="0"/>
              <a:t>.</a:t>
            </a:r>
            <a:endParaRPr lang="id-ID" dirty="0" smtClean="0"/>
          </a:p>
          <a:p>
            <a:pPr eaLnBrk="1" hangingPunct="1"/>
            <a:r>
              <a:rPr lang="en-US" dirty="0" err="1" smtClean="0"/>
              <a:t>Setelah</a:t>
            </a:r>
            <a:r>
              <a:rPr lang="en-US" dirty="0" smtClean="0"/>
              <a:t> </a:t>
            </a:r>
            <a:r>
              <a:rPr lang="en-US" dirty="0" err="1" smtClean="0"/>
              <a:t>memperoleh</a:t>
            </a:r>
            <a:r>
              <a:rPr lang="en-US" dirty="0" smtClean="0"/>
              <a:t> </a:t>
            </a:r>
            <a:r>
              <a:rPr lang="en-US" dirty="0" err="1" smtClean="0"/>
              <a:t>perlindungan</a:t>
            </a:r>
            <a:r>
              <a:rPr lang="en-US" dirty="0" smtClean="0"/>
              <a:t> </a:t>
            </a:r>
            <a:r>
              <a:rPr lang="en-US" dirty="0" err="1" smtClean="0"/>
              <a:t>hukum</a:t>
            </a:r>
            <a:r>
              <a:rPr lang="en-US" dirty="0" smtClean="0"/>
              <a:t> yang </a:t>
            </a:r>
            <a:r>
              <a:rPr lang="en-US" dirty="0" err="1" smtClean="0"/>
              <a:t>tepat</a:t>
            </a:r>
            <a:r>
              <a:rPr lang="en-US" dirty="0" smtClean="0"/>
              <a:t> </a:t>
            </a:r>
            <a:r>
              <a:rPr lang="en-US" dirty="0" err="1" smtClean="0"/>
              <a:t>melalui</a:t>
            </a:r>
            <a:r>
              <a:rPr lang="en-US" dirty="0" smtClean="0"/>
              <a:t> </a:t>
            </a:r>
            <a:r>
              <a:rPr lang="en-US" dirty="0" err="1" smtClean="0"/>
              <a:t>hak</a:t>
            </a:r>
            <a:r>
              <a:rPr lang="en-US" dirty="0" smtClean="0"/>
              <a:t> </a:t>
            </a:r>
            <a:r>
              <a:rPr lang="en-US" dirty="0" err="1" smtClean="0"/>
              <a:t>cipta</a:t>
            </a:r>
            <a:r>
              <a:rPr lang="en-US" dirty="0" smtClean="0"/>
              <a:t>, paten, </a:t>
            </a:r>
            <a:r>
              <a:rPr lang="en-US" dirty="0" err="1" smtClean="0"/>
              <a:t>dan</a:t>
            </a:r>
            <a:r>
              <a:rPr lang="en-US" dirty="0" smtClean="0"/>
              <a:t> </a:t>
            </a:r>
            <a:r>
              <a:rPr lang="en-US" dirty="0" err="1" smtClean="0"/>
              <a:t>merek</a:t>
            </a:r>
            <a:r>
              <a:rPr lang="en-US" dirty="0" smtClean="0"/>
              <a:t> </a:t>
            </a:r>
            <a:r>
              <a:rPr lang="en-US" dirty="0" err="1" smtClean="0"/>
              <a:t>dagang</a:t>
            </a:r>
            <a:r>
              <a:rPr lang="en-US" dirty="0" smtClean="0"/>
              <a:t>, entrepreneur </a:t>
            </a:r>
            <a:r>
              <a:rPr lang="en-US" dirty="0" err="1" smtClean="0"/>
              <a:t>perlu</a:t>
            </a:r>
            <a:r>
              <a:rPr lang="en-US" dirty="0" smtClean="0"/>
              <a:t> </a:t>
            </a:r>
            <a:r>
              <a:rPr lang="en-US" dirty="0" err="1" smtClean="0"/>
              <a:t>memonitor</a:t>
            </a:r>
            <a:r>
              <a:rPr lang="en-US" dirty="0" smtClean="0"/>
              <a:t> </a:t>
            </a:r>
            <a:r>
              <a:rPr lang="en-US" dirty="0" err="1" smtClean="0"/>
              <a:t>pasar</a:t>
            </a:r>
            <a:r>
              <a:rPr lang="en-US" dirty="0" smtClean="0"/>
              <a:t> </a:t>
            </a:r>
            <a:r>
              <a:rPr lang="en-US" dirty="0" err="1" smtClean="0"/>
              <a:t>apakah</a:t>
            </a:r>
            <a:r>
              <a:rPr lang="en-US" dirty="0" smtClean="0"/>
              <a:t> </a:t>
            </a:r>
            <a:r>
              <a:rPr lang="en-US" dirty="0" err="1" smtClean="0"/>
              <a:t>terjadi</a:t>
            </a:r>
            <a:r>
              <a:rPr lang="en-US" dirty="0" smtClean="0"/>
              <a:t> </a:t>
            </a:r>
            <a:r>
              <a:rPr lang="en-US" dirty="0" err="1" smtClean="0"/>
              <a:t>penggunaan</a:t>
            </a:r>
            <a:r>
              <a:rPr lang="en-US" dirty="0" smtClean="0"/>
              <a:t> yang </a:t>
            </a:r>
            <a:r>
              <a:rPr lang="en-US" dirty="0" err="1" smtClean="0"/>
              <a:t>melawan</a:t>
            </a:r>
            <a:r>
              <a:rPr lang="en-US" dirty="0" smtClean="0"/>
              <a:t> </a:t>
            </a:r>
            <a:r>
              <a:rPr lang="en-US" dirty="0" err="1" smtClean="0"/>
              <a:t>hukum</a:t>
            </a:r>
            <a:r>
              <a:rPr lang="en-US" dirty="0" smtClean="0"/>
              <a:t> </a:t>
            </a:r>
            <a:r>
              <a:rPr lang="en-US" dirty="0" err="1" smtClean="0"/>
              <a:t>atas</a:t>
            </a:r>
            <a:r>
              <a:rPr lang="en-US" dirty="0" smtClean="0"/>
              <a:t> </a:t>
            </a:r>
            <a:r>
              <a:rPr lang="en-US" dirty="0" err="1" smtClean="0"/>
              <a:t>hak</a:t>
            </a:r>
            <a:r>
              <a:rPr lang="en-US" dirty="0" smtClean="0"/>
              <a:t> </a:t>
            </a:r>
            <a:r>
              <a:rPr lang="en-US" dirty="0" err="1" smtClean="0"/>
              <a:t>cipta</a:t>
            </a:r>
            <a:r>
              <a:rPr lang="en-US" dirty="0" smtClean="0"/>
              <a:t>, paten, </a:t>
            </a:r>
            <a:r>
              <a:rPr lang="en-US" dirty="0" err="1" smtClean="0"/>
              <a:t>atau</a:t>
            </a:r>
            <a:r>
              <a:rPr lang="en-US" dirty="0" smtClean="0"/>
              <a:t> </a:t>
            </a:r>
            <a:r>
              <a:rPr lang="en-US" dirty="0" err="1" smtClean="0"/>
              <a:t>merek</a:t>
            </a:r>
            <a:r>
              <a:rPr lang="en-US" dirty="0" smtClean="0"/>
              <a:t> </a:t>
            </a:r>
            <a:r>
              <a:rPr lang="en-US" dirty="0" err="1" smtClean="0"/>
              <a:t>dagangnya</a:t>
            </a:r>
            <a:r>
              <a:rPr lang="en-US" dirty="0" smtClean="0"/>
              <a:t> </a:t>
            </a:r>
            <a:endParaRPr lang="id-ID" dirty="0" smtClean="0"/>
          </a:p>
          <a:p>
            <a:pPr marL="68580" indent="0" eaLnBrk="1" hangingPunct="1">
              <a:buNone/>
            </a:pPr>
            <a:endParaRPr lang="id-ID" dirty="0" smtClean="0"/>
          </a:p>
        </p:txBody>
      </p:sp>
    </p:spTree>
    <p:extLst>
      <p:ext uri="{BB962C8B-B14F-4D97-AF65-F5344CB8AC3E}">
        <p14:creationId xmlns:p14="http://schemas.microsoft.com/office/powerpoint/2010/main" val="225166728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971600" y="836712"/>
            <a:ext cx="7024744" cy="1143000"/>
          </a:xfrm>
        </p:spPr>
        <p:txBody>
          <a:bodyPr/>
          <a:lstStyle/>
          <a:p>
            <a:pPr eaLnBrk="1" hangingPunct="1"/>
            <a:r>
              <a:rPr lang="id-ID" dirty="0" smtClean="0"/>
              <a:t>Hak Cipta</a:t>
            </a:r>
          </a:p>
        </p:txBody>
      </p:sp>
      <p:sp>
        <p:nvSpPr>
          <p:cNvPr id="23555" name="Content Placeholder 2"/>
          <p:cNvSpPr>
            <a:spLocks noGrp="1"/>
          </p:cNvSpPr>
          <p:nvPr>
            <p:ph idx="1"/>
          </p:nvPr>
        </p:nvSpPr>
        <p:spPr/>
        <p:txBody>
          <a:bodyPr>
            <a:normAutofit/>
          </a:bodyPr>
          <a:lstStyle/>
          <a:p>
            <a:pPr eaLnBrk="1" hangingPunct="1"/>
            <a:r>
              <a:rPr lang="en-US" sz="2800" dirty="0" err="1" smtClean="0"/>
              <a:t>Hak</a:t>
            </a:r>
            <a:r>
              <a:rPr lang="en-US" sz="2800" dirty="0" smtClean="0"/>
              <a:t> </a:t>
            </a:r>
            <a:r>
              <a:rPr lang="en-US" sz="2800" dirty="0" err="1" smtClean="0"/>
              <a:t>cipta</a:t>
            </a:r>
            <a:r>
              <a:rPr lang="en-US" sz="2800" dirty="0" smtClean="0"/>
              <a:t> </a:t>
            </a:r>
            <a:r>
              <a:rPr lang="en-US" sz="2800" dirty="0" err="1" smtClean="0"/>
              <a:t>terkait</a:t>
            </a:r>
            <a:r>
              <a:rPr lang="en-US" sz="2800" dirty="0" smtClean="0"/>
              <a:t> </a:t>
            </a:r>
            <a:r>
              <a:rPr lang="en-US" sz="2800" dirty="0" err="1" smtClean="0"/>
              <a:t>dengan</a:t>
            </a:r>
            <a:r>
              <a:rPr lang="en-US" sz="2800" dirty="0" smtClean="0"/>
              <a:t> </a:t>
            </a:r>
            <a:r>
              <a:rPr lang="en-US" sz="2800" dirty="0" err="1" smtClean="0"/>
              <a:t>perlindungan</a:t>
            </a:r>
            <a:r>
              <a:rPr lang="en-US" sz="2800" dirty="0" smtClean="0"/>
              <a:t> </a:t>
            </a:r>
            <a:r>
              <a:rPr lang="en-US" sz="2800" dirty="0" err="1" smtClean="0"/>
              <a:t>terhadap</a:t>
            </a:r>
            <a:r>
              <a:rPr lang="en-US" sz="2800" dirty="0" smtClean="0"/>
              <a:t> </a:t>
            </a:r>
            <a:r>
              <a:rPr lang="en-US" sz="2800" dirty="0" err="1" smtClean="0"/>
              <a:t>setiap</a:t>
            </a:r>
            <a:r>
              <a:rPr lang="en-US" sz="2800" dirty="0" smtClean="0"/>
              <a:t> </a:t>
            </a:r>
            <a:r>
              <a:rPr lang="en-US" sz="2800" dirty="0" err="1" smtClean="0"/>
              <a:t>hasil</a:t>
            </a:r>
            <a:r>
              <a:rPr lang="en-US" sz="2800" dirty="0" smtClean="0"/>
              <a:t> </a:t>
            </a:r>
            <a:r>
              <a:rPr lang="en-US" sz="2800" dirty="0" err="1" smtClean="0"/>
              <a:t>karya</a:t>
            </a:r>
            <a:r>
              <a:rPr lang="en-US" sz="2800" dirty="0" smtClean="0"/>
              <a:t> </a:t>
            </a:r>
            <a:r>
              <a:rPr lang="en-US" sz="2800" dirty="0" err="1" smtClean="0"/>
              <a:t>dan</a:t>
            </a:r>
            <a:r>
              <a:rPr lang="en-US" sz="2800" dirty="0" smtClean="0"/>
              <a:t> </a:t>
            </a:r>
            <a:r>
              <a:rPr lang="en-US" sz="2800" dirty="0" err="1" smtClean="0"/>
              <a:t>inovasi</a:t>
            </a:r>
            <a:r>
              <a:rPr lang="en-US" sz="2800" dirty="0" smtClean="0"/>
              <a:t> yang </a:t>
            </a:r>
            <a:r>
              <a:rPr lang="en-US" sz="2800" dirty="0" err="1" smtClean="0"/>
              <a:t>orisinal</a:t>
            </a:r>
            <a:r>
              <a:rPr lang="en-US" sz="2800" dirty="0" smtClean="0"/>
              <a:t> </a:t>
            </a:r>
            <a:r>
              <a:rPr lang="en-US" sz="2800" dirty="0" err="1" smtClean="0"/>
              <a:t>dalam</a:t>
            </a:r>
            <a:r>
              <a:rPr lang="en-US" sz="2800" dirty="0" smtClean="0"/>
              <a:t> </a:t>
            </a:r>
            <a:r>
              <a:rPr lang="en-US" sz="2800" dirty="0" err="1" smtClean="0"/>
              <a:t>bidang</a:t>
            </a:r>
            <a:r>
              <a:rPr lang="en-US" sz="2800" dirty="0" smtClean="0"/>
              <a:t> </a:t>
            </a:r>
            <a:r>
              <a:rPr lang="en-US" sz="2800" dirty="0" err="1" smtClean="0"/>
              <a:t>pengetahuan</a:t>
            </a:r>
            <a:r>
              <a:rPr lang="en-US" sz="2800" dirty="0" smtClean="0"/>
              <a:t>, </a:t>
            </a:r>
            <a:r>
              <a:rPr lang="en-US" sz="2800" dirty="0" err="1" smtClean="0"/>
              <a:t>seni</a:t>
            </a:r>
            <a:r>
              <a:rPr lang="en-US" sz="2800" dirty="0" smtClean="0"/>
              <a:t> </a:t>
            </a:r>
            <a:r>
              <a:rPr lang="en-US" sz="2800" dirty="0" err="1" smtClean="0"/>
              <a:t>dan</a:t>
            </a:r>
            <a:r>
              <a:rPr lang="en-US" sz="2800" dirty="0" smtClean="0"/>
              <a:t> </a:t>
            </a:r>
            <a:r>
              <a:rPr lang="en-US" sz="2800" dirty="0" err="1" smtClean="0"/>
              <a:t>budaya</a:t>
            </a:r>
            <a:r>
              <a:rPr lang="en-US" sz="2800" dirty="0" smtClean="0"/>
              <a:t>.</a:t>
            </a:r>
            <a:endParaRPr lang="id-ID" sz="2800" dirty="0" smtClean="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16216" y="4221088"/>
            <a:ext cx="2143125" cy="214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1151874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Ciptaan yang dilindungi UU No.19 Tahun 2002</a:t>
            </a:r>
            <a:endParaRPr lang="id-ID" dirty="0"/>
          </a:p>
        </p:txBody>
      </p:sp>
      <p:sp>
        <p:nvSpPr>
          <p:cNvPr id="3" name="Content Placeholder 2"/>
          <p:cNvSpPr>
            <a:spLocks noGrp="1"/>
          </p:cNvSpPr>
          <p:nvPr>
            <p:ph idx="1"/>
          </p:nvPr>
        </p:nvSpPr>
        <p:spPr/>
        <p:txBody>
          <a:bodyPr/>
          <a:lstStyle/>
          <a:p>
            <a:r>
              <a:rPr lang="id-ID" dirty="0" smtClean="0"/>
              <a:t>Ciptaan dalam bidang ilmu pengetahuan, seni dan sastra (teksbook halaman 234)</a:t>
            </a:r>
            <a:endParaRPr lang="id-ID" dirty="0"/>
          </a:p>
        </p:txBody>
      </p:sp>
    </p:spTree>
    <p:extLst>
      <p:ext uri="{BB962C8B-B14F-4D97-AF65-F5344CB8AC3E}">
        <p14:creationId xmlns:p14="http://schemas.microsoft.com/office/powerpoint/2010/main" val="13569204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endParaRPr lang="id-ID" smtClean="0"/>
          </a:p>
        </p:txBody>
      </p:sp>
      <p:sp>
        <p:nvSpPr>
          <p:cNvPr id="4099" name="Content Placeholder 2"/>
          <p:cNvSpPr>
            <a:spLocks noGrp="1"/>
          </p:cNvSpPr>
          <p:nvPr>
            <p:ph idx="1"/>
          </p:nvPr>
        </p:nvSpPr>
        <p:spPr/>
        <p:txBody>
          <a:bodyPr/>
          <a:lstStyle/>
          <a:p>
            <a:pPr eaLnBrk="1" hangingPunct="1"/>
            <a:endParaRPr lang="id-ID" smtClean="0"/>
          </a:p>
        </p:txBody>
      </p:sp>
      <p:pic>
        <p:nvPicPr>
          <p:cNvPr id="4100" name="Picture 2" descr="http://www.freebiesgallery.com/wp-content/uploads/2013/08/light-blue-background-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7"/>
          <p:cNvSpPr txBox="1">
            <a:spLocks/>
          </p:cNvSpPr>
          <p:nvPr/>
        </p:nvSpPr>
        <p:spPr>
          <a:xfrm>
            <a:off x="609600" y="428625"/>
            <a:ext cx="8229600" cy="639763"/>
          </a:xfrm>
          <a:prstGeom prst="rect">
            <a:avLst/>
          </a:prstGeom>
        </p:spPr>
        <p:txBody>
          <a:bodyPr anchor="ctr">
            <a:normAutofit fontScale="90000" lnSpcReduction="20000"/>
          </a:bodyPr>
          <a:lstStyle/>
          <a:p>
            <a:pPr algn="ctr">
              <a:spcBef>
                <a:spcPct val="0"/>
              </a:spcBef>
              <a:defRPr/>
            </a:pPr>
            <a:r>
              <a:rPr lang="en-US" sz="4400" dirty="0" err="1">
                <a:solidFill>
                  <a:srgbClr val="4BACC6">
                    <a:lumMod val="75000"/>
                  </a:srgbClr>
                </a:solidFill>
              </a:rPr>
              <a:t>Hak</a:t>
            </a:r>
            <a:r>
              <a:rPr lang="en-US" sz="4400" dirty="0">
                <a:solidFill>
                  <a:srgbClr val="4BACC6">
                    <a:lumMod val="75000"/>
                  </a:srgbClr>
                </a:solidFill>
              </a:rPr>
              <a:t> </a:t>
            </a:r>
            <a:r>
              <a:rPr lang="en-US" sz="4400" dirty="0" err="1">
                <a:solidFill>
                  <a:srgbClr val="4BACC6">
                    <a:lumMod val="75000"/>
                  </a:srgbClr>
                </a:solidFill>
              </a:rPr>
              <a:t>Kekayaan</a:t>
            </a:r>
            <a:r>
              <a:rPr lang="en-US" sz="4400" dirty="0">
                <a:solidFill>
                  <a:srgbClr val="4BACC6">
                    <a:lumMod val="75000"/>
                  </a:srgbClr>
                </a:solidFill>
              </a:rPr>
              <a:t> </a:t>
            </a:r>
            <a:r>
              <a:rPr lang="en-US" sz="4400" dirty="0" err="1">
                <a:solidFill>
                  <a:srgbClr val="4BACC6">
                    <a:lumMod val="75000"/>
                  </a:srgbClr>
                </a:solidFill>
              </a:rPr>
              <a:t>Intelektual</a:t>
            </a:r>
            <a:endParaRPr lang="en-US" sz="4400" dirty="0">
              <a:solidFill>
                <a:srgbClr val="4BACC6">
                  <a:lumMod val="75000"/>
                </a:srgbClr>
              </a:solidFill>
            </a:endParaRPr>
          </a:p>
        </p:txBody>
      </p:sp>
      <p:sp>
        <p:nvSpPr>
          <p:cNvPr id="4102" name="Text Placeholder 31"/>
          <p:cNvSpPr txBox="1">
            <a:spLocks/>
          </p:cNvSpPr>
          <p:nvPr/>
        </p:nvSpPr>
        <p:spPr bwMode="auto">
          <a:xfrm>
            <a:off x="631825" y="914400"/>
            <a:ext cx="8153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20000"/>
              </a:spcBef>
              <a:spcAft>
                <a:spcPct val="0"/>
              </a:spcAft>
            </a:pPr>
            <a:endParaRPr lang="id-ID" sz="3200">
              <a:solidFill>
                <a:prstClr val="black"/>
              </a:solidFill>
              <a:latin typeface="Calibri" pitchFamily="34" charset="0"/>
            </a:endParaRPr>
          </a:p>
        </p:txBody>
      </p:sp>
      <p:sp>
        <p:nvSpPr>
          <p:cNvPr id="7" name="Content Placeholder 8"/>
          <p:cNvSpPr txBox="1">
            <a:spLocks/>
          </p:cNvSpPr>
          <p:nvPr/>
        </p:nvSpPr>
        <p:spPr>
          <a:xfrm>
            <a:off x="609600" y="4419600"/>
            <a:ext cx="2362200" cy="838200"/>
          </a:xfrm>
          <a:prstGeom prst="rect">
            <a:avLst/>
          </a:prstGeom>
        </p:spPr>
        <p:style>
          <a:lnRef idx="1">
            <a:schemeClr val="accent4"/>
          </a:lnRef>
          <a:fillRef idx="3">
            <a:schemeClr val="accent4"/>
          </a:fillRef>
          <a:effectRef idx="2">
            <a:schemeClr val="accent4"/>
          </a:effectRef>
          <a:fontRef idx="minor">
            <a:schemeClr val="lt1"/>
          </a:fontRef>
        </p:style>
        <p:txBody>
          <a:bodyPr>
            <a:normAutofit fontScale="55000" lnSpcReduction="20000"/>
          </a:bodyPr>
          <a:lstStyle/>
          <a:p>
            <a:pPr algn="just">
              <a:spcBef>
                <a:spcPct val="20000"/>
              </a:spcBef>
              <a:buClr>
                <a:srgbClr val="1F497D">
                  <a:lumMod val="75000"/>
                </a:srgbClr>
              </a:buClr>
              <a:buFont typeface="Arial" pitchFamily="34" charset="0"/>
              <a:buNone/>
              <a:defRPr/>
            </a:pPr>
            <a:r>
              <a:rPr lang="en-US" sz="3200" dirty="0" err="1">
                <a:solidFill>
                  <a:prstClr val="white"/>
                </a:solidFill>
              </a:rPr>
              <a:t>Manusia</a:t>
            </a:r>
            <a:r>
              <a:rPr lang="en-US" sz="3200" dirty="0">
                <a:solidFill>
                  <a:prstClr val="white"/>
                </a:solidFill>
              </a:rPr>
              <a:t> </a:t>
            </a:r>
            <a:r>
              <a:rPr lang="en-US" sz="3200" dirty="0" err="1">
                <a:solidFill>
                  <a:prstClr val="white"/>
                </a:solidFill>
              </a:rPr>
              <a:t>dengan</a:t>
            </a:r>
            <a:r>
              <a:rPr lang="en-US" sz="3200" dirty="0">
                <a:solidFill>
                  <a:prstClr val="white"/>
                </a:solidFill>
              </a:rPr>
              <a:t> </a:t>
            </a:r>
            <a:r>
              <a:rPr lang="en-US" sz="3200" dirty="0" err="1">
                <a:solidFill>
                  <a:prstClr val="white"/>
                </a:solidFill>
              </a:rPr>
              <a:t>Ide</a:t>
            </a:r>
            <a:r>
              <a:rPr lang="en-US" sz="3200" dirty="0">
                <a:solidFill>
                  <a:prstClr val="white"/>
                </a:solidFill>
              </a:rPr>
              <a:t> </a:t>
            </a:r>
            <a:r>
              <a:rPr lang="en-US" sz="3200" dirty="0" err="1">
                <a:solidFill>
                  <a:prstClr val="white"/>
                </a:solidFill>
              </a:rPr>
              <a:t>dan</a:t>
            </a:r>
            <a:r>
              <a:rPr lang="en-US" sz="3200" dirty="0">
                <a:solidFill>
                  <a:prstClr val="white"/>
                </a:solidFill>
              </a:rPr>
              <a:t> </a:t>
            </a:r>
            <a:r>
              <a:rPr lang="en-US" sz="3200" dirty="0" err="1">
                <a:solidFill>
                  <a:prstClr val="white"/>
                </a:solidFill>
              </a:rPr>
              <a:t>Kekayaan</a:t>
            </a:r>
            <a:r>
              <a:rPr lang="en-US" sz="3200" dirty="0">
                <a:solidFill>
                  <a:prstClr val="white"/>
                </a:solidFill>
              </a:rPr>
              <a:t> </a:t>
            </a:r>
            <a:r>
              <a:rPr lang="en-US" sz="3200" dirty="0" err="1">
                <a:solidFill>
                  <a:prstClr val="white"/>
                </a:solidFill>
              </a:rPr>
              <a:t>Intelektualnya</a:t>
            </a:r>
            <a:endParaRPr lang="en-US" sz="3200" dirty="0">
              <a:solidFill>
                <a:prstClr val="white"/>
              </a:solidFill>
            </a:endParaRPr>
          </a:p>
        </p:txBody>
      </p:sp>
      <p:sp>
        <p:nvSpPr>
          <p:cNvPr id="8" name="Content Placeholder 9"/>
          <p:cNvSpPr txBox="1">
            <a:spLocks/>
          </p:cNvSpPr>
          <p:nvPr/>
        </p:nvSpPr>
        <p:spPr>
          <a:xfrm>
            <a:off x="3467100" y="4419600"/>
            <a:ext cx="2400300" cy="990600"/>
          </a:xfrm>
          <a:prstGeom prst="rect">
            <a:avLst/>
          </a:prstGeom>
        </p:spPr>
        <p:style>
          <a:lnRef idx="1">
            <a:schemeClr val="accent5"/>
          </a:lnRef>
          <a:fillRef idx="3">
            <a:schemeClr val="accent5"/>
          </a:fillRef>
          <a:effectRef idx="2">
            <a:schemeClr val="accent5"/>
          </a:effectRef>
          <a:fontRef idx="minor">
            <a:schemeClr val="lt1"/>
          </a:fontRef>
        </p:style>
        <p:txBody>
          <a:bodyPr/>
          <a:lstStyle/>
          <a:p>
            <a:pPr algn="just">
              <a:spcBef>
                <a:spcPct val="20000"/>
              </a:spcBef>
              <a:buClr>
                <a:srgbClr val="1F497D">
                  <a:lumMod val="75000"/>
                </a:srgbClr>
              </a:buClr>
              <a:buFont typeface="Arial" pitchFamily="34" charset="0"/>
              <a:buNone/>
              <a:defRPr/>
            </a:pPr>
            <a:r>
              <a:rPr lang="en-US" dirty="0" err="1">
                <a:solidFill>
                  <a:prstClr val="white"/>
                </a:solidFill>
              </a:rPr>
              <a:t>Karya</a:t>
            </a:r>
            <a:r>
              <a:rPr lang="en-US" dirty="0">
                <a:solidFill>
                  <a:prstClr val="white"/>
                </a:solidFill>
              </a:rPr>
              <a:t> </a:t>
            </a:r>
            <a:r>
              <a:rPr lang="en-US" dirty="0" err="1">
                <a:solidFill>
                  <a:prstClr val="white"/>
                </a:solidFill>
              </a:rPr>
              <a:t>Cipta</a:t>
            </a:r>
            <a:r>
              <a:rPr lang="en-US" dirty="0">
                <a:solidFill>
                  <a:prstClr val="white"/>
                </a:solidFill>
              </a:rPr>
              <a:t>/</a:t>
            </a:r>
            <a:r>
              <a:rPr lang="en-US" dirty="0" err="1">
                <a:solidFill>
                  <a:prstClr val="white"/>
                </a:solidFill>
              </a:rPr>
              <a:t>Invensi</a:t>
            </a:r>
            <a:r>
              <a:rPr lang="en-US" dirty="0">
                <a:solidFill>
                  <a:prstClr val="white"/>
                </a:solidFill>
              </a:rPr>
              <a:t> </a:t>
            </a:r>
            <a:r>
              <a:rPr lang="en-US" dirty="0" err="1">
                <a:solidFill>
                  <a:prstClr val="white"/>
                </a:solidFill>
              </a:rPr>
              <a:t>berupa</a:t>
            </a:r>
            <a:r>
              <a:rPr lang="en-US" dirty="0">
                <a:solidFill>
                  <a:prstClr val="white"/>
                </a:solidFill>
              </a:rPr>
              <a:t> </a:t>
            </a:r>
            <a:r>
              <a:rPr lang="en-US" dirty="0" err="1">
                <a:solidFill>
                  <a:prstClr val="white"/>
                </a:solidFill>
              </a:rPr>
              <a:t>produk</a:t>
            </a:r>
            <a:r>
              <a:rPr lang="en-US" dirty="0">
                <a:solidFill>
                  <a:prstClr val="white"/>
                </a:solidFill>
              </a:rPr>
              <a:t> </a:t>
            </a:r>
            <a:r>
              <a:rPr lang="en-US" dirty="0" err="1">
                <a:solidFill>
                  <a:prstClr val="white"/>
                </a:solidFill>
              </a:rPr>
              <a:t>dan</a:t>
            </a:r>
            <a:r>
              <a:rPr lang="en-US" dirty="0">
                <a:solidFill>
                  <a:prstClr val="white"/>
                </a:solidFill>
              </a:rPr>
              <a:t> </a:t>
            </a:r>
            <a:r>
              <a:rPr lang="en-US" dirty="0" err="1">
                <a:solidFill>
                  <a:prstClr val="white"/>
                </a:solidFill>
              </a:rPr>
              <a:t>atau</a:t>
            </a:r>
            <a:r>
              <a:rPr lang="en-US" dirty="0">
                <a:solidFill>
                  <a:prstClr val="white"/>
                </a:solidFill>
              </a:rPr>
              <a:t> </a:t>
            </a:r>
            <a:r>
              <a:rPr lang="en-US" dirty="0" err="1">
                <a:solidFill>
                  <a:prstClr val="white"/>
                </a:solidFill>
              </a:rPr>
              <a:t>proses</a:t>
            </a:r>
            <a:r>
              <a:rPr lang="en-US" dirty="0">
                <a:solidFill>
                  <a:prstClr val="white"/>
                </a:solidFill>
              </a:rPr>
              <a:t> </a:t>
            </a:r>
          </a:p>
        </p:txBody>
      </p:sp>
      <p:sp>
        <p:nvSpPr>
          <p:cNvPr id="9" name="Content Placeholder 11"/>
          <p:cNvSpPr txBox="1">
            <a:spLocks/>
          </p:cNvSpPr>
          <p:nvPr/>
        </p:nvSpPr>
        <p:spPr>
          <a:xfrm>
            <a:off x="6477000" y="4495800"/>
            <a:ext cx="2057400" cy="609600"/>
          </a:xfrm>
          <a:prstGeom prst="rect">
            <a:avLst/>
          </a:prstGeom>
        </p:spPr>
        <p:style>
          <a:lnRef idx="1">
            <a:schemeClr val="accent6"/>
          </a:lnRef>
          <a:fillRef idx="3">
            <a:schemeClr val="accent6"/>
          </a:fillRef>
          <a:effectRef idx="2">
            <a:schemeClr val="accent6"/>
          </a:effectRef>
          <a:fontRef idx="minor">
            <a:schemeClr val="lt1"/>
          </a:fontRef>
        </p:style>
        <p:txBody>
          <a:bodyPr/>
          <a:lstStyle/>
          <a:p>
            <a:pPr algn="just">
              <a:spcBef>
                <a:spcPct val="20000"/>
              </a:spcBef>
              <a:buClr>
                <a:srgbClr val="1F497D">
                  <a:lumMod val="75000"/>
                </a:srgbClr>
              </a:buClr>
              <a:buFont typeface="Arial" pitchFamily="34" charset="0"/>
              <a:buNone/>
              <a:defRPr/>
            </a:pPr>
            <a:r>
              <a:rPr lang="en-US" dirty="0" err="1">
                <a:solidFill>
                  <a:prstClr val="white"/>
                </a:solidFill>
              </a:rPr>
              <a:t>Hak</a:t>
            </a:r>
            <a:r>
              <a:rPr lang="en-US" dirty="0">
                <a:solidFill>
                  <a:prstClr val="white"/>
                </a:solidFill>
              </a:rPr>
              <a:t> </a:t>
            </a:r>
            <a:r>
              <a:rPr lang="en-US" dirty="0" err="1">
                <a:solidFill>
                  <a:prstClr val="white"/>
                </a:solidFill>
              </a:rPr>
              <a:t>Kekayaan</a:t>
            </a:r>
            <a:r>
              <a:rPr lang="en-US" dirty="0">
                <a:solidFill>
                  <a:prstClr val="white"/>
                </a:solidFill>
              </a:rPr>
              <a:t> </a:t>
            </a:r>
            <a:r>
              <a:rPr lang="en-US" dirty="0" err="1">
                <a:solidFill>
                  <a:prstClr val="white"/>
                </a:solidFill>
              </a:rPr>
              <a:t>Intelektual</a:t>
            </a:r>
            <a:endParaRPr lang="en-US" dirty="0">
              <a:solidFill>
                <a:prstClr val="white"/>
              </a:solidFill>
            </a:endParaRPr>
          </a:p>
        </p:txBody>
      </p:sp>
      <p:pic>
        <p:nvPicPr>
          <p:cNvPr id="4106" name="Content Placeholder 25" descr="Idea_images.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198563" y="2408238"/>
            <a:ext cx="1260475" cy="1706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7" name="Content Placeholder 26" descr="Product.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238500" y="2679700"/>
            <a:ext cx="2743200" cy="1358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8" name="Content Placeholder 29" descr="HKI.JPG"/>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6862763" y="2552700"/>
            <a:ext cx="1057275" cy="163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Notched Right Arrow 12"/>
          <p:cNvSpPr/>
          <p:nvPr/>
        </p:nvSpPr>
        <p:spPr>
          <a:xfrm>
            <a:off x="2514600" y="3048000"/>
            <a:ext cx="609600" cy="620713"/>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14" name="Notched Right Arrow 13"/>
          <p:cNvSpPr/>
          <p:nvPr/>
        </p:nvSpPr>
        <p:spPr>
          <a:xfrm>
            <a:off x="6096000" y="3048000"/>
            <a:ext cx="609600" cy="620713"/>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Tree>
    <p:extLst>
      <p:ext uri="{BB962C8B-B14F-4D97-AF65-F5344CB8AC3E}">
        <p14:creationId xmlns:p14="http://schemas.microsoft.com/office/powerpoint/2010/main" val="77792326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Content Placeholder 2"/>
          <p:cNvSpPr>
            <a:spLocks noGrp="1"/>
          </p:cNvSpPr>
          <p:nvPr>
            <p:ph idx="1"/>
          </p:nvPr>
        </p:nvSpPr>
        <p:spPr>
          <a:xfrm>
            <a:off x="971600" y="1484784"/>
            <a:ext cx="7776864" cy="3941025"/>
          </a:xfrm>
        </p:spPr>
        <p:txBody>
          <a:bodyPr>
            <a:noAutofit/>
          </a:bodyPr>
          <a:lstStyle/>
          <a:p>
            <a:pPr eaLnBrk="1" hangingPunct="1"/>
            <a:r>
              <a:rPr lang="en-US" sz="2800" dirty="0" err="1" smtClean="0"/>
              <a:t>Berdasarkan</a:t>
            </a:r>
            <a:r>
              <a:rPr lang="en-US" sz="2800" dirty="0" smtClean="0"/>
              <a:t> </a:t>
            </a:r>
            <a:r>
              <a:rPr lang="en-US" sz="2800" dirty="0" err="1" smtClean="0"/>
              <a:t>Undang-Undang</a:t>
            </a:r>
            <a:r>
              <a:rPr lang="en-US" sz="2800" dirty="0" smtClean="0"/>
              <a:t> No. 19 </a:t>
            </a:r>
            <a:r>
              <a:rPr lang="en-US" sz="2800" dirty="0" err="1" smtClean="0"/>
              <a:t>tahun</a:t>
            </a:r>
            <a:r>
              <a:rPr lang="en-US" sz="2800" dirty="0" smtClean="0"/>
              <a:t> 2002 </a:t>
            </a:r>
            <a:r>
              <a:rPr lang="en-US" sz="2800" dirty="0" err="1" smtClean="0"/>
              <a:t>tentang</a:t>
            </a:r>
            <a:r>
              <a:rPr lang="en-US" sz="2800" dirty="0" smtClean="0"/>
              <a:t> </a:t>
            </a:r>
            <a:r>
              <a:rPr lang="en-US" sz="2800" dirty="0" err="1" smtClean="0"/>
              <a:t>Hak</a:t>
            </a:r>
            <a:r>
              <a:rPr lang="en-US" sz="2800" dirty="0" smtClean="0"/>
              <a:t> </a:t>
            </a:r>
            <a:r>
              <a:rPr lang="en-US" sz="2800" dirty="0" err="1" smtClean="0"/>
              <a:t>Cipta</a:t>
            </a:r>
            <a:r>
              <a:rPr lang="en-US" sz="2800" dirty="0" smtClean="0"/>
              <a:t>, </a:t>
            </a:r>
            <a:r>
              <a:rPr lang="en-US" sz="2800" dirty="0" err="1" smtClean="0"/>
              <a:t>disebutkan</a:t>
            </a:r>
            <a:r>
              <a:rPr lang="en-US" sz="2800" dirty="0" smtClean="0"/>
              <a:t> </a:t>
            </a:r>
            <a:r>
              <a:rPr lang="en-US" sz="2800" dirty="0" err="1" smtClean="0"/>
              <a:t>bahwa</a:t>
            </a:r>
            <a:r>
              <a:rPr lang="en-US" sz="2800" dirty="0" smtClean="0"/>
              <a:t> </a:t>
            </a:r>
            <a:r>
              <a:rPr lang="en-US" sz="2800" dirty="0" err="1" smtClean="0"/>
              <a:t>Hak</a:t>
            </a:r>
            <a:r>
              <a:rPr lang="en-US" sz="2800" dirty="0" smtClean="0"/>
              <a:t> </a:t>
            </a:r>
            <a:r>
              <a:rPr lang="en-US" sz="2800" dirty="0" err="1" smtClean="0"/>
              <a:t>Cipta</a:t>
            </a:r>
            <a:r>
              <a:rPr lang="en-US" sz="2800" dirty="0" smtClean="0"/>
              <a:t> </a:t>
            </a:r>
            <a:r>
              <a:rPr lang="en-US" sz="2800" dirty="0" err="1" smtClean="0"/>
              <a:t>adalah</a:t>
            </a:r>
            <a:r>
              <a:rPr lang="en-US" sz="2800" dirty="0" smtClean="0"/>
              <a:t> </a:t>
            </a:r>
            <a:r>
              <a:rPr lang="en-US" sz="2800" dirty="0" err="1" smtClean="0"/>
              <a:t>hak</a:t>
            </a:r>
            <a:r>
              <a:rPr lang="en-US" sz="2800" dirty="0" smtClean="0"/>
              <a:t> </a:t>
            </a:r>
            <a:r>
              <a:rPr lang="en-US" sz="2800" dirty="0" err="1" smtClean="0"/>
              <a:t>eksklusif</a:t>
            </a:r>
            <a:r>
              <a:rPr lang="en-US" sz="2800" dirty="0" smtClean="0"/>
              <a:t> </a:t>
            </a:r>
            <a:r>
              <a:rPr lang="en-US" sz="2800" dirty="0" err="1" smtClean="0"/>
              <a:t>bagi</a:t>
            </a:r>
            <a:r>
              <a:rPr lang="en-US" sz="2800" dirty="0" smtClean="0"/>
              <a:t> </a:t>
            </a:r>
            <a:r>
              <a:rPr lang="en-US" sz="2800" dirty="0" err="1" smtClean="0"/>
              <a:t>pencipta</a:t>
            </a:r>
            <a:r>
              <a:rPr lang="en-US" sz="2800" dirty="0" smtClean="0"/>
              <a:t> </a:t>
            </a:r>
            <a:r>
              <a:rPr lang="en-US" sz="2800" dirty="0" err="1" smtClean="0"/>
              <a:t>atau</a:t>
            </a:r>
            <a:r>
              <a:rPr lang="en-US" sz="2800" dirty="0" smtClean="0"/>
              <a:t> </a:t>
            </a:r>
            <a:r>
              <a:rPr lang="en-US" sz="2800" dirty="0" err="1" smtClean="0"/>
              <a:t>penerima</a:t>
            </a:r>
            <a:r>
              <a:rPr lang="en-US" sz="2800" dirty="0" smtClean="0"/>
              <a:t> </a:t>
            </a:r>
            <a:r>
              <a:rPr lang="en-US" sz="2800" dirty="0" err="1" smtClean="0"/>
              <a:t>hak</a:t>
            </a:r>
            <a:r>
              <a:rPr lang="en-US" sz="2800" dirty="0" smtClean="0"/>
              <a:t> </a:t>
            </a:r>
            <a:r>
              <a:rPr lang="en-US" sz="2800" dirty="0" err="1" smtClean="0"/>
              <a:t>untuk</a:t>
            </a:r>
            <a:r>
              <a:rPr lang="en-US" sz="2800" dirty="0" smtClean="0"/>
              <a:t> </a:t>
            </a:r>
            <a:r>
              <a:rPr lang="en-US" sz="2800" dirty="0" err="1" smtClean="0"/>
              <a:t>mengumumkan</a:t>
            </a:r>
            <a:r>
              <a:rPr lang="en-US" sz="2800" dirty="0" smtClean="0"/>
              <a:t> </a:t>
            </a:r>
            <a:r>
              <a:rPr lang="en-US" sz="2800" dirty="0" err="1" smtClean="0"/>
              <a:t>atau</a:t>
            </a:r>
            <a:r>
              <a:rPr lang="en-US" sz="2800" dirty="0" smtClean="0"/>
              <a:t> </a:t>
            </a:r>
            <a:r>
              <a:rPr lang="en-US" sz="2800" dirty="0" err="1" smtClean="0"/>
              <a:t>memperbanyak</a:t>
            </a:r>
            <a:r>
              <a:rPr lang="en-US" sz="2800" dirty="0" smtClean="0"/>
              <a:t> </a:t>
            </a:r>
            <a:r>
              <a:rPr lang="en-US" sz="2800" dirty="0" err="1" smtClean="0"/>
              <a:t>ciptaannya</a:t>
            </a:r>
            <a:r>
              <a:rPr lang="en-US" sz="2800" dirty="0" smtClean="0"/>
              <a:t> </a:t>
            </a:r>
            <a:r>
              <a:rPr lang="en-US" sz="2800" dirty="0" err="1" smtClean="0"/>
              <a:t>atau</a:t>
            </a:r>
            <a:r>
              <a:rPr lang="en-US" sz="2800" dirty="0" smtClean="0"/>
              <a:t> </a:t>
            </a:r>
            <a:r>
              <a:rPr lang="en-US" sz="2800" dirty="0" err="1" smtClean="0"/>
              <a:t>memberikan</a:t>
            </a:r>
            <a:r>
              <a:rPr lang="en-US" sz="2800" dirty="0" smtClean="0"/>
              <a:t> </a:t>
            </a:r>
            <a:r>
              <a:rPr lang="en-US" sz="2800" dirty="0" err="1" smtClean="0"/>
              <a:t>ijin</a:t>
            </a:r>
            <a:r>
              <a:rPr lang="en-US" sz="2800" dirty="0" smtClean="0"/>
              <a:t> </a:t>
            </a:r>
            <a:r>
              <a:rPr lang="en-US" sz="2800" dirty="0" err="1" smtClean="0"/>
              <a:t>untuk</a:t>
            </a:r>
            <a:r>
              <a:rPr lang="en-US" sz="2800" dirty="0" smtClean="0"/>
              <a:t> </a:t>
            </a:r>
            <a:r>
              <a:rPr lang="en-US" sz="2800" dirty="0" err="1" smtClean="0"/>
              <a:t>mengumumkan</a:t>
            </a:r>
            <a:r>
              <a:rPr lang="en-US" sz="2800" dirty="0" smtClean="0"/>
              <a:t> </a:t>
            </a:r>
            <a:r>
              <a:rPr lang="en-US" sz="2800" dirty="0" err="1" smtClean="0"/>
              <a:t>atau</a:t>
            </a:r>
            <a:r>
              <a:rPr lang="en-US" sz="2800" dirty="0" smtClean="0"/>
              <a:t> </a:t>
            </a:r>
            <a:r>
              <a:rPr lang="en-US" sz="2800" dirty="0" err="1" smtClean="0"/>
              <a:t>memperbanyak</a:t>
            </a:r>
            <a:r>
              <a:rPr lang="en-US" sz="2800" dirty="0" smtClean="0"/>
              <a:t> </a:t>
            </a:r>
            <a:r>
              <a:rPr lang="en-US" sz="2800" dirty="0" err="1" smtClean="0"/>
              <a:t>dengan</a:t>
            </a:r>
            <a:r>
              <a:rPr lang="en-US" sz="2800" dirty="0" smtClean="0"/>
              <a:t> </a:t>
            </a:r>
            <a:r>
              <a:rPr lang="en-US" sz="2800" dirty="0" err="1" smtClean="0"/>
              <a:t>tidak</a:t>
            </a:r>
            <a:r>
              <a:rPr lang="en-US" sz="2800" dirty="0" smtClean="0"/>
              <a:t> </a:t>
            </a:r>
            <a:r>
              <a:rPr lang="en-US" sz="2800" dirty="0" err="1" smtClean="0"/>
              <a:t>mengurangi</a:t>
            </a:r>
            <a:r>
              <a:rPr lang="en-US" sz="2800" dirty="0" smtClean="0"/>
              <a:t> </a:t>
            </a:r>
            <a:r>
              <a:rPr lang="en-US" sz="2800" dirty="0" err="1" smtClean="0"/>
              <a:t>batasan-batasan</a:t>
            </a:r>
            <a:r>
              <a:rPr lang="en-US" sz="2800" dirty="0" smtClean="0"/>
              <a:t> </a:t>
            </a:r>
            <a:r>
              <a:rPr lang="en-US" sz="2800" dirty="0" err="1" smtClean="0"/>
              <a:t>menurut</a:t>
            </a:r>
            <a:r>
              <a:rPr lang="en-US" sz="2800" dirty="0" smtClean="0"/>
              <a:t> </a:t>
            </a:r>
            <a:r>
              <a:rPr lang="en-US" sz="2800" dirty="0" err="1" smtClean="0"/>
              <a:t>peraturan</a:t>
            </a:r>
            <a:r>
              <a:rPr lang="en-US" sz="2800" dirty="0" smtClean="0"/>
              <a:t> </a:t>
            </a:r>
            <a:r>
              <a:rPr lang="en-US" sz="2800" dirty="0" err="1" smtClean="0"/>
              <a:t>perundang-undangan</a:t>
            </a:r>
            <a:r>
              <a:rPr lang="en-US" sz="2800" dirty="0" smtClean="0"/>
              <a:t> yang </a:t>
            </a:r>
            <a:r>
              <a:rPr lang="en-US" sz="2800" dirty="0" err="1" smtClean="0"/>
              <a:t>berlaku</a:t>
            </a:r>
            <a:r>
              <a:rPr lang="en-US" sz="2800" dirty="0" smtClean="0"/>
              <a:t>. </a:t>
            </a:r>
            <a:endParaRPr lang="id-ID" sz="2800" dirty="0" smtClean="0"/>
          </a:p>
        </p:txBody>
      </p:sp>
    </p:spTree>
    <p:extLst>
      <p:ext uri="{BB962C8B-B14F-4D97-AF65-F5344CB8AC3E}">
        <p14:creationId xmlns:p14="http://schemas.microsoft.com/office/powerpoint/2010/main" val="320339147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smtClean="0"/>
              <a:t>“Mengumumkan atau memperbanyak”</a:t>
            </a:r>
            <a:r>
              <a:rPr lang="id-ID" dirty="0" smtClean="0">
                <a:sym typeface="Wingdings" pitchFamily="2" charset="2"/>
              </a:rPr>
              <a:t>menerjemahkan, aransemen, mengimpor, memamerkan, mempertunjukkan kepada publik, menyiarkan, merekan, mengomunikasikan ciptaan kepada publik melalui sarana apapun</a:t>
            </a:r>
            <a:endParaRPr lang="id-ID" dirty="0"/>
          </a:p>
        </p:txBody>
      </p:sp>
    </p:spTree>
    <p:extLst>
      <p:ext uri="{BB962C8B-B14F-4D97-AF65-F5344CB8AC3E}">
        <p14:creationId xmlns:p14="http://schemas.microsoft.com/office/powerpoint/2010/main" val="207809861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1043608" y="620688"/>
            <a:ext cx="7024744" cy="1143000"/>
          </a:xfrm>
        </p:spPr>
        <p:txBody>
          <a:bodyPr/>
          <a:lstStyle/>
          <a:p>
            <a:pPr eaLnBrk="1" hangingPunct="1"/>
            <a:r>
              <a:rPr lang="id-ID" dirty="0" smtClean="0"/>
              <a:t>Beberapa Pengertian</a:t>
            </a:r>
          </a:p>
        </p:txBody>
      </p:sp>
      <p:sp>
        <p:nvSpPr>
          <p:cNvPr id="25603" name="Content Placeholder 2"/>
          <p:cNvSpPr>
            <a:spLocks noGrp="1"/>
          </p:cNvSpPr>
          <p:nvPr>
            <p:ph idx="1"/>
          </p:nvPr>
        </p:nvSpPr>
        <p:spPr>
          <a:xfrm>
            <a:off x="899592" y="1988840"/>
            <a:ext cx="6921217" cy="3843789"/>
          </a:xfrm>
        </p:spPr>
        <p:txBody>
          <a:bodyPr>
            <a:normAutofit fontScale="92500"/>
          </a:bodyPr>
          <a:lstStyle/>
          <a:p>
            <a:pPr eaLnBrk="1" hangingPunct="1"/>
            <a:r>
              <a:rPr lang="en-US" b="1" dirty="0" err="1" smtClean="0">
                <a:solidFill>
                  <a:srgbClr val="FF0000"/>
                </a:solidFill>
              </a:rPr>
              <a:t>Pencipta</a:t>
            </a:r>
            <a:r>
              <a:rPr lang="en-US" dirty="0" smtClean="0"/>
              <a:t>. </a:t>
            </a:r>
            <a:endParaRPr lang="id-ID" dirty="0" smtClean="0"/>
          </a:p>
          <a:p>
            <a:pPr lvl="1"/>
            <a:r>
              <a:rPr lang="en-US" dirty="0" err="1" smtClean="0"/>
              <a:t>Seorang</a:t>
            </a:r>
            <a:r>
              <a:rPr lang="en-US" dirty="0" smtClean="0"/>
              <a:t> </a:t>
            </a:r>
            <a:r>
              <a:rPr lang="en-US" dirty="0" err="1" smtClean="0"/>
              <a:t>atau</a:t>
            </a:r>
            <a:r>
              <a:rPr lang="en-US" dirty="0" smtClean="0"/>
              <a:t> </a:t>
            </a:r>
            <a:r>
              <a:rPr lang="en-US" dirty="0" err="1" smtClean="0"/>
              <a:t>beberapa</a:t>
            </a:r>
            <a:r>
              <a:rPr lang="en-US" dirty="0" smtClean="0"/>
              <a:t> orang </a:t>
            </a:r>
            <a:r>
              <a:rPr lang="en-US" dirty="0" err="1" smtClean="0"/>
              <a:t>secara</a:t>
            </a:r>
            <a:r>
              <a:rPr lang="en-US" dirty="0" smtClean="0"/>
              <a:t> </a:t>
            </a:r>
            <a:r>
              <a:rPr lang="en-US" dirty="0" err="1" smtClean="0"/>
              <a:t>bersama-sama</a:t>
            </a:r>
            <a:r>
              <a:rPr lang="en-US" dirty="0" smtClean="0"/>
              <a:t> yang </a:t>
            </a:r>
            <a:r>
              <a:rPr lang="en-US" dirty="0" err="1" smtClean="0"/>
              <a:t>atas</a:t>
            </a:r>
            <a:r>
              <a:rPr lang="en-US" dirty="0" smtClean="0"/>
              <a:t> </a:t>
            </a:r>
            <a:r>
              <a:rPr lang="en-US" dirty="0" err="1" smtClean="0"/>
              <a:t>inspirasinya</a:t>
            </a:r>
            <a:r>
              <a:rPr lang="en-US" dirty="0" smtClean="0"/>
              <a:t> </a:t>
            </a:r>
            <a:r>
              <a:rPr lang="en-US" dirty="0" err="1" smtClean="0"/>
              <a:t>melahirkan</a:t>
            </a:r>
            <a:r>
              <a:rPr lang="en-US" dirty="0" smtClean="0"/>
              <a:t> </a:t>
            </a:r>
            <a:r>
              <a:rPr lang="en-US" dirty="0" err="1" smtClean="0"/>
              <a:t>suatu</a:t>
            </a:r>
            <a:r>
              <a:rPr lang="en-US" dirty="0" smtClean="0"/>
              <a:t> </a:t>
            </a:r>
            <a:r>
              <a:rPr lang="en-US" dirty="0" err="1" smtClean="0"/>
              <a:t>ciptaan</a:t>
            </a:r>
            <a:r>
              <a:rPr lang="en-US" dirty="0" smtClean="0"/>
              <a:t> </a:t>
            </a:r>
            <a:r>
              <a:rPr lang="en-US" dirty="0" err="1" smtClean="0"/>
              <a:t>berdasarkan</a:t>
            </a:r>
            <a:r>
              <a:rPr lang="en-US" dirty="0" smtClean="0"/>
              <a:t> </a:t>
            </a:r>
            <a:r>
              <a:rPr lang="en-US" dirty="0" err="1" smtClean="0"/>
              <a:t>kemampuan</a:t>
            </a:r>
            <a:r>
              <a:rPr lang="en-US" dirty="0" smtClean="0"/>
              <a:t> </a:t>
            </a:r>
            <a:r>
              <a:rPr lang="en-US" dirty="0" err="1" smtClean="0"/>
              <a:t>pikiran</a:t>
            </a:r>
            <a:r>
              <a:rPr lang="en-US" dirty="0" smtClean="0"/>
              <a:t>, </a:t>
            </a:r>
            <a:r>
              <a:rPr lang="en-US" dirty="0" err="1" smtClean="0"/>
              <a:t>imajinasi</a:t>
            </a:r>
            <a:r>
              <a:rPr lang="en-US" dirty="0" smtClean="0"/>
              <a:t>, </a:t>
            </a:r>
            <a:r>
              <a:rPr lang="en-US" dirty="0" err="1" smtClean="0"/>
              <a:t>kecekatan</a:t>
            </a:r>
            <a:r>
              <a:rPr lang="en-US" dirty="0" smtClean="0"/>
              <a:t>, </a:t>
            </a:r>
            <a:r>
              <a:rPr lang="en-US" dirty="0" err="1" smtClean="0"/>
              <a:t>ket</a:t>
            </a:r>
            <a:r>
              <a:rPr lang="id-ID" dirty="0" smtClean="0"/>
              <a:t>e</a:t>
            </a:r>
            <a:r>
              <a:rPr lang="en-US" dirty="0" err="1" smtClean="0"/>
              <a:t>rampilan</a:t>
            </a:r>
            <a:r>
              <a:rPr lang="en-US" dirty="0" smtClean="0"/>
              <a:t>, </a:t>
            </a:r>
            <a:r>
              <a:rPr lang="en-US" dirty="0" err="1" smtClean="0"/>
              <a:t>atau</a:t>
            </a:r>
            <a:r>
              <a:rPr lang="en-US" dirty="0" smtClean="0"/>
              <a:t> </a:t>
            </a:r>
            <a:r>
              <a:rPr lang="en-US" dirty="0" err="1" smtClean="0"/>
              <a:t>keahlian</a:t>
            </a:r>
            <a:r>
              <a:rPr lang="en-US" dirty="0" smtClean="0"/>
              <a:t> yang </a:t>
            </a:r>
            <a:r>
              <a:rPr lang="en-US" dirty="0" err="1" smtClean="0"/>
              <a:t>dituangkan</a:t>
            </a:r>
            <a:r>
              <a:rPr lang="en-US" dirty="0" smtClean="0"/>
              <a:t> </a:t>
            </a:r>
            <a:r>
              <a:rPr lang="en-US" dirty="0" err="1" smtClean="0"/>
              <a:t>ke</a:t>
            </a:r>
            <a:r>
              <a:rPr lang="en-US" dirty="0" smtClean="0"/>
              <a:t> </a:t>
            </a:r>
            <a:r>
              <a:rPr lang="en-US" dirty="0" err="1" smtClean="0"/>
              <a:t>dalam</a:t>
            </a:r>
            <a:r>
              <a:rPr lang="en-US" dirty="0" smtClean="0"/>
              <a:t> </a:t>
            </a:r>
            <a:r>
              <a:rPr lang="en-US" dirty="0" err="1" smtClean="0"/>
              <a:t>bentuk</a:t>
            </a:r>
            <a:r>
              <a:rPr lang="en-US" dirty="0" smtClean="0"/>
              <a:t> yang </a:t>
            </a:r>
            <a:r>
              <a:rPr lang="en-US" dirty="0" err="1" smtClean="0"/>
              <a:t>khas</a:t>
            </a:r>
            <a:r>
              <a:rPr lang="en-US" dirty="0" smtClean="0"/>
              <a:t> </a:t>
            </a:r>
            <a:r>
              <a:rPr lang="en-US" dirty="0" err="1" smtClean="0"/>
              <a:t>dan</a:t>
            </a:r>
            <a:r>
              <a:rPr lang="en-US" dirty="0" smtClean="0"/>
              <a:t> </a:t>
            </a:r>
            <a:r>
              <a:rPr lang="en-US" dirty="0" err="1" smtClean="0"/>
              <a:t>bersifat</a:t>
            </a:r>
            <a:r>
              <a:rPr lang="en-US" dirty="0" smtClean="0"/>
              <a:t> </a:t>
            </a:r>
            <a:r>
              <a:rPr lang="en-US" dirty="0" err="1" smtClean="0"/>
              <a:t>pribadi</a:t>
            </a:r>
            <a:r>
              <a:rPr lang="en-US" dirty="0" smtClean="0"/>
              <a:t>.</a:t>
            </a:r>
            <a:endParaRPr lang="id-ID" dirty="0" smtClean="0"/>
          </a:p>
          <a:p>
            <a:pPr eaLnBrk="1" hangingPunct="1"/>
            <a:r>
              <a:rPr lang="en-US" b="1" dirty="0" err="1" smtClean="0">
                <a:solidFill>
                  <a:srgbClr val="FF0000"/>
                </a:solidFill>
              </a:rPr>
              <a:t>Ciptaan</a:t>
            </a:r>
            <a:r>
              <a:rPr lang="en-US" b="1" dirty="0" smtClean="0">
                <a:solidFill>
                  <a:srgbClr val="FF0000"/>
                </a:solidFill>
              </a:rPr>
              <a:t>.</a:t>
            </a:r>
            <a:r>
              <a:rPr lang="en-US" dirty="0" smtClean="0"/>
              <a:t> </a:t>
            </a:r>
            <a:endParaRPr lang="id-ID" dirty="0" smtClean="0"/>
          </a:p>
          <a:p>
            <a:pPr lvl="1"/>
            <a:r>
              <a:rPr lang="en-US" dirty="0" err="1" smtClean="0"/>
              <a:t>Hasil</a:t>
            </a:r>
            <a:r>
              <a:rPr lang="en-US" dirty="0" smtClean="0"/>
              <a:t> </a:t>
            </a:r>
            <a:r>
              <a:rPr lang="en-US" dirty="0" err="1" smtClean="0"/>
              <a:t>setiap</a:t>
            </a:r>
            <a:r>
              <a:rPr lang="en-US" dirty="0" smtClean="0"/>
              <a:t> </a:t>
            </a:r>
            <a:r>
              <a:rPr lang="en-US" dirty="0" err="1" smtClean="0"/>
              <a:t>karya</a:t>
            </a:r>
            <a:r>
              <a:rPr lang="en-US" dirty="0" smtClean="0"/>
              <a:t> </a:t>
            </a:r>
            <a:r>
              <a:rPr lang="en-US" dirty="0" err="1" smtClean="0"/>
              <a:t>pencipta</a:t>
            </a:r>
            <a:r>
              <a:rPr lang="en-US" dirty="0" smtClean="0"/>
              <a:t> yang </a:t>
            </a:r>
            <a:r>
              <a:rPr lang="en-US" dirty="0" err="1" smtClean="0"/>
              <a:t>menunjukkan</a:t>
            </a:r>
            <a:r>
              <a:rPr lang="en-US" dirty="0" smtClean="0"/>
              <a:t> </a:t>
            </a:r>
            <a:r>
              <a:rPr lang="en-US" dirty="0" err="1" smtClean="0"/>
              <a:t>keasliannya</a:t>
            </a:r>
            <a:r>
              <a:rPr lang="en-US" dirty="0" smtClean="0"/>
              <a:t> </a:t>
            </a:r>
            <a:r>
              <a:rPr lang="en-US" dirty="0" err="1" smtClean="0"/>
              <a:t>dalam</a:t>
            </a:r>
            <a:r>
              <a:rPr lang="en-US" dirty="0" smtClean="0"/>
              <a:t> </a:t>
            </a:r>
            <a:r>
              <a:rPr lang="en-US" dirty="0" err="1" smtClean="0"/>
              <a:t>lapangan</a:t>
            </a:r>
            <a:r>
              <a:rPr lang="en-US" dirty="0" smtClean="0"/>
              <a:t> </a:t>
            </a:r>
            <a:r>
              <a:rPr lang="en-US" dirty="0" err="1" smtClean="0"/>
              <a:t>ilmu</a:t>
            </a:r>
            <a:r>
              <a:rPr lang="en-US" dirty="0" smtClean="0"/>
              <a:t> </a:t>
            </a:r>
            <a:r>
              <a:rPr lang="en-US" dirty="0" err="1" smtClean="0"/>
              <a:t>pengetahuan</a:t>
            </a:r>
            <a:r>
              <a:rPr lang="en-US" dirty="0" smtClean="0"/>
              <a:t>, </a:t>
            </a:r>
            <a:r>
              <a:rPr lang="en-US" dirty="0" err="1" smtClean="0"/>
              <a:t>seni</a:t>
            </a:r>
            <a:r>
              <a:rPr lang="en-US" dirty="0" smtClean="0"/>
              <a:t>, </a:t>
            </a:r>
            <a:r>
              <a:rPr lang="en-US" dirty="0" err="1" smtClean="0"/>
              <a:t>atau</a:t>
            </a:r>
            <a:r>
              <a:rPr lang="en-US" dirty="0" smtClean="0"/>
              <a:t> </a:t>
            </a:r>
            <a:r>
              <a:rPr lang="en-US" dirty="0" err="1" smtClean="0"/>
              <a:t>sastra</a:t>
            </a:r>
            <a:endParaRPr lang="id-ID" dirty="0" smtClean="0"/>
          </a:p>
          <a:p>
            <a:pPr eaLnBrk="1" hangingPunct="1"/>
            <a:endParaRPr lang="id-ID" dirty="0" smtClean="0"/>
          </a:p>
        </p:txBody>
      </p:sp>
    </p:spTree>
    <p:extLst>
      <p:ext uri="{BB962C8B-B14F-4D97-AF65-F5344CB8AC3E}">
        <p14:creationId xmlns:p14="http://schemas.microsoft.com/office/powerpoint/2010/main" val="167507304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Content Placeholder 2"/>
          <p:cNvSpPr>
            <a:spLocks noGrp="1"/>
          </p:cNvSpPr>
          <p:nvPr>
            <p:ph idx="1"/>
          </p:nvPr>
        </p:nvSpPr>
        <p:spPr>
          <a:xfrm>
            <a:off x="755576" y="1196752"/>
            <a:ext cx="7704856" cy="4824536"/>
          </a:xfrm>
        </p:spPr>
        <p:txBody>
          <a:bodyPr>
            <a:normAutofit/>
          </a:bodyPr>
          <a:lstStyle/>
          <a:p>
            <a:pPr algn="just" eaLnBrk="1" hangingPunct="1"/>
            <a:r>
              <a:rPr lang="en-US" b="1" dirty="0" err="1" smtClean="0">
                <a:solidFill>
                  <a:srgbClr val="FF0000"/>
                </a:solidFill>
              </a:rPr>
              <a:t>Pemegang</a:t>
            </a:r>
            <a:r>
              <a:rPr lang="en-US" b="1" dirty="0" smtClean="0">
                <a:solidFill>
                  <a:srgbClr val="FF0000"/>
                </a:solidFill>
              </a:rPr>
              <a:t> </a:t>
            </a:r>
            <a:r>
              <a:rPr lang="en-US" b="1" dirty="0" err="1" smtClean="0">
                <a:solidFill>
                  <a:srgbClr val="FF0000"/>
                </a:solidFill>
              </a:rPr>
              <a:t>Hak</a:t>
            </a:r>
            <a:r>
              <a:rPr lang="en-US" b="1" dirty="0" smtClean="0">
                <a:solidFill>
                  <a:srgbClr val="FF0000"/>
                </a:solidFill>
              </a:rPr>
              <a:t> </a:t>
            </a:r>
            <a:r>
              <a:rPr lang="en-US" b="1" dirty="0" err="1" smtClean="0">
                <a:solidFill>
                  <a:srgbClr val="FF0000"/>
                </a:solidFill>
              </a:rPr>
              <a:t>Cipta</a:t>
            </a:r>
            <a:r>
              <a:rPr lang="en-US" dirty="0" smtClean="0"/>
              <a:t>. </a:t>
            </a:r>
            <a:endParaRPr lang="id-ID" dirty="0" smtClean="0"/>
          </a:p>
          <a:p>
            <a:pPr lvl="1" algn="just"/>
            <a:r>
              <a:rPr lang="en-US" dirty="0" err="1" smtClean="0"/>
              <a:t>Pencipta</a:t>
            </a:r>
            <a:r>
              <a:rPr lang="en-US" dirty="0" smtClean="0"/>
              <a:t> </a:t>
            </a:r>
            <a:r>
              <a:rPr lang="en-US" dirty="0" err="1" smtClean="0"/>
              <a:t>sebagai</a:t>
            </a:r>
            <a:r>
              <a:rPr lang="en-US" dirty="0" smtClean="0"/>
              <a:t> </a:t>
            </a:r>
            <a:r>
              <a:rPr lang="en-US" dirty="0" err="1" smtClean="0"/>
              <a:t>pemilik</a:t>
            </a:r>
            <a:r>
              <a:rPr lang="en-US" dirty="0" smtClean="0"/>
              <a:t> </a:t>
            </a:r>
            <a:r>
              <a:rPr lang="en-US" dirty="0" err="1" smtClean="0"/>
              <a:t>hak</a:t>
            </a:r>
            <a:r>
              <a:rPr lang="en-US" dirty="0" smtClean="0"/>
              <a:t> </a:t>
            </a:r>
            <a:r>
              <a:rPr lang="en-US" dirty="0" err="1" smtClean="0"/>
              <a:t>cipta</a:t>
            </a:r>
            <a:r>
              <a:rPr lang="en-US" dirty="0" smtClean="0"/>
              <a:t>, </a:t>
            </a:r>
            <a:r>
              <a:rPr lang="en-US" dirty="0" err="1" smtClean="0"/>
              <a:t>atau</a:t>
            </a:r>
            <a:r>
              <a:rPr lang="en-US" dirty="0" smtClean="0"/>
              <a:t> </a:t>
            </a:r>
            <a:r>
              <a:rPr lang="en-US" dirty="0" err="1" smtClean="0"/>
              <a:t>pihak</a:t>
            </a:r>
            <a:r>
              <a:rPr lang="en-US" dirty="0" smtClean="0"/>
              <a:t> yang </a:t>
            </a:r>
            <a:r>
              <a:rPr lang="en-US" dirty="0" err="1" smtClean="0"/>
              <a:t>menerima</a:t>
            </a:r>
            <a:r>
              <a:rPr lang="en-US" dirty="0" smtClean="0"/>
              <a:t> </a:t>
            </a:r>
            <a:r>
              <a:rPr lang="en-US" dirty="0" err="1" smtClean="0"/>
              <a:t>hak</a:t>
            </a:r>
            <a:r>
              <a:rPr lang="en-US" dirty="0" smtClean="0"/>
              <a:t> </a:t>
            </a:r>
            <a:r>
              <a:rPr lang="en-US" dirty="0" err="1" smtClean="0"/>
              <a:t>tersebut</a:t>
            </a:r>
            <a:r>
              <a:rPr lang="en-US" dirty="0" smtClean="0"/>
              <a:t> </a:t>
            </a:r>
            <a:r>
              <a:rPr lang="en-US" dirty="0" err="1" smtClean="0"/>
              <a:t>dari</a:t>
            </a:r>
            <a:r>
              <a:rPr lang="en-US" dirty="0" smtClean="0"/>
              <a:t> </a:t>
            </a:r>
            <a:r>
              <a:rPr lang="en-US" dirty="0" err="1" smtClean="0"/>
              <a:t>pencipta</a:t>
            </a:r>
            <a:r>
              <a:rPr lang="en-US" dirty="0" smtClean="0"/>
              <a:t>, </a:t>
            </a:r>
            <a:r>
              <a:rPr lang="en-US" dirty="0" err="1" smtClean="0"/>
              <a:t>atau</a:t>
            </a:r>
            <a:r>
              <a:rPr lang="en-US" dirty="0" smtClean="0"/>
              <a:t> </a:t>
            </a:r>
            <a:r>
              <a:rPr lang="en-US" dirty="0" err="1" smtClean="0"/>
              <a:t>pihak</a:t>
            </a:r>
            <a:r>
              <a:rPr lang="en-US" dirty="0" smtClean="0"/>
              <a:t> lain yang </a:t>
            </a:r>
            <a:r>
              <a:rPr lang="en-US" dirty="0" err="1" smtClean="0"/>
              <a:t>menerima</a:t>
            </a:r>
            <a:r>
              <a:rPr lang="en-US" dirty="0" smtClean="0"/>
              <a:t> </a:t>
            </a:r>
            <a:r>
              <a:rPr lang="en-US" dirty="0" err="1" smtClean="0"/>
              <a:t>lebih</a:t>
            </a:r>
            <a:r>
              <a:rPr lang="en-US" dirty="0" smtClean="0"/>
              <a:t> </a:t>
            </a:r>
            <a:r>
              <a:rPr lang="en-US" dirty="0" err="1" smtClean="0"/>
              <a:t>lanjut</a:t>
            </a:r>
            <a:r>
              <a:rPr lang="en-US" dirty="0" smtClean="0"/>
              <a:t> </a:t>
            </a:r>
            <a:r>
              <a:rPr lang="en-US" dirty="0" err="1" smtClean="0"/>
              <a:t>hak</a:t>
            </a:r>
            <a:r>
              <a:rPr lang="en-US" dirty="0" smtClean="0"/>
              <a:t> </a:t>
            </a:r>
            <a:r>
              <a:rPr lang="en-US" dirty="0" err="1" smtClean="0"/>
              <a:t>dari</a:t>
            </a:r>
            <a:r>
              <a:rPr lang="en-US" dirty="0" smtClean="0"/>
              <a:t> </a:t>
            </a:r>
            <a:r>
              <a:rPr lang="en-US" dirty="0" err="1" smtClean="0"/>
              <a:t>pihak</a:t>
            </a:r>
            <a:r>
              <a:rPr lang="en-US" dirty="0" smtClean="0"/>
              <a:t> yang </a:t>
            </a:r>
            <a:r>
              <a:rPr lang="en-US" dirty="0" err="1" smtClean="0"/>
              <a:t>menerima</a:t>
            </a:r>
            <a:r>
              <a:rPr lang="en-US" dirty="0" smtClean="0"/>
              <a:t> </a:t>
            </a:r>
            <a:r>
              <a:rPr lang="en-US" dirty="0" err="1" smtClean="0"/>
              <a:t>hak</a:t>
            </a:r>
            <a:r>
              <a:rPr lang="en-US" dirty="0" smtClean="0"/>
              <a:t> </a:t>
            </a:r>
            <a:r>
              <a:rPr lang="en-US" dirty="0" err="1" smtClean="0"/>
              <a:t>tersebut</a:t>
            </a:r>
            <a:r>
              <a:rPr lang="en-US" dirty="0" smtClean="0"/>
              <a:t>. </a:t>
            </a:r>
            <a:endParaRPr lang="id-ID" dirty="0" smtClean="0"/>
          </a:p>
          <a:p>
            <a:pPr marL="68580" indent="0" eaLnBrk="1" hangingPunct="1">
              <a:buNone/>
            </a:pPr>
            <a:endParaRPr lang="id-ID" dirty="0" smtClean="0"/>
          </a:p>
        </p:txBody>
      </p:sp>
    </p:spTree>
    <p:extLst>
      <p:ext uri="{BB962C8B-B14F-4D97-AF65-F5344CB8AC3E}">
        <p14:creationId xmlns:p14="http://schemas.microsoft.com/office/powerpoint/2010/main" val="299270745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Masa Berlaku Hak Cipta</a:t>
            </a:r>
            <a:endParaRPr lang="id-ID" dirty="0"/>
          </a:p>
        </p:txBody>
      </p:sp>
      <p:sp>
        <p:nvSpPr>
          <p:cNvPr id="3" name="Content Placeholder 2"/>
          <p:cNvSpPr>
            <a:spLocks noGrp="1"/>
          </p:cNvSpPr>
          <p:nvPr>
            <p:ph idx="1"/>
          </p:nvPr>
        </p:nvSpPr>
        <p:spPr/>
        <p:txBody>
          <a:bodyPr>
            <a:normAutofit fontScale="92500" lnSpcReduction="10000"/>
          </a:bodyPr>
          <a:lstStyle/>
          <a:p>
            <a:r>
              <a:rPr lang="id-ID" dirty="0" smtClean="0"/>
              <a:t>Berlaku seumur hidup pencipta dan terus berlangsung hingga 50 tahun setelah pencipta wafat (hak cipta berupa pamflet, buku, semua hasil karya tulis, drama, tari, koreografi, segala bentuk seni rupa, seni batik, arsitektur, lagu atau musik, ceramah, kuliah, pidato, alat peraga, terjemahan, tafisiran)</a:t>
            </a:r>
          </a:p>
          <a:p>
            <a:r>
              <a:rPr lang="id-ID" dirty="0"/>
              <a:t>50 tahun sejak pertama kali diumumkan (program komputer, sinematografi, fotografi, database</a:t>
            </a:r>
          </a:p>
          <a:p>
            <a:pPr marL="68580" indent="0">
              <a:buNone/>
            </a:pPr>
            <a:endParaRPr lang="id-ID" dirty="0"/>
          </a:p>
        </p:txBody>
      </p:sp>
    </p:spTree>
    <p:extLst>
      <p:ext uri="{BB962C8B-B14F-4D97-AF65-F5344CB8AC3E}">
        <p14:creationId xmlns:p14="http://schemas.microsoft.com/office/powerpoint/2010/main" val="163288813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Content Placeholder 2"/>
          <p:cNvSpPr>
            <a:spLocks noGrp="1"/>
          </p:cNvSpPr>
          <p:nvPr>
            <p:ph idx="1"/>
          </p:nvPr>
        </p:nvSpPr>
        <p:spPr>
          <a:xfrm>
            <a:off x="755576" y="1772816"/>
            <a:ext cx="7488832" cy="4032448"/>
          </a:xfrm>
        </p:spPr>
        <p:txBody>
          <a:bodyPr>
            <a:noAutofit/>
          </a:bodyPr>
          <a:lstStyle/>
          <a:p>
            <a:pPr algn="just" eaLnBrk="1" hangingPunct="1"/>
            <a:r>
              <a:rPr lang="en-US" sz="2000" dirty="0" smtClean="0"/>
              <a:t>Di </a:t>
            </a:r>
            <a:r>
              <a:rPr lang="en-US" sz="2000" dirty="0" err="1" smtClean="0"/>
              <a:t>Amerika</a:t>
            </a:r>
            <a:r>
              <a:rPr lang="en-US" sz="2000" dirty="0" smtClean="0"/>
              <a:t>  </a:t>
            </a:r>
            <a:r>
              <a:rPr lang="en-US" sz="2000" dirty="0" err="1" smtClean="0"/>
              <a:t>Serikat</a:t>
            </a:r>
            <a:r>
              <a:rPr lang="en-US" sz="2000" dirty="0" smtClean="0"/>
              <a:t>, </a:t>
            </a:r>
            <a:r>
              <a:rPr lang="en-US" sz="2000" dirty="0" err="1" smtClean="0"/>
              <a:t>pendaftaran</a:t>
            </a:r>
            <a:r>
              <a:rPr lang="en-US" sz="2000" dirty="0" smtClean="0"/>
              <a:t> </a:t>
            </a:r>
            <a:r>
              <a:rPr lang="en-US" sz="2000" dirty="0" err="1" smtClean="0"/>
              <a:t>hak</a:t>
            </a:r>
            <a:r>
              <a:rPr lang="en-US" sz="2000" dirty="0" smtClean="0"/>
              <a:t> </a:t>
            </a:r>
            <a:r>
              <a:rPr lang="en-US" sz="2000" dirty="0" err="1" smtClean="0"/>
              <a:t>cipta</a:t>
            </a:r>
            <a:r>
              <a:rPr lang="en-US" sz="2000" dirty="0" smtClean="0"/>
              <a:t> </a:t>
            </a:r>
            <a:r>
              <a:rPr lang="en-US" sz="2000" dirty="0" err="1" smtClean="0"/>
              <a:t>ditujukan</a:t>
            </a:r>
            <a:r>
              <a:rPr lang="en-US" sz="2000" dirty="0" smtClean="0"/>
              <a:t> </a:t>
            </a:r>
            <a:r>
              <a:rPr lang="en-US" sz="2000" dirty="0" err="1" smtClean="0"/>
              <a:t>kepada</a:t>
            </a:r>
            <a:r>
              <a:rPr lang="en-US" sz="2000" dirty="0" smtClean="0"/>
              <a:t> Copyright Office (</a:t>
            </a:r>
            <a:r>
              <a:rPr lang="en-US" sz="2000" dirty="0" err="1" smtClean="0"/>
              <a:t>kantor</a:t>
            </a:r>
            <a:r>
              <a:rPr lang="en-US" sz="2000" dirty="0" smtClean="0"/>
              <a:t> </a:t>
            </a:r>
            <a:r>
              <a:rPr lang="en-US" sz="2000" dirty="0" err="1" smtClean="0"/>
              <a:t>hak</a:t>
            </a:r>
            <a:r>
              <a:rPr lang="en-US" sz="2000" dirty="0" smtClean="0"/>
              <a:t> </a:t>
            </a:r>
            <a:r>
              <a:rPr lang="en-US" sz="2000" dirty="0" err="1" smtClean="0"/>
              <a:t>cipta</a:t>
            </a:r>
            <a:r>
              <a:rPr lang="en-US" sz="2000" dirty="0" smtClean="0"/>
              <a:t>) </a:t>
            </a:r>
            <a:r>
              <a:rPr lang="en-US" sz="2000" dirty="0" err="1" smtClean="0"/>
              <a:t>pada</a:t>
            </a:r>
            <a:r>
              <a:rPr lang="en-US" sz="2000" dirty="0" smtClean="0"/>
              <a:t> Library of Congress </a:t>
            </a:r>
            <a:r>
              <a:rPr lang="en-US" sz="2000" dirty="0" err="1" smtClean="0"/>
              <a:t>dengan</a:t>
            </a:r>
            <a:r>
              <a:rPr lang="en-US" sz="2000" dirty="0" smtClean="0"/>
              <a:t> </a:t>
            </a:r>
            <a:r>
              <a:rPr lang="en-US" sz="2000" dirty="0" err="1" smtClean="0"/>
              <a:t>membayar</a:t>
            </a:r>
            <a:r>
              <a:rPr lang="en-US" sz="2000" dirty="0" smtClean="0"/>
              <a:t> </a:t>
            </a:r>
            <a:r>
              <a:rPr lang="en-US" sz="2000" dirty="0" err="1" smtClean="0"/>
              <a:t>biaya</a:t>
            </a:r>
            <a:r>
              <a:rPr lang="en-US" sz="2000" dirty="0" smtClean="0"/>
              <a:t> </a:t>
            </a:r>
            <a:r>
              <a:rPr lang="en-US" sz="2000" dirty="0" err="1" smtClean="0"/>
              <a:t>aplikasi</a:t>
            </a:r>
            <a:r>
              <a:rPr lang="en-US" sz="2000" dirty="0" smtClean="0"/>
              <a:t> </a:t>
            </a:r>
            <a:r>
              <a:rPr lang="en-US" sz="2000" dirty="0" err="1" smtClean="0"/>
              <a:t>sebesar</a:t>
            </a:r>
            <a:r>
              <a:rPr lang="en-US" sz="2000" dirty="0" smtClean="0"/>
              <a:t> $30. </a:t>
            </a:r>
            <a:endParaRPr lang="id-ID" sz="2000" dirty="0" smtClean="0"/>
          </a:p>
          <a:p>
            <a:pPr algn="just" eaLnBrk="1" hangingPunct="1"/>
            <a:r>
              <a:rPr lang="en-US" sz="2000" dirty="0" smtClean="0"/>
              <a:t>Di Indonesia, </a:t>
            </a:r>
            <a:r>
              <a:rPr lang="en-US" sz="2000" dirty="0" err="1" smtClean="0"/>
              <a:t>pendaftaran</a:t>
            </a:r>
            <a:r>
              <a:rPr lang="en-US" sz="2000" dirty="0" smtClean="0"/>
              <a:t> </a:t>
            </a:r>
            <a:r>
              <a:rPr lang="en-US" sz="2000" dirty="0" err="1" smtClean="0"/>
              <a:t>ditujukan</a:t>
            </a:r>
            <a:r>
              <a:rPr lang="en-US" sz="2000" dirty="0" smtClean="0"/>
              <a:t> </a:t>
            </a:r>
            <a:r>
              <a:rPr lang="en-US" sz="2000" dirty="0" err="1" smtClean="0"/>
              <a:t>kepada</a:t>
            </a:r>
            <a:r>
              <a:rPr lang="en-US" sz="2000" dirty="0" smtClean="0"/>
              <a:t> </a:t>
            </a:r>
            <a:r>
              <a:rPr lang="en-US" sz="2000" dirty="0" err="1" smtClean="0"/>
              <a:t>Direktorat</a:t>
            </a:r>
            <a:r>
              <a:rPr lang="en-US" sz="2000" dirty="0" smtClean="0"/>
              <a:t> </a:t>
            </a:r>
            <a:r>
              <a:rPr lang="en-US" sz="2000" dirty="0" err="1" smtClean="0"/>
              <a:t>Jenderal</a:t>
            </a:r>
            <a:r>
              <a:rPr lang="en-US" sz="2000" dirty="0" smtClean="0"/>
              <a:t> </a:t>
            </a:r>
            <a:r>
              <a:rPr lang="en-US" sz="2000" dirty="0" err="1" smtClean="0"/>
              <a:t>Hak</a:t>
            </a:r>
            <a:r>
              <a:rPr lang="en-US" sz="2000" dirty="0" smtClean="0"/>
              <a:t> </a:t>
            </a:r>
            <a:r>
              <a:rPr lang="en-US" sz="2000" dirty="0" err="1" smtClean="0"/>
              <a:t>Kekayaan</a:t>
            </a:r>
            <a:r>
              <a:rPr lang="en-US" sz="2000" dirty="0" smtClean="0"/>
              <a:t> </a:t>
            </a:r>
            <a:r>
              <a:rPr lang="en-US" sz="2000" dirty="0" err="1" smtClean="0"/>
              <a:t>Intelektual</a:t>
            </a:r>
            <a:r>
              <a:rPr lang="en-US" sz="2000" dirty="0" smtClean="0"/>
              <a:t> </a:t>
            </a:r>
            <a:r>
              <a:rPr lang="en-US" sz="2000" dirty="0" err="1" smtClean="0"/>
              <a:t>dengan</a:t>
            </a:r>
            <a:r>
              <a:rPr lang="en-US" sz="2000" dirty="0" smtClean="0"/>
              <a:t> </a:t>
            </a:r>
            <a:r>
              <a:rPr lang="en-US" sz="2000" dirty="0" err="1" smtClean="0"/>
              <a:t>membayar</a:t>
            </a:r>
            <a:r>
              <a:rPr lang="en-US" sz="2000" dirty="0" smtClean="0"/>
              <a:t> </a:t>
            </a:r>
            <a:r>
              <a:rPr lang="en-US" sz="2000" dirty="0" err="1" smtClean="0"/>
              <a:t>biaya</a:t>
            </a:r>
            <a:r>
              <a:rPr lang="en-US" sz="2000" dirty="0" smtClean="0"/>
              <a:t> </a:t>
            </a:r>
            <a:r>
              <a:rPr lang="en-US" sz="2000" dirty="0" err="1" smtClean="0"/>
              <a:t>permohonan</a:t>
            </a:r>
            <a:r>
              <a:rPr lang="en-US" sz="2000" dirty="0" smtClean="0"/>
              <a:t> </a:t>
            </a:r>
            <a:r>
              <a:rPr lang="en-US" sz="2000" dirty="0" err="1" smtClean="0"/>
              <a:t>sebesar</a:t>
            </a:r>
            <a:r>
              <a:rPr lang="en-US" sz="2000" dirty="0" smtClean="0"/>
              <a:t> </a:t>
            </a:r>
            <a:r>
              <a:rPr lang="en-US" sz="2000" dirty="0" err="1" smtClean="0"/>
              <a:t>Rp</a:t>
            </a:r>
            <a:r>
              <a:rPr lang="en-US" sz="2000" dirty="0" smtClean="0"/>
              <a:t>. 75.000,00. </a:t>
            </a:r>
            <a:r>
              <a:rPr lang="en-US" sz="2000" dirty="0" err="1" smtClean="0"/>
              <a:t>Suatu</a:t>
            </a:r>
            <a:r>
              <a:rPr lang="en-US" sz="2000" dirty="0" smtClean="0"/>
              <a:t> </a:t>
            </a:r>
            <a:r>
              <a:rPr lang="en-US" sz="2000" dirty="0" err="1" smtClean="0"/>
              <a:t>hak</a:t>
            </a:r>
            <a:r>
              <a:rPr lang="en-US" sz="2000" dirty="0" smtClean="0"/>
              <a:t> </a:t>
            </a:r>
            <a:r>
              <a:rPr lang="en-US" sz="2000" dirty="0" err="1" smtClean="0"/>
              <a:t>cipta</a:t>
            </a:r>
            <a:r>
              <a:rPr lang="en-US" sz="2000" dirty="0" smtClean="0"/>
              <a:t> </a:t>
            </a:r>
            <a:r>
              <a:rPr lang="en-US" sz="2000" dirty="0" err="1" smtClean="0"/>
              <a:t>berlaku</a:t>
            </a:r>
            <a:r>
              <a:rPr lang="en-US" sz="2000" dirty="0" smtClean="0"/>
              <a:t> </a:t>
            </a:r>
            <a:r>
              <a:rPr lang="en-US" sz="2000" dirty="0" err="1" smtClean="0"/>
              <a:t>selama</a:t>
            </a:r>
            <a:r>
              <a:rPr lang="en-US" sz="2000" dirty="0" smtClean="0"/>
              <a:t> </a:t>
            </a:r>
            <a:r>
              <a:rPr lang="en-US" sz="2000" dirty="0" err="1" smtClean="0"/>
              <a:t>hidup</a:t>
            </a:r>
            <a:r>
              <a:rPr lang="en-US" sz="2000" dirty="0" smtClean="0"/>
              <a:t> </a:t>
            </a:r>
            <a:r>
              <a:rPr lang="en-US" sz="2000" dirty="0" err="1" smtClean="0"/>
              <a:t>penciptanya</a:t>
            </a:r>
            <a:r>
              <a:rPr lang="en-US" sz="2000" dirty="0" smtClean="0"/>
              <a:t> </a:t>
            </a:r>
            <a:r>
              <a:rPr lang="en-US" sz="2000" dirty="0" err="1" smtClean="0"/>
              <a:t>dan</a:t>
            </a:r>
            <a:r>
              <a:rPr lang="en-US" sz="2000" dirty="0" smtClean="0"/>
              <a:t> </a:t>
            </a:r>
            <a:r>
              <a:rPr lang="en-US" sz="2000" dirty="0" err="1" smtClean="0"/>
              <a:t>terus</a:t>
            </a:r>
            <a:r>
              <a:rPr lang="en-US" sz="2000" dirty="0" smtClean="0"/>
              <a:t> </a:t>
            </a:r>
            <a:r>
              <a:rPr lang="en-US" sz="2000" dirty="0" err="1" smtClean="0"/>
              <a:t>berlangsung</a:t>
            </a:r>
            <a:r>
              <a:rPr lang="en-US" sz="2000" dirty="0" smtClean="0"/>
              <a:t> </a:t>
            </a:r>
            <a:r>
              <a:rPr lang="en-US" sz="2000" dirty="0" err="1" smtClean="0"/>
              <a:t>hingga</a:t>
            </a:r>
            <a:r>
              <a:rPr lang="en-US" sz="2000" dirty="0" smtClean="0"/>
              <a:t> 50 </a:t>
            </a:r>
            <a:r>
              <a:rPr lang="en-US" sz="2000" dirty="0" err="1" smtClean="0"/>
              <a:t>tahun</a:t>
            </a:r>
            <a:r>
              <a:rPr lang="en-US" sz="2000" dirty="0" smtClean="0"/>
              <a:t> </a:t>
            </a:r>
            <a:r>
              <a:rPr lang="en-US" sz="2000" dirty="0" err="1" smtClean="0"/>
              <a:t>setelah</a:t>
            </a:r>
            <a:r>
              <a:rPr lang="en-US" sz="2000" dirty="0" smtClean="0"/>
              <a:t> </a:t>
            </a:r>
            <a:r>
              <a:rPr lang="en-US" sz="2000" dirty="0" err="1" smtClean="0"/>
              <a:t>penciptanya</a:t>
            </a:r>
            <a:r>
              <a:rPr lang="en-US" sz="2000" dirty="0" smtClean="0"/>
              <a:t> </a:t>
            </a:r>
            <a:r>
              <a:rPr lang="en-US" sz="2000" dirty="0" err="1" smtClean="0"/>
              <a:t>meninggal</a:t>
            </a:r>
            <a:r>
              <a:rPr lang="en-US" sz="2000" dirty="0" smtClean="0"/>
              <a:t> </a:t>
            </a:r>
            <a:r>
              <a:rPr lang="en-US" sz="2000" dirty="0" err="1" smtClean="0"/>
              <a:t>dunia</a:t>
            </a:r>
            <a:r>
              <a:rPr lang="en-US" sz="2000" dirty="0" smtClean="0"/>
              <a:t> (</a:t>
            </a:r>
            <a:r>
              <a:rPr lang="en-US" sz="2000" dirty="0" err="1" smtClean="0"/>
              <a:t>catatan</a:t>
            </a:r>
            <a:r>
              <a:rPr lang="en-US" sz="2000" dirty="0" smtClean="0"/>
              <a:t>: di </a:t>
            </a:r>
            <a:r>
              <a:rPr lang="en-US" sz="2000" dirty="0" err="1" smtClean="0"/>
              <a:t>Amerika</a:t>
            </a:r>
            <a:r>
              <a:rPr lang="en-US" sz="2000" dirty="0" smtClean="0"/>
              <a:t> </a:t>
            </a:r>
            <a:r>
              <a:rPr lang="en-US" sz="2000" dirty="0" err="1" smtClean="0"/>
              <a:t>Serikat</a:t>
            </a:r>
            <a:r>
              <a:rPr lang="en-US" sz="2000" dirty="0" smtClean="0"/>
              <a:t>, </a:t>
            </a:r>
            <a:r>
              <a:rPr lang="en-US" sz="2000" dirty="0" err="1" smtClean="0"/>
              <a:t>berlaku</a:t>
            </a:r>
            <a:r>
              <a:rPr lang="en-US" sz="2000" dirty="0" smtClean="0"/>
              <a:t> </a:t>
            </a:r>
            <a:r>
              <a:rPr lang="en-US" sz="2000" dirty="0" err="1" smtClean="0"/>
              <a:t>hingga</a:t>
            </a:r>
            <a:r>
              <a:rPr lang="en-US" sz="2000" dirty="0" smtClean="0"/>
              <a:t> 70 </a:t>
            </a:r>
            <a:r>
              <a:rPr lang="en-US" sz="2000" dirty="0" err="1" smtClean="0"/>
              <a:t>tahun</a:t>
            </a:r>
            <a:r>
              <a:rPr lang="en-US" sz="2000" dirty="0" smtClean="0"/>
              <a:t> </a:t>
            </a:r>
            <a:r>
              <a:rPr lang="en-US" sz="2000" dirty="0" err="1" smtClean="0"/>
              <a:t>setelah</a:t>
            </a:r>
            <a:r>
              <a:rPr lang="en-US" sz="2000" dirty="0" smtClean="0"/>
              <a:t> </a:t>
            </a:r>
            <a:r>
              <a:rPr lang="en-US" sz="2000" dirty="0" err="1" smtClean="0"/>
              <a:t>penciptanya</a:t>
            </a:r>
            <a:r>
              <a:rPr lang="en-US" sz="2000" dirty="0" smtClean="0"/>
              <a:t> me</a:t>
            </a:r>
            <a:r>
              <a:rPr lang="id-ID" sz="2000" dirty="0" smtClean="0"/>
              <a:t>n</a:t>
            </a:r>
            <a:r>
              <a:rPr lang="en-US" sz="2000" dirty="0" err="1" smtClean="0"/>
              <a:t>inggal</a:t>
            </a:r>
            <a:r>
              <a:rPr lang="en-US" sz="2000" dirty="0" smtClean="0"/>
              <a:t> </a:t>
            </a:r>
            <a:r>
              <a:rPr lang="en-US" sz="2000" dirty="0" err="1" smtClean="0"/>
              <a:t>dunia</a:t>
            </a:r>
            <a:r>
              <a:rPr lang="en-US" sz="2000" dirty="0" smtClean="0"/>
              <a:t>).</a:t>
            </a:r>
            <a:endParaRPr lang="id-ID" sz="2000" dirty="0" smtClean="0"/>
          </a:p>
          <a:p>
            <a:pPr eaLnBrk="1" hangingPunct="1"/>
            <a:endParaRPr lang="id-ID" sz="2000" dirty="0" smtClean="0"/>
          </a:p>
        </p:txBody>
      </p:sp>
    </p:spTree>
    <p:extLst>
      <p:ext uri="{BB962C8B-B14F-4D97-AF65-F5344CB8AC3E}">
        <p14:creationId xmlns:p14="http://schemas.microsoft.com/office/powerpoint/2010/main" val="336477619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899592" y="620688"/>
            <a:ext cx="7024744" cy="1143000"/>
          </a:xfrm>
        </p:spPr>
        <p:txBody>
          <a:bodyPr/>
          <a:lstStyle/>
          <a:p>
            <a:pPr eaLnBrk="1" hangingPunct="1"/>
            <a:r>
              <a:rPr lang="id-ID" dirty="0" smtClean="0"/>
              <a:t>Paten</a:t>
            </a:r>
          </a:p>
        </p:txBody>
      </p:sp>
      <p:sp>
        <p:nvSpPr>
          <p:cNvPr id="31747" name="Content Placeholder 2"/>
          <p:cNvSpPr>
            <a:spLocks noGrp="1"/>
          </p:cNvSpPr>
          <p:nvPr>
            <p:ph idx="1"/>
          </p:nvPr>
        </p:nvSpPr>
        <p:spPr>
          <a:xfrm>
            <a:off x="395536" y="2060848"/>
            <a:ext cx="6777317" cy="3508977"/>
          </a:xfrm>
        </p:spPr>
        <p:txBody>
          <a:bodyPr>
            <a:normAutofit/>
          </a:bodyPr>
          <a:lstStyle/>
          <a:p>
            <a:pPr algn="just" eaLnBrk="1" hangingPunct="1"/>
            <a:r>
              <a:rPr lang="id-ID" dirty="0" smtClean="0"/>
              <a:t>Diatur dalam UU No.14 Tahun 2001</a:t>
            </a:r>
          </a:p>
          <a:p>
            <a:pPr algn="just" eaLnBrk="1" hangingPunct="1"/>
            <a:r>
              <a:rPr lang="en-US" dirty="0" smtClean="0"/>
              <a:t>Paten </a:t>
            </a:r>
            <a:r>
              <a:rPr lang="en-US" dirty="0" err="1" smtClean="0"/>
              <a:t>adalah</a:t>
            </a:r>
            <a:r>
              <a:rPr lang="en-US" dirty="0" smtClean="0"/>
              <a:t> </a:t>
            </a:r>
            <a:r>
              <a:rPr lang="en-US" dirty="0" err="1" smtClean="0"/>
              <a:t>hak</a:t>
            </a:r>
            <a:r>
              <a:rPr lang="en-US" dirty="0" smtClean="0"/>
              <a:t> </a:t>
            </a:r>
            <a:r>
              <a:rPr lang="en-US" dirty="0" err="1" smtClean="0"/>
              <a:t>eksklusif</a:t>
            </a:r>
            <a:r>
              <a:rPr lang="en-US" dirty="0" smtClean="0"/>
              <a:t> </a:t>
            </a:r>
            <a:r>
              <a:rPr lang="id-ID" dirty="0" smtClean="0"/>
              <a:t>yang diberikan oleh negara kepada inventor atas hasil temuannya di bidang teknologi</a:t>
            </a:r>
          </a:p>
          <a:p>
            <a:pPr eaLnBrk="1" hangingPunct="1"/>
            <a:endParaRPr lang="id-ID" dirty="0" smtClean="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00" y="116632"/>
            <a:ext cx="2238375" cy="204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72200" y="5229199"/>
            <a:ext cx="2619375" cy="174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1871058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Content Placeholder 2"/>
          <p:cNvSpPr>
            <a:spLocks noGrp="1"/>
          </p:cNvSpPr>
          <p:nvPr>
            <p:ph idx="1"/>
          </p:nvPr>
        </p:nvSpPr>
        <p:spPr>
          <a:xfrm>
            <a:off x="1043608" y="1676783"/>
            <a:ext cx="6777317" cy="3508977"/>
          </a:xfrm>
        </p:spPr>
        <p:txBody>
          <a:bodyPr>
            <a:normAutofit/>
          </a:bodyPr>
          <a:lstStyle/>
          <a:p>
            <a:pPr eaLnBrk="1" hangingPunct="1"/>
            <a:r>
              <a:rPr lang="en-US" sz="2800" dirty="0" err="1" smtClean="0"/>
              <a:t>Maksud</a:t>
            </a:r>
            <a:r>
              <a:rPr lang="en-US" sz="2800" dirty="0" smtClean="0"/>
              <a:t> </a:t>
            </a:r>
            <a:r>
              <a:rPr lang="en-US" sz="2800" dirty="0" err="1" smtClean="0"/>
              <a:t>dari</a:t>
            </a:r>
            <a:r>
              <a:rPr lang="en-US" sz="2800" dirty="0" smtClean="0"/>
              <a:t> </a:t>
            </a:r>
            <a:r>
              <a:rPr lang="en-US" sz="2800" dirty="0" err="1" smtClean="0"/>
              <a:t>pemberian</a:t>
            </a:r>
            <a:r>
              <a:rPr lang="en-US" sz="2800" dirty="0" smtClean="0"/>
              <a:t> 20 </a:t>
            </a:r>
            <a:r>
              <a:rPr lang="en-US" sz="2800" dirty="0" err="1" smtClean="0"/>
              <a:t>tahun</a:t>
            </a:r>
            <a:r>
              <a:rPr lang="en-US" sz="2800" dirty="0" smtClean="0"/>
              <a:t> </a:t>
            </a:r>
            <a:r>
              <a:rPr lang="en-US" sz="2800" dirty="0" err="1" smtClean="0"/>
              <a:t>monopoli</a:t>
            </a:r>
            <a:r>
              <a:rPr lang="en-US" sz="2800" dirty="0" smtClean="0"/>
              <a:t> </a:t>
            </a:r>
            <a:r>
              <a:rPr lang="en-US" sz="2800" dirty="0" err="1" smtClean="0"/>
              <a:t>kepada</a:t>
            </a:r>
            <a:r>
              <a:rPr lang="en-US" sz="2800" dirty="0" smtClean="0"/>
              <a:t> inventor </a:t>
            </a:r>
            <a:r>
              <a:rPr lang="en-US" sz="2800" dirty="0" err="1" smtClean="0"/>
              <a:t>adalah</a:t>
            </a:r>
            <a:r>
              <a:rPr lang="en-US" sz="2800" dirty="0" smtClean="0"/>
              <a:t> </a:t>
            </a:r>
            <a:r>
              <a:rPr lang="en-US" sz="2800" dirty="0" err="1" smtClean="0"/>
              <a:t>untuk</a:t>
            </a:r>
            <a:r>
              <a:rPr lang="en-US" sz="2800" dirty="0" smtClean="0"/>
              <a:t> </a:t>
            </a:r>
            <a:r>
              <a:rPr lang="en-US" sz="2800" dirty="0" err="1" smtClean="0"/>
              <a:t>merangsang</a:t>
            </a:r>
            <a:r>
              <a:rPr lang="en-US" sz="2800" dirty="0" smtClean="0"/>
              <a:t> </a:t>
            </a:r>
            <a:r>
              <a:rPr lang="en-US" sz="2800" dirty="0" err="1" smtClean="0"/>
              <a:t>kreativitas</a:t>
            </a:r>
            <a:r>
              <a:rPr lang="en-US" sz="2800" dirty="0" smtClean="0"/>
              <a:t> </a:t>
            </a:r>
            <a:r>
              <a:rPr lang="en-US" sz="2800" dirty="0" err="1" smtClean="0"/>
              <a:t>dan</a:t>
            </a:r>
            <a:r>
              <a:rPr lang="en-US" sz="2800" dirty="0" smtClean="0"/>
              <a:t> </a:t>
            </a:r>
            <a:r>
              <a:rPr lang="en-US" sz="2800" dirty="0" err="1" smtClean="0"/>
              <a:t>inovasi</a:t>
            </a:r>
            <a:r>
              <a:rPr lang="en-US" sz="2800" dirty="0" smtClean="0"/>
              <a:t>.</a:t>
            </a:r>
            <a:endParaRPr lang="id-ID" sz="2800" dirty="0" smtClean="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47864" y="3326812"/>
            <a:ext cx="2370956" cy="31088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7576849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pPr eaLnBrk="1" hangingPunct="1"/>
            <a:endParaRPr lang="id-ID" smtClean="0"/>
          </a:p>
        </p:txBody>
      </p:sp>
      <p:sp>
        <p:nvSpPr>
          <p:cNvPr id="33795" name="Content Placeholder 2"/>
          <p:cNvSpPr>
            <a:spLocks noGrp="1"/>
          </p:cNvSpPr>
          <p:nvPr>
            <p:ph idx="1"/>
          </p:nvPr>
        </p:nvSpPr>
        <p:spPr/>
        <p:txBody>
          <a:bodyPr>
            <a:normAutofit lnSpcReduction="10000"/>
          </a:bodyPr>
          <a:lstStyle/>
          <a:p>
            <a:pPr eaLnBrk="1" hangingPunct="1"/>
            <a:r>
              <a:rPr lang="id-ID" smtClean="0"/>
              <a:t>S</a:t>
            </a:r>
            <a:r>
              <a:rPr lang="en-US" smtClean="0"/>
              <a:t>ete</a:t>
            </a:r>
            <a:r>
              <a:rPr lang="id-ID" smtClean="0"/>
              <a:t>l</a:t>
            </a:r>
            <a:r>
              <a:rPr lang="en-US" smtClean="0"/>
              <a:t>ah 20 tahun, paten akan kadaluarsa dan tidak dapat diperpanjang. Menurut Undang-Undang Paten, Paten adalah hak eksklusif yang diberikan oleh negara kepada Inventor atas hasil invensinya di bidang teknologi, yang untuk selama waktu tertentu melaksanakan sendiri invensinya tersebut atau memberikan persetujuannya kepada pihak lain untuk melaksanakannya.</a:t>
            </a:r>
            <a:endParaRPr lang="id-ID" smtClean="0"/>
          </a:p>
        </p:txBody>
      </p:sp>
    </p:spTree>
    <p:extLst>
      <p:ext uri="{BB962C8B-B14F-4D97-AF65-F5344CB8AC3E}">
        <p14:creationId xmlns:p14="http://schemas.microsoft.com/office/powerpoint/2010/main" val="227344831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pPr eaLnBrk="1" hangingPunct="1"/>
            <a:endParaRPr lang="id-ID" dirty="0" smtClean="0"/>
          </a:p>
        </p:txBody>
      </p:sp>
      <p:sp>
        <p:nvSpPr>
          <p:cNvPr id="34819" name="Content Placeholder 2"/>
          <p:cNvSpPr>
            <a:spLocks noGrp="1"/>
          </p:cNvSpPr>
          <p:nvPr>
            <p:ph idx="1"/>
          </p:nvPr>
        </p:nvSpPr>
        <p:spPr/>
        <p:txBody>
          <a:bodyPr>
            <a:normAutofit/>
          </a:bodyPr>
          <a:lstStyle/>
          <a:p>
            <a:pPr algn="just"/>
            <a:r>
              <a:rPr lang="en-US" dirty="0" smtClean="0"/>
              <a:t>Di </a:t>
            </a:r>
            <a:r>
              <a:rPr lang="en-US" dirty="0" err="1" smtClean="0"/>
              <a:t>Amerika</a:t>
            </a:r>
            <a:r>
              <a:rPr lang="en-US" dirty="0" smtClean="0"/>
              <a:t> </a:t>
            </a:r>
            <a:r>
              <a:rPr lang="en-US" dirty="0" err="1" smtClean="0"/>
              <a:t>Serikat</a:t>
            </a:r>
            <a:r>
              <a:rPr lang="en-US" dirty="0" smtClean="0"/>
              <a:t>, paten </a:t>
            </a:r>
            <a:r>
              <a:rPr lang="en-US" dirty="0" err="1" smtClean="0"/>
              <a:t>diberikan</a:t>
            </a:r>
            <a:r>
              <a:rPr lang="en-US" dirty="0" smtClean="0"/>
              <a:t> </a:t>
            </a:r>
            <a:r>
              <a:rPr lang="en-US" dirty="0" err="1" smtClean="0"/>
              <a:t>kepada</a:t>
            </a:r>
            <a:r>
              <a:rPr lang="en-US" dirty="0" smtClean="0"/>
              <a:t> </a:t>
            </a:r>
            <a:r>
              <a:rPr lang="en-US" dirty="0" err="1" smtClean="0"/>
              <a:t>mereka</a:t>
            </a:r>
            <a:r>
              <a:rPr lang="en-US" dirty="0" smtClean="0"/>
              <a:t> yang </a:t>
            </a:r>
            <a:r>
              <a:rPr lang="en-US" dirty="0" err="1" smtClean="0"/>
              <a:t>pertama</a:t>
            </a:r>
            <a:r>
              <a:rPr lang="en-US" dirty="0" smtClean="0"/>
              <a:t> kali </a:t>
            </a:r>
            <a:r>
              <a:rPr lang="en-US" dirty="0" err="1" smtClean="0"/>
              <a:t>menemukan</a:t>
            </a:r>
            <a:r>
              <a:rPr lang="en-US" dirty="0" smtClean="0"/>
              <a:t> </a:t>
            </a:r>
            <a:r>
              <a:rPr lang="en-US" dirty="0" err="1" smtClean="0"/>
              <a:t>invensi</a:t>
            </a:r>
            <a:r>
              <a:rPr lang="en-US" dirty="0" smtClean="0"/>
              <a:t>. </a:t>
            </a:r>
            <a:r>
              <a:rPr lang="en-US" dirty="0" err="1" smtClean="0"/>
              <a:t>Sistem</a:t>
            </a:r>
            <a:r>
              <a:rPr lang="en-US" dirty="0" smtClean="0"/>
              <a:t> yang </a:t>
            </a:r>
            <a:r>
              <a:rPr lang="en-US" dirty="0" err="1" smtClean="0"/>
              <a:t>sering</a:t>
            </a:r>
            <a:r>
              <a:rPr lang="en-US" dirty="0" smtClean="0"/>
              <a:t> </a:t>
            </a:r>
            <a:r>
              <a:rPr lang="en-US" dirty="0" err="1" smtClean="0"/>
              <a:t>disebut</a:t>
            </a:r>
            <a:r>
              <a:rPr lang="en-US" dirty="0" smtClean="0"/>
              <a:t> </a:t>
            </a:r>
            <a:r>
              <a:rPr lang="en-US" dirty="0" err="1" smtClean="0"/>
              <a:t>dengan</a:t>
            </a:r>
            <a:r>
              <a:rPr lang="en-US" dirty="0" smtClean="0"/>
              <a:t> “first-to-invent” </a:t>
            </a:r>
            <a:r>
              <a:rPr lang="en-US" dirty="0" err="1" smtClean="0"/>
              <a:t>berbeda</a:t>
            </a:r>
            <a:r>
              <a:rPr lang="en-US" dirty="0" smtClean="0"/>
              <a:t> </a:t>
            </a:r>
            <a:r>
              <a:rPr lang="en-US" dirty="0" err="1" smtClean="0"/>
              <a:t>dengan</a:t>
            </a:r>
            <a:r>
              <a:rPr lang="en-US" dirty="0" smtClean="0"/>
              <a:t> </a:t>
            </a:r>
            <a:r>
              <a:rPr lang="en-US" dirty="0" err="1" smtClean="0"/>
              <a:t>sistem</a:t>
            </a:r>
            <a:r>
              <a:rPr lang="en-US" dirty="0" smtClean="0"/>
              <a:t> yang </a:t>
            </a:r>
            <a:r>
              <a:rPr lang="en-US" dirty="0" err="1" smtClean="0"/>
              <a:t>digunakan</a:t>
            </a:r>
            <a:r>
              <a:rPr lang="en-US" dirty="0" smtClean="0"/>
              <a:t> di </a:t>
            </a:r>
            <a:r>
              <a:rPr lang="en-US" dirty="0" err="1" smtClean="0"/>
              <a:t>Jepang</a:t>
            </a:r>
            <a:r>
              <a:rPr lang="en-US" dirty="0" smtClean="0"/>
              <a:t>, </a:t>
            </a:r>
            <a:r>
              <a:rPr lang="en-US" dirty="0" err="1" smtClean="0"/>
              <a:t>Eropa</a:t>
            </a:r>
            <a:r>
              <a:rPr lang="en-US" dirty="0" smtClean="0"/>
              <a:t>, </a:t>
            </a:r>
            <a:r>
              <a:rPr lang="en-US" dirty="0" err="1" smtClean="0"/>
              <a:t>dan</a:t>
            </a:r>
            <a:r>
              <a:rPr lang="en-US" dirty="0" smtClean="0"/>
              <a:t> Indonesia. </a:t>
            </a:r>
            <a:endParaRPr lang="id-ID" dirty="0" smtClean="0"/>
          </a:p>
          <a:p>
            <a:pPr marL="68580" indent="0" eaLnBrk="1" hangingPunct="1">
              <a:buNone/>
            </a:pPr>
            <a:endParaRPr lang="id-ID" dirty="0" smtClean="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16216" y="214313"/>
            <a:ext cx="2143125" cy="214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331684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2472" y="620688"/>
            <a:ext cx="7024744" cy="1143000"/>
          </a:xfrm>
        </p:spPr>
        <p:txBody>
          <a:bodyPr/>
          <a:lstStyle/>
          <a:p>
            <a:r>
              <a:rPr lang="id-ID" b="1" dirty="0" smtClean="0"/>
              <a:t>Hak Kekayaan Intelektual</a:t>
            </a:r>
            <a:endParaRPr lang="id-ID" b="1" dirty="0"/>
          </a:p>
        </p:txBody>
      </p:sp>
      <p:sp>
        <p:nvSpPr>
          <p:cNvPr id="3" name="Content Placeholder 2"/>
          <p:cNvSpPr>
            <a:spLocks noGrp="1"/>
          </p:cNvSpPr>
          <p:nvPr>
            <p:ph idx="1"/>
          </p:nvPr>
        </p:nvSpPr>
        <p:spPr/>
        <p:txBody>
          <a:bodyPr/>
          <a:lstStyle/>
          <a:p>
            <a:endParaRPr lang="id-ID" dirty="0"/>
          </a:p>
        </p:txBody>
      </p:sp>
      <p:sp>
        <p:nvSpPr>
          <p:cNvPr id="4" name="Rounded Rectangle 3"/>
          <p:cNvSpPr/>
          <p:nvPr/>
        </p:nvSpPr>
        <p:spPr>
          <a:xfrm>
            <a:off x="971600" y="2132856"/>
            <a:ext cx="6912768" cy="201622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400" dirty="0" smtClean="0">
                <a:latin typeface="Arial" pitchFamily="34" charset="0"/>
                <a:cs typeface="Arial" pitchFamily="34" charset="0"/>
              </a:rPr>
              <a:t>Hasil pemikiran, kreasi dan desain seseorang yang oleh hukum diakui dan diberikan hak atas kebendaan sehingga hasil pemikiran, kreasi dan desain tersebut dapat diperjualbelikan</a:t>
            </a:r>
            <a:endParaRPr lang="id-ID" sz="2400" dirty="0">
              <a:latin typeface="Arial" pitchFamily="34" charset="0"/>
              <a:cs typeface="Arial" pitchFamily="34" charset="0"/>
            </a:endParaRPr>
          </a:p>
        </p:txBody>
      </p:sp>
      <p:sp>
        <p:nvSpPr>
          <p:cNvPr id="5" name="Rectangle 4"/>
          <p:cNvSpPr/>
          <p:nvPr/>
        </p:nvSpPr>
        <p:spPr>
          <a:xfrm>
            <a:off x="1187624" y="4437112"/>
            <a:ext cx="7272808" cy="1728192"/>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400" dirty="0" smtClean="0">
                <a:latin typeface="Arial" pitchFamily="34" charset="0"/>
                <a:cs typeface="Arial" pitchFamily="34" charset="0"/>
              </a:rPr>
              <a:t>Seseorang yang memiliki hak kekayaan intelektual dapat diberikan royalti atau pembayaran oleh orang lain yang memanfaatkan atau menggunakan hak kekayaan intelektualnya tersebut</a:t>
            </a:r>
            <a:endParaRPr lang="id-ID" sz="2400" dirty="0">
              <a:latin typeface="Arial" pitchFamily="34" charset="0"/>
              <a:cs typeface="Arial" pitchFamily="34" charset="0"/>
            </a:endParaRPr>
          </a:p>
        </p:txBody>
      </p:sp>
    </p:spTree>
    <p:extLst>
      <p:ext uri="{BB962C8B-B14F-4D97-AF65-F5344CB8AC3E}">
        <p14:creationId xmlns:p14="http://schemas.microsoft.com/office/powerpoint/2010/main" val="2269181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125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125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1187624" y="332656"/>
            <a:ext cx="7024744" cy="1143000"/>
          </a:xfrm>
        </p:spPr>
        <p:txBody>
          <a:bodyPr/>
          <a:lstStyle/>
          <a:p>
            <a:pPr eaLnBrk="1" hangingPunct="1"/>
            <a:endParaRPr lang="id-ID" dirty="0" smtClean="0"/>
          </a:p>
        </p:txBody>
      </p:sp>
      <p:sp>
        <p:nvSpPr>
          <p:cNvPr id="35843" name="Content Placeholder 2"/>
          <p:cNvSpPr>
            <a:spLocks noGrp="1"/>
          </p:cNvSpPr>
          <p:nvPr>
            <p:ph idx="1"/>
          </p:nvPr>
        </p:nvSpPr>
        <p:spPr>
          <a:xfrm>
            <a:off x="755576" y="1484784"/>
            <a:ext cx="7920880" cy="4345708"/>
          </a:xfrm>
        </p:spPr>
        <p:txBody>
          <a:bodyPr>
            <a:normAutofit lnSpcReduction="10000"/>
          </a:bodyPr>
          <a:lstStyle/>
          <a:p>
            <a:pPr eaLnBrk="1" hangingPunct="1"/>
            <a:r>
              <a:rPr lang="en-US" dirty="0" smtClean="0"/>
              <a:t>Paten </a:t>
            </a:r>
            <a:r>
              <a:rPr lang="en-US" dirty="0" err="1" smtClean="0"/>
              <a:t>diberikan</a:t>
            </a:r>
            <a:r>
              <a:rPr lang="en-US" dirty="0" smtClean="0"/>
              <a:t> </a:t>
            </a:r>
            <a:r>
              <a:rPr lang="en-US" dirty="0" err="1" smtClean="0"/>
              <a:t>atas</a:t>
            </a:r>
            <a:r>
              <a:rPr lang="en-US" dirty="0" smtClean="0"/>
              <a:t> </a:t>
            </a:r>
            <a:r>
              <a:rPr lang="en-US" dirty="0" err="1" smtClean="0"/>
              <a:t>permohonan</a:t>
            </a:r>
            <a:r>
              <a:rPr lang="en-US" dirty="0" smtClean="0"/>
              <a:t>. </a:t>
            </a:r>
            <a:endParaRPr lang="id-ID" dirty="0" smtClean="0"/>
          </a:p>
          <a:p>
            <a:pPr eaLnBrk="1" hangingPunct="1"/>
            <a:r>
              <a:rPr lang="en-US" dirty="0" err="1" smtClean="0"/>
              <a:t>Setiap</a:t>
            </a:r>
            <a:r>
              <a:rPr lang="en-US" dirty="0" smtClean="0"/>
              <a:t> </a:t>
            </a:r>
            <a:r>
              <a:rPr lang="en-US" dirty="0" err="1" smtClean="0"/>
              <a:t>permohonan</a:t>
            </a:r>
            <a:r>
              <a:rPr lang="en-US" dirty="0" smtClean="0"/>
              <a:t> </a:t>
            </a:r>
            <a:r>
              <a:rPr lang="en-US" dirty="0" err="1" smtClean="0"/>
              <a:t>hanya</a:t>
            </a:r>
            <a:r>
              <a:rPr lang="en-US" dirty="0" smtClean="0"/>
              <a:t> </a:t>
            </a:r>
            <a:r>
              <a:rPr lang="en-US" dirty="0" err="1" smtClean="0"/>
              <a:t>dapat</a:t>
            </a:r>
            <a:r>
              <a:rPr lang="en-US" dirty="0" smtClean="0"/>
              <a:t> </a:t>
            </a:r>
            <a:r>
              <a:rPr lang="en-US" dirty="0" err="1" smtClean="0"/>
              <a:t>diajukan</a:t>
            </a:r>
            <a:r>
              <a:rPr lang="en-US" dirty="0" smtClean="0"/>
              <a:t> </a:t>
            </a:r>
            <a:r>
              <a:rPr lang="en-US" dirty="0" err="1" smtClean="0"/>
              <a:t>untuk</a:t>
            </a:r>
            <a:r>
              <a:rPr lang="en-US" dirty="0" smtClean="0"/>
              <a:t> </a:t>
            </a:r>
            <a:r>
              <a:rPr lang="en-US" dirty="0" err="1" smtClean="0"/>
              <a:t>satu</a:t>
            </a:r>
            <a:r>
              <a:rPr lang="en-US" dirty="0" smtClean="0"/>
              <a:t> </a:t>
            </a:r>
            <a:r>
              <a:rPr lang="en-US" dirty="0" err="1" smtClean="0"/>
              <a:t>invensi</a:t>
            </a:r>
            <a:r>
              <a:rPr lang="en-US" dirty="0" smtClean="0"/>
              <a:t>. </a:t>
            </a:r>
            <a:endParaRPr lang="id-ID" dirty="0" smtClean="0"/>
          </a:p>
          <a:p>
            <a:pPr eaLnBrk="1" hangingPunct="1"/>
            <a:r>
              <a:rPr lang="en-US" dirty="0" err="1" smtClean="0"/>
              <a:t>Permohonan</a:t>
            </a:r>
            <a:r>
              <a:rPr lang="en-US" dirty="0" smtClean="0"/>
              <a:t> paten </a:t>
            </a:r>
            <a:r>
              <a:rPr lang="en-US" dirty="0" err="1" smtClean="0"/>
              <a:t>diajukan</a:t>
            </a:r>
            <a:r>
              <a:rPr lang="en-US" dirty="0" smtClean="0"/>
              <a:t> </a:t>
            </a:r>
            <a:r>
              <a:rPr lang="en-US" dirty="0" err="1" smtClean="0"/>
              <a:t>ke</a:t>
            </a:r>
            <a:r>
              <a:rPr lang="en-US" dirty="0" smtClean="0"/>
              <a:t> </a:t>
            </a:r>
            <a:r>
              <a:rPr lang="en-US" dirty="0" err="1" smtClean="0"/>
              <a:t>Direktorat</a:t>
            </a:r>
            <a:r>
              <a:rPr lang="en-US" dirty="0" smtClean="0"/>
              <a:t> </a:t>
            </a:r>
            <a:r>
              <a:rPr lang="en-US" dirty="0" err="1" smtClean="0"/>
              <a:t>Jenderal</a:t>
            </a:r>
            <a:r>
              <a:rPr lang="en-US" dirty="0" smtClean="0"/>
              <a:t> </a:t>
            </a:r>
            <a:r>
              <a:rPr lang="en-US" dirty="0" err="1" smtClean="0"/>
              <a:t>Hak</a:t>
            </a:r>
            <a:r>
              <a:rPr lang="en-US" dirty="0" smtClean="0"/>
              <a:t> </a:t>
            </a:r>
            <a:r>
              <a:rPr lang="en-US" dirty="0" err="1" smtClean="0"/>
              <a:t>Kekayaan</a:t>
            </a:r>
            <a:r>
              <a:rPr lang="en-US" dirty="0" smtClean="0"/>
              <a:t> </a:t>
            </a:r>
            <a:r>
              <a:rPr lang="en-US" dirty="0" err="1" smtClean="0"/>
              <a:t>Intelektual</a:t>
            </a:r>
            <a:r>
              <a:rPr lang="en-US" dirty="0" smtClean="0"/>
              <a:t> </a:t>
            </a:r>
            <a:r>
              <a:rPr lang="en-US" dirty="0" err="1" smtClean="0"/>
              <a:t>atau</a:t>
            </a:r>
            <a:r>
              <a:rPr lang="en-US" dirty="0" smtClean="0"/>
              <a:t> </a:t>
            </a:r>
            <a:r>
              <a:rPr lang="en-US" dirty="0" err="1" smtClean="0"/>
              <a:t>melalui</a:t>
            </a:r>
            <a:r>
              <a:rPr lang="en-US" dirty="0" smtClean="0"/>
              <a:t> </a:t>
            </a:r>
            <a:r>
              <a:rPr lang="en-US" dirty="0" err="1" smtClean="0"/>
              <a:t>Kanwil</a:t>
            </a:r>
            <a:r>
              <a:rPr lang="en-US" dirty="0" smtClean="0"/>
              <a:t> </a:t>
            </a:r>
            <a:r>
              <a:rPr lang="en-US" dirty="0" err="1" smtClean="0"/>
              <a:t>Departemen</a:t>
            </a:r>
            <a:r>
              <a:rPr lang="en-US" dirty="0" smtClean="0"/>
              <a:t> </a:t>
            </a:r>
            <a:r>
              <a:rPr lang="en-US" dirty="0" err="1" smtClean="0"/>
              <a:t>Hukum</a:t>
            </a:r>
            <a:r>
              <a:rPr lang="en-US" dirty="0" smtClean="0"/>
              <a:t> </a:t>
            </a:r>
            <a:r>
              <a:rPr lang="en-US" dirty="0" err="1" smtClean="0"/>
              <a:t>dan</a:t>
            </a:r>
            <a:r>
              <a:rPr lang="en-US" dirty="0" smtClean="0"/>
              <a:t> </a:t>
            </a:r>
            <a:r>
              <a:rPr lang="en-US" dirty="0" err="1" smtClean="0"/>
              <a:t>Hak</a:t>
            </a:r>
            <a:r>
              <a:rPr lang="en-US" dirty="0" smtClean="0"/>
              <a:t> </a:t>
            </a:r>
            <a:r>
              <a:rPr lang="en-US" dirty="0" err="1" smtClean="0"/>
              <a:t>Asasi</a:t>
            </a:r>
            <a:r>
              <a:rPr lang="en-US" dirty="0" smtClean="0"/>
              <a:t> </a:t>
            </a:r>
            <a:r>
              <a:rPr lang="en-US" dirty="0" err="1" smtClean="0"/>
              <a:t>Manusia</a:t>
            </a:r>
            <a:r>
              <a:rPr lang="en-US" dirty="0" smtClean="0"/>
              <a:t>. </a:t>
            </a:r>
            <a:endParaRPr lang="id-ID" dirty="0" smtClean="0"/>
          </a:p>
          <a:p>
            <a:pPr lvl="1"/>
            <a:r>
              <a:rPr lang="en-US" dirty="0" err="1" smtClean="0"/>
              <a:t>Tahapan</a:t>
            </a:r>
            <a:r>
              <a:rPr lang="en-US" dirty="0" smtClean="0"/>
              <a:t> yang </a:t>
            </a:r>
            <a:r>
              <a:rPr lang="en-US" dirty="0" err="1" smtClean="0"/>
              <a:t>dilalui</a:t>
            </a:r>
            <a:r>
              <a:rPr lang="en-US" dirty="0" smtClean="0"/>
              <a:t> </a:t>
            </a:r>
            <a:r>
              <a:rPr lang="en-US" dirty="0" err="1" smtClean="0"/>
              <a:t>dalam</a:t>
            </a:r>
            <a:r>
              <a:rPr lang="en-US" dirty="0" smtClean="0"/>
              <a:t> </a:t>
            </a:r>
            <a:r>
              <a:rPr lang="en-US" dirty="0" err="1" smtClean="0"/>
              <a:t>permohonan</a:t>
            </a:r>
            <a:r>
              <a:rPr lang="en-US" dirty="0" smtClean="0"/>
              <a:t> </a:t>
            </a:r>
            <a:r>
              <a:rPr lang="en-US" dirty="0" err="1" smtClean="0"/>
              <a:t>ini</a:t>
            </a:r>
            <a:r>
              <a:rPr lang="en-US" dirty="0" smtClean="0"/>
              <a:t> </a:t>
            </a:r>
            <a:r>
              <a:rPr lang="en-US" dirty="0" err="1" smtClean="0"/>
              <a:t>adalah</a:t>
            </a:r>
            <a:r>
              <a:rPr lang="en-US" dirty="0" smtClean="0"/>
              <a:t> </a:t>
            </a:r>
            <a:r>
              <a:rPr lang="en-US" dirty="0" err="1" smtClean="0"/>
              <a:t>pengajuan</a:t>
            </a:r>
            <a:r>
              <a:rPr lang="en-US" dirty="0" smtClean="0"/>
              <a:t> </a:t>
            </a:r>
            <a:r>
              <a:rPr lang="en-US" dirty="0" err="1" smtClean="0"/>
              <a:t>permohonan</a:t>
            </a:r>
            <a:r>
              <a:rPr lang="en-US" dirty="0" smtClean="0"/>
              <a:t>, </a:t>
            </a:r>
            <a:r>
              <a:rPr lang="en-US" dirty="0" err="1" smtClean="0"/>
              <a:t>pemeriksaan</a:t>
            </a:r>
            <a:r>
              <a:rPr lang="en-US" dirty="0" smtClean="0"/>
              <a:t> </a:t>
            </a:r>
            <a:r>
              <a:rPr lang="en-US" dirty="0" err="1" smtClean="0"/>
              <a:t>administratif</a:t>
            </a:r>
            <a:r>
              <a:rPr lang="en-US" dirty="0" smtClean="0"/>
              <a:t>, </a:t>
            </a:r>
            <a:r>
              <a:rPr lang="en-US" dirty="0" err="1" smtClean="0"/>
              <a:t>pengumuman</a:t>
            </a:r>
            <a:r>
              <a:rPr lang="en-US" dirty="0" smtClean="0"/>
              <a:t> </a:t>
            </a:r>
            <a:r>
              <a:rPr lang="en-US" dirty="0" err="1" smtClean="0"/>
              <a:t>permohonan</a:t>
            </a:r>
            <a:r>
              <a:rPr lang="en-US" dirty="0" smtClean="0"/>
              <a:t> paten, </a:t>
            </a:r>
            <a:r>
              <a:rPr lang="en-US" dirty="0" err="1" smtClean="0"/>
              <a:t>pemeriksaan</a:t>
            </a:r>
            <a:r>
              <a:rPr lang="en-US" dirty="0" smtClean="0"/>
              <a:t> </a:t>
            </a:r>
            <a:r>
              <a:rPr lang="en-US" dirty="0" err="1" smtClean="0"/>
              <a:t>substantif</a:t>
            </a:r>
            <a:r>
              <a:rPr lang="en-US" dirty="0" smtClean="0"/>
              <a:t>, </a:t>
            </a:r>
            <a:r>
              <a:rPr lang="en-US" dirty="0" err="1" smtClean="0"/>
              <a:t>dan</a:t>
            </a:r>
            <a:r>
              <a:rPr lang="en-US" dirty="0" smtClean="0"/>
              <a:t> </a:t>
            </a:r>
            <a:r>
              <a:rPr lang="en-US" dirty="0" err="1" smtClean="0"/>
              <a:t>pemberian</a:t>
            </a:r>
            <a:r>
              <a:rPr lang="en-US" dirty="0" smtClean="0"/>
              <a:t> </a:t>
            </a:r>
            <a:r>
              <a:rPr lang="en-US" dirty="0" err="1" smtClean="0"/>
              <a:t>atau</a:t>
            </a:r>
            <a:r>
              <a:rPr lang="en-US" dirty="0" smtClean="0"/>
              <a:t> </a:t>
            </a:r>
            <a:r>
              <a:rPr lang="en-US" dirty="0" err="1" smtClean="0"/>
              <a:t>penolakan</a:t>
            </a:r>
            <a:r>
              <a:rPr lang="en-US" dirty="0" smtClean="0"/>
              <a:t>.   </a:t>
            </a:r>
            <a:endParaRPr lang="id-ID" dirty="0" smtClean="0"/>
          </a:p>
        </p:txBody>
      </p:sp>
    </p:spTree>
    <p:extLst>
      <p:ext uri="{BB962C8B-B14F-4D97-AF65-F5344CB8AC3E}">
        <p14:creationId xmlns:p14="http://schemas.microsoft.com/office/powerpoint/2010/main" val="263038751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Content Placeholder 2"/>
          <p:cNvSpPr>
            <a:spLocks noGrp="1"/>
          </p:cNvSpPr>
          <p:nvPr>
            <p:ph idx="1"/>
          </p:nvPr>
        </p:nvSpPr>
        <p:spPr>
          <a:xfrm>
            <a:off x="457200" y="1500188"/>
            <a:ext cx="8229600" cy="4824412"/>
          </a:xfrm>
        </p:spPr>
        <p:txBody>
          <a:bodyPr/>
          <a:lstStyle/>
          <a:p>
            <a:pPr eaLnBrk="1" hangingPunct="1"/>
            <a:r>
              <a:rPr lang="en-US" dirty="0" err="1" smtClean="0"/>
              <a:t>Tiga</a:t>
            </a:r>
            <a:r>
              <a:rPr lang="en-US" dirty="0" smtClean="0"/>
              <a:t> </a:t>
            </a:r>
            <a:r>
              <a:rPr lang="en-US" dirty="0" err="1" smtClean="0"/>
              <a:t>komponen</a:t>
            </a:r>
            <a:r>
              <a:rPr lang="en-US" dirty="0" smtClean="0"/>
              <a:t> </a:t>
            </a:r>
            <a:r>
              <a:rPr lang="en-US" dirty="0" err="1" smtClean="0"/>
              <a:t>penting</a:t>
            </a:r>
            <a:r>
              <a:rPr lang="en-US" dirty="0" smtClean="0"/>
              <a:t> </a:t>
            </a:r>
            <a:r>
              <a:rPr lang="en-US" dirty="0" err="1" smtClean="0"/>
              <a:t>dalam</a:t>
            </a:r>
            <a:r>
              <a:rPr lang="en-US" dirty="0" smtClean="0"/>
              <a:t> </a:t>
            </a:r>
            <a:r>
              <a:rPr lang="en-US" dirty="0" err="1" smtClean="0"/>
              <a:t>permohonan</a:t>
            </a:r>
            <a:r>
              <a:rPr lang="en-US" dirty="0" smtClean="0"/>
              <a:t> paten </a:t>
            </a:r>
            <a:r>
              <a:rPr lang="en-US" dirty="0" err="1" smtClean="0"/>
              <a:t>adalah</a:t>
            </a:r>
            <a:r>
              <a:rPr lang="en-US" dirty="0" smtClean="0"/>
              <a:t> </a:t>
            </a:r>
            <a:r>
              <a:rPr lang="en-US" b="1" dirty="0" err="1" smtClean="0">
                <a:solidFill>
                  <a:srgbClr val="FF0000"/>
                </a:solidFill>
              </a:rPr>
              <a:t>klaim</a:t>
            </a:r>
            <a:r>
              <a:rPr lang="en-US" b="1" dirty="0" smtClean="0">
                <a:solidFill>
                  <a:srgbClr val="FF0000"/>
                </a:solidFill>
              </a:rPr>
              <a:t>, </a:t>
            </a:r>
            <a:r>
              <a:rPr lang="en-US" b="1" dirty="0" err="1" smtClean="0">
                <a:solidFill>
                  <a:srgbClr val="FF0000"/>
                </a:solidFill>
              </a:rPr>
              <a:t>deskripsi</a:t>
            </a:r>
            <a:r>
              <a:rPr lang="en-US" b="1" dirty="0" smtClean="0">
                <a:solidFill>
                  <a:srgbClr val="FF0000"/>
                </a:solidFill>
              </a:rPr>
              <a:t>, </a:t>
            </a:r>
            <a:r>
              <a:rPr lang="en-US" b="1" dirty="0" err="1" smtClean="0">
                <a:solidFill>
                  <a:srgbClr val="FF0000"/>
                </a:solidFill>
              </a:rPr>
              <a:t>dan</a:t>
            </a:r>
            <a:r>
              <a:rPr lang="en-US" b="1" dirty="0" smtClean="0">
                <a:solidFill>
                  <a:srgbClr val="FF0000"/>
                </a:solidFill>
              </a:rPr>
              <a:t> </a:t>
            </a:r>
            <a:r>
              <a:rPr lang="en-US" b="1" dirty="0" err="1" smtClean="0">
                <a:solidFill>
                  <a:srgbClr val="FF0000"/>
                </a:solidFill>
              </a:rPr>
              <a:t>abstrak</a:t>
            </a:r>
            <a:r>
              <a:rPr lang="en-US" b="1" dirty="0" smtClean="0">
                <a:solidFill>
                  <a:srgbClr val="FF0000"/>
                </a:solidFill>
              </a:rPr>
              <a:t>. </a:t>
            </a:r>
            <a:endParaRPr lang="id-ID" b="1" dirty="0" smtClean="0">
              <a:solidFill>
                <a:srgbClr val="FF0000"/>
              </a:solidFill>
            </a:endParaRPr>
          </a:p>
          <a:p>
            <a:pPr eaLnBrk="1" hangingPunct="1"/>
            <a:r>
              <a:rPr lang="en-US" dirty="0" err="1" smtClean="0"/>
              <a:t>Klaim</a:t>
            </a:r>
            <a:r>
              <a:rPr lang="en-US" dirty="0" smtClean="0"/>
              <a:t> </a:t>
            </a:r>
            <a:r>
              <a:rPr lang="en-US" dirty="0" err="1" smtClean="0"/>
              <a:t>adalah</a:t>
            </a:r>
            <a:r>
              <a:rPr lang="en-US" dirty="0" smtClean="0"/>
              <a:t> </a:t>
            </a:r>
            <a:r>
              <a:rPr lang="en-US" dirty="0" err="1" smtClean="0"/>
              <a:t>bagian</a:t>
            </a:r>
            <a:r>
              <a:rPr lang="en-US" dirty="0" smtClean="0"/>
              <a:t> </a:t>
            </a:r>
            <a:r>
              <a:rPr lang="en-US" dirty="0" err="1" smtClean="0"/>
              <a:t>dari</a:t>
            </a:r>
            <a:r>
              <a:rPr lang="en-US" dirty="0" smtClean="0"/>
              <a:t> </a:t>
            </a:r>
            <a:r>
              <a:rPr lang="en-US" dirty="0" err="1" smtClean="0"/>
              <a:t>permohonan</a:t>
            </a:r>
            <a:r>
              <a:rPr lang="en-US" dirty="0" smtClean="0"/>
              <a:t> yang </a:t>
            </a:r>
            <a:r>
              <a:rPr lang="en-US" dirty="0" err="1" smtClean="0"/>
              <a:t>merupakan</a:t>
            </a:r>
            <a:r>
              <a:rPr lang="en-US" dirty="0" smtClean="0"/>
              <a:t> </a:t>
            </a:r>
            <a:r>
              <a:rPr lang="en-US" dirty="0" err="1" smtClean="0"/>
              <a:t>pokok</a:t>
            </a:r>
            <a:r>
              <a:rPr lang="en-US" dirty="0" smtClean="0"/>
              <a:t> </a:t>
            </a:r>
            <a:r>
              <a:rPr lang="en-US" dirty="0" err="1" smtClean="0"/>
              <a:t>dari</a:t>
            </a:r>
            <a:r>
              <a:rPr lang="en-US" dirty="0" smtClean="0"/>
              <a:t> </a:t>
            </a:r>
            <a:r>
              <a:rPr lang="en-US" dirty="0" err="1" smtClean="0"/>
              <a:t>invensi</a:t>
            </a:r>
            <a:r>
              <a:rPr lang="en-US" dirty="0" smtClean="0"/>
              <a:t> yang </a:t>
            </a:r>
            <a:r>
              <a:rPr lang="en-US" dirty="0" err="1" smtClean="0"/>
              <a:t>jabarkan</a:t>
            </a:r>
            <a:r>
              <a:rPr lang="en-US" dirty="0" smtClean="0"/>
              <a:t> </a:t>
            </a:r>
            <a:r>
              <a:rPr lang="en-US" dirty="0" err="1" smtClean="0"/>
              <a:t>secara</a:t>
            </a:r>
            <a:r>
              <a:rPr lang="en-US" dirty="0" smtClean="0"/>
              <a:t> </a:t>
            </a:r>
            <a:r>
              <a:rPr lang="en-US" dirty="0" err="1" smtClean="0"/>
              <a:t>jelas</a:t>
            </a:r>
            <a:r>
              <a:rPr lang="en-US" dirty="0" smtClean="0"/>
              <a:t> </a:t>
            </a:r>
            <a:r>
              <a:rPr lang="en-US" dirty="0" err="1" smtClean="0"/>
              <a:t>dan</a:t>
            </a:r>
            <a:r>
              <a:rPr lang="en-US" dirty="0" smtClean="0"/>
              <a:t> </a:t>
            </a:r>
            <a:r>
              <a:rPr lang="en-US" dirty="0" err="1" smtClean="0"/>
              <a:t>memuat</a:t>
            </a:r>
            <a:r>
              <a:rPr lang="en-US" dirty="0" smtClean="0"/>
              <a:t> </a:t>
            </a:r>
            <a:r>
              <a:rPr lang="en-US" dirty="0" err="1" smtClean="0"/>
              <a:t>semua</a:t>
            </a:r>
            <a:r>
              <a:rPr lang="en-US" dirty="0" smtClean="0"/>
              <a:t> </a:t>
            </a:r>
            <a:r>
              <a:rPr lang="en-US" dirty="0" err="1" smtClean="0"/>
              <a:t>kesitimewaan</a:t>
            </a:r>
            <a:r>
              <a:rPr lang="en-US" dirty="0" smtClean="0"/>
              <a:t> </a:t>
            </a:r>
            <a:r>
              <a:rPr lang="en-US" dirty="0" err="1" smtClean="0"/>
              <a:t>teknik</a:t>
            </a:r>
            <a:r>
              <a:rPr lang="en-US" dirty="0" smtClean="0"/>
              <a:t> yang </a:t>
            </a:r>
            <a:r>
              <a:rPr lang="en-US" dirty="0" err="1" smtClean="0"/>
              <a:t>dimiliki</a:t>
            </a:r>
            <a:r>
              <a:rPr lang="en-US" dirty="0" smtClean="0"/>
              <a:t> </a:t>
            </a:r>
            <a:r>
              <a:rPr lang="en-US" dirty="0" err="1" smtClean="0"/>
              <a:t>invensi</a:t>
            </a:r>
            <a:r>
              <a:rPr lang="en-US" dirty="0" smtClean="0"/>
              <a:t>. </a:t>
            </a:r>
            <a:endParaRPr lang="id-ID" dirty="0" smtClean="0"/>
          </a:p>
          <a:p>
            <a:pPr eaLnBrk="1" hangingPunct="1"/>
            <a:r>
              <a:rPr lang="en-US" dirty="0" err="1" smtClean="0"/>
              <a:t>Deskripsi</a:t>
            </a:r>
            <a:r>
              <a:rPr lang="en-US" dirty="0" smtClean="0"/>
              <a:t> </a:t>
            </a:r>
            <a:r>
              <a:rPr lang="en-US" dirty="0" err="1" smtClean="0"/>
              <a:t>adalah</a:t>
            </a:r>
            <a:r>
              <a:rPr lang="en-US" dirty="0" smtClean="0"/>
              <a:t> </a:t>
            </a:r>
            <a:r>
              <a:rPr lang="en-US" dirty="0" err="1" smtClean="0"/>
              <a:t>uraian</a:t>
            </a:r>
            <a:r>
              <a:rPr lang="en-US" dirty="0" smtClean="0"/>
              <a:t> </a:t>
            </a:r>
            <a:r>
              <a:rPr lang="en-US" dirty="0" err="1" smtClean="0"/>
              <a:t>komprehensif</a:t>
            </a:r>
            <a:r>
              <a:rPr lang="en-US" dirty="0" smtClean="0"/>
              <a:t> </a:t>
            </a:r>
            <a:r>
              <a:rPr lang="en-US" dirty="0" err="1" smtClean="0"/>
              <a:t>tentang</a:t>
            </a:r>
            <a:r>
              <a:rPr lang="en-US" dirty="0" smtClean="0"/>
              <a:t> </a:t>
            </a:r>
            <a:r>
              <a:rPr lang="en-US" dirty="0" err="1" smtClean="0"/>
              <a:t>invensi</a:t>
            </a:r>
            <a:r>
              <a:rPr lang="en-US" dirty="0" smtClean="0"/>
              <a:t> yang </a:t>
            </a:r>
            <a:r>
              <a:rPr lang="en-US" dirty="0" err="1" smtClean="0"/>
              <a:t>mencakup</a:t>
            </a:r>
            <a:r>
              <a:rPr lang="en-US" dirty="0" smtClean="0"/>
              <a:t> </a:t>
            </a:r>
            <a:r>
              <a:rPr lang="en-US" dirty="0" err="1" smtClean="0"/>
              <a:t>judul</a:t>
            </a:r>
            <a:r>
              <a:rPr lang="en-US" dirty="0" smtClean="0"/>
              <a:t>, </a:t>
            </a:r>
            <a:r>
              <a:rPr lang="en-US" dirty="0" err="1" smtClean="0"/>
              <a:t>bidang</a:t>
            </a:r>
            <a:r>
              <a:rPr lang="en-US" dirty="0" smtClean="0"/>
              <a:t> </a:t>
            </a:r>
            <a:r>
              <a:rPr lang="en-US" dirty="0" err="1" smtClean="0"/>
              <a:t>teknik</a:t>
            </a:r>
            <a:r>
              <a:rPr lang="en-US" dirty="0" smtClean="0"/>
              <a:t>, </a:t>
            </a:r>
            <a:r>
              <a:rPr lang="en-US" dirty="0" err="1" smtClean="0"/>
              <a:t>latar</a:t>
            </a:r>
            <a:r>
              <a:rPr lang="en-US" dirty="0" smtClean="0"/>
              <a:t> </a:t>
            </a:r>
            <a:r>
              <a:rPr lang="en-US" dirty="0" err="1" smtClean="0"/>
              <a:t>belakang</a:t>
            </a:r>
            <a:r>
              <a:rPr lang="en-US" dirty="0" smtClean="0"/>
              <a:t>, </a:t>
            </a:r>
            <a:r>
              <a:rPr lang="en-US" dirty="0" err="1" smtClean="0"/>
              <a:t>uraian</a:t>
            </a:r>
            <a:r>
              <a:rPr lang="en-US" dirty="0" smtClean="0"/>
              <a:t> </a:t>
            </a:r>
            <a:r>
              <a:rPr lang="en-US" dirty="0" err="1" smtClean="0"/>
              <a:t>singkat</a:t>
            </a:r>
            <a:r>
              <a:rPr lang="en-US" dirty="0" smtClean="0"/>
              <a:t> </a:t>
            </a:r>
            <a:r>
              <a:rPr lang="en-US" dirty="0" err="1" smtClean="0"/>
              <a:t>invensi</a:t>
            </a:r>
            <a:r>
              <a:rPr lang="en-US" dirty="0" smtClean="0"/>
              <a:t>, </a:t>
            </a:r>
            <a:r>
              <a:rPr lang="en-US" dirty="0" err="1" smtClean="0"/>
              <a:t>uraian</a:t>
            </a:r>
            <a:r>
              <a:rPr lang="en-US" dirty="0" smtClean="0"/>
              <a:t> </a:t>
            </a:r>
            <a:r>
              <a:rPr lang="en-US" dirty="0" err="1" smtClean="0"/>
              <a:t>singkat</a:t>
            </a:r>
            <a:r>
              <a:rPr lang="en-US" dirty="0" smtClean="0"/>
              <a:t> </a:t>
            </a:r>
            <a:r>
              <a:rPr lang="en-US" dirty="0" err="1" smtClean="0"/>
              <a:t>gambar</a:t>
            </a:r>
            <a:r>
              <a:rPr lang="en-US" dirty="0" smtClean="0"/>
              <a:t>, </a:t>
            </a:r>
            <a:r>
              <a:rPr lang="en-US" dirty="0" err="1" smtClean="0"/>
              <a:t>dan</a:t>
            </a:r>
            <a:r>
              <a:rPr lang="en-US" dirty="0" smtClean="0"/>
              <a:t> </a:t>
            </a:r>
            <a:r>
              <a:rPr lang="en-US" dirty="0" err="1" smtClean="0"/>
              <a:t>uraian</a:t>
            </a:r>
            <a:r>
              <a:rPr lang="en-US" dirty="0" smtClean="0"/>
              <a:t> </a:t>
            </a:r>
            <a:r>
              <a:rPr lang="en-US" dirty="0" err="1" smtClean="0"/>
              <a:t>lengkap</a:t>
            </a:r>
            <a:r>
              <a:rPr lang="en-US" dirty="0" smtClean="0"/>
              <a:t> </a:t>
            </a:r>
            <a:r>
              <a:rPr lang="en-US" dirty="0" err="1" smtClean="0"/>
              <a:t>invensi</a:t>
            </a:r>
            <a:r>
              <a:rPr lang="en-US" dirty="0" smtClean="0"/>
              <a:t>. </a:t>
            </a:r>
            <a:endParaRPr lang="id-ID" dirty="0" smtClean="0"/>
          </a:p>
          <a:p>
            <a:pPr eaLnBrk="1" hangingPunct="1"/>
            <a:r>
              <a:rPr lang="en-US" dirty="0" err="1" smtClean="0"/>
              <a:t>Abstrak</a:t>
            </a:r>
            <a:r>
              <a:rPr lang="en-US" dirty="0" smtClean="0"/>
              <a:t> </a:t>
            </a:r>
            <a:r>
              <a:rPr lang="en-US" dirty="0" err="1" smtClean="0"/>
              <a:t>merupakan</a:t>
            </a:r>
            <a:r>
              <a:rPr lang="en-US" dirty="0" smtClean="0"/>
              <a:t> </a:t>
            </a:r>
            <a:r>
              <a:rPr lang="en-US" dirty="0" err="1" smtClean="0"/>
              <a:t>ringkasan</a:t>
            </a:r>
            <a:r>
              <a:rPr lang="en-US" dirty="0" smtClean="0"/>
              <a:t> </a:t>
            </a:r>
            <a:r>
              <a:rPr lang="en-US" dirty="0" err="1" smtClean="0"/>
              <a:t>uraian</a:t>
            </a:r>
            <a:r>
              <a:rPr lang="en-US" dirty="0" smtClean="0"/>
              <a:t> </a:t>
            </a:r>
            <a:r>
              <a:rPr lang="en-US" dirty="0" err="1" smtClean="0"/>
              <a:t>lengkap</a:t>
            </a:r>
            <a:r>
              <a:rPr lang="en-US" dirty="0" smtClean="0"/>
              <a:t>  </a:t>
            </a:r>
            <a:r>
              <a:rPr lang="en-US" dirty="0" err="1" smtClean="0"/>
              <a:t>inven</a:t>
            </a:r>
            <a:r>
              <a:rPr lang="id-ID" dirty="0" smtClean="0"/>
              <a:t>s</a:t>
            </a:r>
            <a:r>
              <a:rPr lang="en-US" dirty="0" smtClean="0"/>
              <a:t>i yang </a:t>
            </a:r>
            <a:r>
              <a:rPr lang="en-US" dirty="0" err="1" smtClean="0"/>
              <a:t>ditulis</a:t>
            </a:r>
            <a:r>
              <a:rPr lang="en-US" dirty="0" smtClean="0"/>
              <a:t> </a:t>
            </a:r>
            <a:r>
              <a:rPr lang="en-US" dirty="0" err="1" smtClean="0"/>
              <a:t>terpisah</a:t>
            </a:r>
            <a:r>
              <a:rPr lang="en-US" dirty="0" smtClean="0"/>
              <a:t> </a:t>
            </a:r>
            <a:r>
              <a:rPr lang="en-US" dirty="0" err="1" smtClean="0"/>
              <a:t>dari</a:t>
            </a:r>
            <a:r>
              <a:rPr lang="en-US" dirty="0" smtClean="0"/>
              <a:t> </a:t>
            </a:r>
            <a:r>
              <a:rPr lang="en-US" dirty="0" err="1" smtClean="0"/>
              <a:t>uraian</a:t>
            </a:r>
            <a:r>
              <a:rPr lang="en-US" dirty="0" smtClean="0"/>
              <a:t> </a:t>
            </a:r>
            <a:r>
              <a:rPr lang="en-US" dirty="0" err="1" smtClean="0"/>
              <a:t>invensi</a:t>
            </a:r>
            <a:r>
              <a:rPr lang="en-US" dirty="0" smtClean="0"/>
              <a:t>  </a:t>
            </a:r>
            <a:endParaRPr lang="id-ID" dirty="0" smtClean="0"/>
          </a:p>
          <a:p>
            <a:pPr eaLnBrk="1" hangingPunct="1"/>
            <a:endParaRPr lang="id-ID" dirty="0" smtClean="0"/>
          </a:p>
        </p:txBody>
      </p:sp>
    </p:spTree>
    <p:extLst>
      <p:ext uri="{BB962C8B-B14F-4D97-AF65-F5344CB8AC3E}">
        <p14:creationId xmlns:p14="http://schemas.microsoft.com/office/powerpoint/2010/main" val="60406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HAKI</a:t>
            </a:r>
            <a:endParaRPr lang="id-ID" dirty="0"/>
          </a:p>
        </p:txBody>
      </p:sp>
      <p:sp>
        <p:nvSpPr>
          <p:cNvPr id="3" name="Content Placeholder 2"/>
          <p:cNvSpPr>
            <a:spLocks noGrp="1"/>
          </p:cNvSpPr>
          <p:nvPr>
            <p:ph idx="1"/>
          </p:nvPr>
        </p:nvSpPr>
        <p:spPr/>
        <p:txBody>
          <a:bodyPr/>
          <a:lstStyle/>
          <a:p>
            <a:r>
              <a:rPr lang="id-ID" dirty="0" smtClean="0"/>
              <a:t>Peraturan perundang-undangan di bidang HAKI di Indonesia telah ada sejak tahun 1840.</a:t>
            </a:r>
          </a:p>
          <a:p>
            <a:r>
              <a:rPr lang="id-ID" dirty="0" smtClean="0"/>
              <a:t>Pemerintah Belanda memperkenalkan undang-undang pertama mengenai perlindungan HAKI pada tahun 1844. </a:t>
            </a:r>
            <a:endParaRPr lang="id-ID" dirty="0"/>
          </a:p>
        </p:txBody>
      </p:sp>
    </p:spTree>
    <p:extLst>
      <p:ext uri="{BB962C8B-B14F-4D97-AF65-F5344CB8AC3E}">
        <p14:creationId xmlns:p14="http://schemas.microsoft.com/office/powerpoint/2010/main" val="1607116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25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25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b="1" dirty="0" smtClean="0"/>
              <a:t>HAKI-Pemerintahan Belanda</a:t>
            </a:r>
            <a:endParaRPr lang="id-ID" b="1" dirty="0"/>
          </a:p>
        </p:txBody>
      </p:sp>
      <p:sp>
        <p:nvSpPr>
          <p:cNvPr id="3" name="Content Placeholder 2"/>
          <p:cNvSpPr>
            <a:spLocks noGrp="1"/>
          </p:cNvSpPr>
          <p:nvPr>
            <p:ph idx="1"/>
          </p:nvPr>
        </p:nvSpPr>
        <p:spPr/>
        <p:txBody>
          <a:bodyPr>
            <a:normAutofit/>
          </a:bodyPr>
          <a:lstStyle/>
          <a:p>
            <a:r>
              <a:rPr lang="id-ID" sz="3200" dirty="0" smtClean="0"/>
              <a:t>UU Merek Tahun 1885</a:t>
            </a:r>
          </a:p>
          <a:p>
            <a:r>
              <a:rPr lang="id-ID" sz="3200" dirty="0" smtClean="0"/>
              <a:t>UU Paten Tahun 1910</a:t>
            </a:r>
          </a:p>
          <a:p>
            <a:r>
              <a:rPr lang="id-ID" sz="3200" dirty="0" smtClean="0"/>
              <a:t>UU Hak Cipta Tahun 1912</a:t>
            </a:r>
            <a:endParaRPr lang="id-ID" sz="3200" dirty="0"/>
          </a:p>
        </p:txBody>
      </p:sp>
    </p:spTree>
    <p:extLst>
      <p:ext uri="{BB962C8B-B14F-4D97-AF65-F5344CB8AC3E}">
        <p14:creationId xmlns:p14="http://schemas.microsoft.com/office/powerpoint/2010/main" val="6173005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Pada Jaman Jepang (1942-1945)</a:t>
            </a:r>
            <a:endParaRPr lang="id-ID" dirty="0"/>
          </a:p>
        </p:txBody>
      </p:sp>
      <p:sp>
        <p:nvSpPr>
          <p:cNvPr id="3" name="Content Placeholder 2"/>
          <p:cNvSpPr>
            <a:spLocks noGrp="1"/>
          </p:cNvSpPr>
          <p:nvPr>
            <p:ph idx="1"/>
          </p:nvPr>
        </p:nvSpPr>
        <p:spPr/>
        <p:txBody>
          <a:bodyPr>
            <a:normAutofit/>
          </a:bodyPr>
          <a:lstStyle/>
          <a:p>
            <a:r>
              <a:rPr lang="id-ID" sz="2800" dirty="0" smtClean="0"/>
              <a:t>UU HAKI tetap berlaku, asal tidak bertentangan dengan UUD 1945</a:t>
            </a:r>
          </a:p>
          <a:p>
            <a:r>
              <a:rPr lang="id-ID" sz="2800" dirty="0" smtClean="0"/>
              <a:t>UU Hak Cipta dan UU Merek tetal berlaku, namun tidak untuk UU Paten karena bertentangan dengan pemerintah Indonesia</a:t>
            </a:r>
          </a:p>
        </p:txBody>
      </p:sp>
    </p:spTree>
    <p:extLst>
      <p:ext uri="{BB962C8B-B14F-4D97-AF65-F5344CB8AC3E}">
        <p14:creationId xmlns:p14="http://schemas.microsoft.com/office/powerpoint/2010/main" val="6438563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620688"/>
            <a:ext cx="7024744" cy="1143000"/>
          </a:xfrm>
        </p:spPr>
        <p:txBody>
          <a:bodyPr/>
          <a:lstStyle/>
          <a:p>
            <a:r>
              <a:rPr lang="id-ID" b="1" dirty="0" smtClean="0"/>
              <a:t>Setelah Indonesia Merdeka</a:t>
            </a:r>
            <a:endParaRPr lang="id-ID" b="1" dirty="0"/>
          </a:p>
        </p:txBody>
      </p:sp>
      <p:sp>
        <p:nvSpPr>
          <p:cNvPr id="3" name="Content Placeholder 2"/>
          <p:cNvSpPr>
            <a:spLocks noGrp="1"/>
          </p:cNvSpPr>
          <p:nvPr>
            <p:ph idx="1"/>
          </p:nvPr>
        </p:nvSpPr>
        <p:spPr>
          <a:xfrm>
            <a:off x="755576" y="1916832"/>
            <a:ext cx="7065233" cy="4059813"/>
          </a:xfrm>
        </p:spPr>
        <p:txBody>
          <a:bodyPr>
            <a:normAutofit lnSpcReduction="10000"/>
          </a:bodyPr>
          <a:lstStyle/>
          <a:p>
            <a:r>
              <a:rPr lang="id-ID" dirty="0"/>
              <a:t>Pada tahun 1953, Menteri Kehakiman Republik Indonesisa mengeluarkan pengumuman yang merupakan perangkat peraturan nasional pertama yang mengatur tentang Paten, yaitu Pengumuman Menteri Kehakiman No. J.S. 5/41/4, yang mengatur tentang pengajuan sementara permintaan Paten dalam negeri dan Pengumuman Menteri Kehakiman No.J.G.1.2/17 yang mengatur tentang pengajuan sementara permintaan paten luar negeri</a:t>
            </a:r>
          </a:p>
        </p:txBody>
      </p:sp>
    </p:spTree>
    <p:extLst>
      <p:ext uri="{BB962C8B-B14F-4D97-AF65-F5344CB8AC3E}">
        <p14:creationId xmlns:p14="http://schemas.microsoft.com/office/powerpoint/2010/main" val="26078083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15568176"/>
              </p:ext>
            </p:extLst>
          </p:nvPr>
        </p:nvGraphicFramePr>
        <p:xfrm>
          <a:off x="323528" y="1052736"/>
          <a:ext cx="8496944" cy="52565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5733822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257</TotalTime>
  <Words>1857</Words>
  <Application>Microsoft Office PowerPoint</Application>
  <PresentationFormat>On-screen Show (4:3)</PresentationFormat>
  <Paragraphs>137</Paragraphs>
  <Slides>41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41</vt:i4>
      </vt:variant>
    </vt:vector>
  </HeadingPairs>
  <TitlesOfParts>
    <vt:vector size="48" baseType="lpstr">
      <vt:lpstr>Aparajita</vt:lpstr>
      <vt:lpstr>Arial</vt:lpstr>
      <vt:lpstr>Calibri</vt:lpstr>
      <vt:lpstr>Century Gothic</vt:lpstr>
      <vt:lpstr>Wingdings</vt:lpstr>
      <vt:lpstr>Wingdings 2</vt:lpstr>
      <vt:lpstr>Austin</vt:lpstr>
      <vt:lpstr>Welcome back</vt:lpstr>
      <vt:lpstr>Hak Atas Kekayaan Intelektual</vt:lpstr>
      <vt:lpstr>PowerPoint Presentation</vt:lpstr>
      <vt:lpstr>Hak Kekayaan Intelektual</vt:lpstr>
      <vt:lpstr>HAKI</vt:lpstr>
      <vt:lpstr>HAKI-Pemerintahan Belanda</vt:lpstr>
      <vt:lpstr>Pada Jaman Jepang (1942-1945)</vt:lpstr>
      <vt:lpstr>Setelah Indonesia Merdeka</vt:lpstr>
      <vt:lpstr>PowerPoint Presentation</vt:lpstr>
      <vt:lpstr>PowerPoint Presentation</vt:lpstr>
      <vt:lpstr>Kebijakan Pemerintah menyangkut HAKI</vt:lpstr>
      <vt:lpstr>PowerPoint Presentation</vt:lpstr>
      <vt:lpstr>MEREK</vt:lpstr>
      <vt:lpstr>Bentuk-bentuk merek</vt:lpstr>
      <vt:lpstr>Jenis merek (Pasal 1 Angka 2,3, dan 4 UU No.15 Tahun 2001)</vt:lpstr>
      <vt:lpstr>Jangka waktu perlindungan Merek</vt:lpstr>
      <vt:lpstr>Merek Dagang</vt:lpstr>
      <vt:lpstr>Merek Jasa</vt:lpstr>
      <vt:lpstr>Merek Kolektif</vt:lpstr>
      <vt:lpstr>Syarat-syarat Merek</vt:lpstr>
      <vt:lpstr>Pendaftaran Merek</vt:lpstr>
      <vt:lpstr>PowerPoint Presentation</vt:lpstr>
      <vt:lpstr>PowerPoint Presentation</vt:lpstr>
      <vt:lpstr>Penolakan Pendaftaran Merek</vt:lpstr>
      <vt:lpstr>PowerPoint Presentation</vt:lpstr>
      <vt:lpstr>PowerPoint Presentation</vt:lpstr>
      <vt:lpstr>PowerPoint Presentation</vt:lpstr>
      <vt:lpstr>Hak Cipta</vt:lpstr>
      <vt:lpstr>Ciptaan yang dilindungi UU No.19 Tahun 2002</vt:lpstr>
      <vt:lpstr>PowerPoint Presentation</vt:lpstr>
      <vt:lpstr>PowerPoint Presentation</vt:lpstr>
      <vt:lpstr>Beberapa Pengertian</vt:lpstr>
      <vt:lpstr>PowerPoint Presentation</vt:lpstr>
      <vt:lpstr>Masa Berlaku Hak Cipta</vt:lpstr>
      <vt:lpstr>PowerPoint Presentation</vt:lpstr>
      <vt:lpstr>Paten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Hak Atas Kekayaan Intelektual</dc:title>
  <dc:creator>irma</dc:creator>
  <cp:lastModifiedBy>user</cp:lastModifiedBy>
  <cp:revision>29</cp:revision>
  <dcterms:created xsi:type="dcterms:W3CDTF">2014-11-03T09:35:40Z</dcterms:created>
  <dcterms:modified xsi:type="dcterms:W3CDTF">2017-10-26T04:35:29Z</dcterms:modified>
</cp:coreProperties>
</file>