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5" r:id="rId3"/>
    <p:sldId id="276" r:id="rId4"/>
    <p:sldId id="278" r:id="rId5"/>
    <p:sldId id="277" r:id="rId6"/>
    <p:sldId id="279" r:id="rId7"/>
    <p:sldId id="280" r:id="rId8"/>
    <p:sldId id="281" r:id="rId9"/>
    <p:sldId id="282" r:id="rId10"/>
    <p:sldId id="283" r:id="rId11"/>
    <p:sldId id="274" r:id="rId12"/>
  </p:sldIdLst>
  <p:sldSz cx="9144000" cy="6858000" type="screen4x3"/>
  <p:notesSz cx="6858000" cy="9144000"/>
  <p:custDataLst>
    <p:tags r:id="rId15"/>
  </p:custDataLst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33" autoAdjust="0"/>
  </p:normalViewPr>
  <p:slideViewPr>
    <p:cSldViewPr>
      <p:cViewPr varScale="1">
        <p:scale>
          <a:sx n="82" d="100"/>
          <a:sy n="82" d="100"/>
        </p:scale>
        <p:origin x="147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86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5CA146-849A-40F9-AF4A-003DC797F130}" type="doc">
      <dgm:prSet loTypeId="urn:microsoft.com/office/officeart/2005/8/layout/cycle5" loCatId="cycle" qsTypeId="urn:microsoft.com/office/officeart/2005/8/quickstyle/simple2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CE392218-CFF2-4361-961E-4B0C45EDFB33}">
      <dgm:prSet/>
      <dgm:spPr/>
      <dgm:t>
        <a:bodyPr/>
        <a:lstStyle/>
        <a:p>
          <a:pPr rtl="0"/>
          <a:r>
            <a:rPr lang="id-ID" dirty="0"/>
            <a:t>Penilaian dan analisa</a:t>
          </a:r>
        </a:p>
      </dgm:t>
    </dgm:pt>
    <dgm:pt modelId="{81D77AC4-79D9-4D82-8013-4F8C4456224B}" type="parTrans" cxnId="{E0A17529-9A0C-4390-A981-EC26EFD22AC2}">
      <dgm:prSet/>
      <dgm:spPr/>
      <dgm:t>
        <a:bodyPr/>
        <a:lstStyle/>
        <a:p>
          <a:endParaRPr lang="en-US"/>
        </a:p>
      </dgm:t>
    </dgm:pt>
    <dgm:pt modelId="{3EEE39D4-3A5D-474E-AAF5-E4E2BACD3161}" type="sibTrans" cxnId="{E0A17529-9A0C-4390-A981-EC26EFD22AC2}">
      <dgm:prSet/>
      <dgm:spPr/>
      <dgm:t>
        <a:bodyPr/>
        <a:lstStyle/>
        <a:p>
          <a:endParaRPr lang="en-US"/>
        </a:p>
      </dgm:t>
    </dgm:pt>
    <dgm:pt modelId="{14BDB999-C0BE-4234-80AA-C8168C5EF55B}">
      <dgm:prSet/>
      <dgm:spPr/>
      <dgm:t>
        <a:bodyPr/>
        <a:lstStyle/>
        <a:p>
          <a:pPr rtl="0"/>
          <a:r>
            <a:rPr lang="id-ID" dirty="0"/>
            <a:t>Perancangan</a:t>
          </a:r>
        </a:p>
      </dgm:t>
    </dgm:pt>
    <dgm:pt modelId="{20807399-B20D-431C-994F-415587606E11}" type="parTrans" cxnId="{7E9861BF-9385-401B-98B0-512B0171E067}">
      <dgm:prSet/>
      <dgm:spPr/>
      <dgm:t>
        <a:bodyPr/>
        <a:lstStyle/>
        <a:p>
          <a:endParaRPr lang="en-US"/>
        </a:p>
      </dgm:t>
    </dgm:pt>
    <dgm:pt modelId="{A1E6266A-2ACD-46F2-A057-E0C9775228BE}" type="sibTrans" cxnId="{7E9861BF-9385-401B-98B0-512B0171E067}">
      <dgm:prSet/>
      <dgm:spPr/>
      <dgm:t>
        <a:bodyPr/>
        <a:lstStyle/>
        <a:p>
          <a:endParaRPr lang="en-US"/>
        </a:p>
      </dgm:t>
    </dgm:pt>
    <dgm:pt modelId="{62E32045-B712-4C87-ACCD-A60DD78768C1}">
      <dgm:prSet/>
      <dgm:spPr/>
      <dgm:t>
        <a:bodyPr/>
        <a:lstStyle/>
        <a:p>
          <a:pPr rtl="0"/>
          <a:r>
            <a:rPr lang="id-ID"/>
            <a:t>Pembuatan dan implementasi</a:t>
          </a:r>
        </a:p>
      </dgm:t>
    </dgm:pt>
    <dgm:pt modelId="{CAB53B0F-102E-4981-BC02-3953C808E846}" type="parTrans" cxnId="{BEFADE68-79C4-4B55-85B0-2F96E0737F1F}">
      <dgm:prSet/>
      <dgm:spPr/>
      <dgm:t>
        <a:bodyPr/>
        <a:lstStyle/>
        <a:p>
          <a:endParaRPr lang="en-US"/>
        </a:p>
      </dgm:t>
    </dgm:pt>
    <dgm:pt modelId="{B9BE0FF9-7E0D-4856-9DAB-2F1F54B6C19E}" type="sibTrans" cxnId="{BEFADE68-79C4-4B55-85B0-2F96E0737F1F}">
      <dgm:prSet/>
      <dgm:spPr/>
      <dgm:t>
        <a:bodyPr/>
        <a:lstStyle/>
        <a:p>
          <a:endParaRPr lang="en-US"/>
        </a:p>
      </dgm:t>
    </dgm:pt>
    <dgm:pt modelId="{DB649C84-9ED3-465E-9686-EA9BCF01320F}">
      <dgm:prSet/>
      <dgm:spPr/>
      <dgm:t>
        <a:bodyPr/>
        <a:lstStyle/>
        <a:p>
          <a:pPr rtl="0"/>
          <a:r>
            <a:rPr lang="id-ID" dirty="0"/>
            <a:t>Evaluasi</a:t>
          </a:r>
        </a:p>
      </dgm:t>
    </dgm:pt>
    <dgm:pt modelId="{7270F045-B858-48CB-BAC4-34B0A9FCF49D}" type="parTrans" cxnId="{8A2AF404-1AE7-4C7B-BF9D-46CE9D10973E}">
      <dgm:prSet/>
      <dgm:spPr/>
      <dgm:t>
        <a:bodyPr/>
        <a:lstStyle/>
        <a:p>
          <a:endParaRPr lang="en-US"/>
        </a:p>
      </dgm:t>
    </dgm:pt>
    <dgm:pt modelId="{055A8703-853D-4024-9047-F0A2C285DAFF}" type="sibTrans" cxnId="{8A2AF404-1AE7-4C7B-BF9D-46CE9D10973E}">
      <dgm:prSet/>
      <dgm:spPr/>
      <dgm:t>
        <a:bodyPr/>
        <a:lstStyle/>
        <a:p>
          <a:endParaRPr lang="en-US"/>
        </a:p>
      </dgm:t>
    </dgm:pt>
    <dgm:pt modelId="{42E02A78-5F98-4A77-8FF5-5049EABB83BD}" type="pres">
      <dgm:prSet presAssocID="{945CA146-849A-40F9-AF4A-003DC797F130}" presName="cycle" presStyleCnt="0">
        <dgm:presLayoutVars>
          <dgm:dir/>
          <dgm:resizeHandles val="exact"/>
        </dgm:presLayoutVars>
      </dgm:prSet>
      <dgm:spPr/>
    </dgm:pt>
    <dgm:pt modelId="{38E80FCA-5845-4449-BE49-FD505A7F1BB7}" type="pres">
      <dgm:prSet presAssocID="{CE392218-CFF2-4361-961E-4B0C45EDFB33}" presName="node" presStyleLbl="node1" presStyleIdx="0" presStyleCnt="4">
        <dgm:presLayoutVars>
          <dgm:bulletEnabled val="1"/>
        </dgm:presLayoutVars>
      </dgm:prSet>
      <dgm:spPr/>
    </dgm:pt>
    <dgm:pt modelId="{850C9105-AF1C-40B3-99DC-BDECD8A4FDEB}" type="pres">
      <dgm:prSet presAssocID="{CE392218-CFF2-4361-961E-4B0C45EDFB33}" presName="spNode" presStyleCnt="0"/>
      <dgm:spPr/>
    </dgm:pt>
    <dgm:pt modelId="{BF2D1B3A-1AA3-4570-9A96-7A81FA3B1585}" type="pres">
      <dgm:prSet presAssocID="{3EEE39D4-3A5D-474E-AAF5-E4E2BACD3161}" presName="sibTrans" presStyleLbl="sibTrans1D1" presStyleIdx="0" presStyleCnt="4"/>
      <dgm:spPr/>
    </dgm:pt>
    <dgm:pt modelId="{D1C573CE-A8C6-47E6-8572-65470E00C071}" type="pres">
      <dgm:prSet presAssocID="{14BDB999-C0BE-4234-80AA-C8168C5EF55B}" presName="node" presStyleLbl="node1" presStyleIdx="1" presStyleCnt="4">
        <dgm:presLayoutVars>
          <dgm:bulletEnabled val="1"/>
        </dgm:presLayoutVars>
      </dgm:prSet>
      <dgm:spPr/>
    </dgm:pt>
    <dgm:pt modelId="{21A13462-ED5D-401C-9FAB-3767971DC53F}" type="pres">
      <dgm:prSet presAssocID="{14BDB999-C0BE-4234-80AA-C8168C5EF55B}" presName="spNode" presStyleCnt="0"/>
      <dgm:spPr/>
    </dgm:pt>
    <dgm:pt modelId="{D9AE1036-91B3-4032-8F5D-047859886514}" type="pres">
      <dgm:prSet presAssocID="{A1E6266A-2ACD-46F2-A057-E0C9775228BE}" presName="sibTrans" presStyleLbl="sibTrans1D1" presStyleIdx="1" presStyleCnt="4"/>
      <dgm:spPr/>
    </dgm:pt>
    <dgm:pt modelId="{6FAF0BDF-EBE8-47D1-AB5E-7D9426A1E350}" type="pres">
      <dgm:prSet presAssocID="{62E32045-B712-4C87-ACCD-A60DD78768C1}" presName="node" presStyleLbl="node1" presStyleIdx="2" presStyleCnt="4">
        <dgm:presLayoutVars>
          <dgm:bulletEnabled val="1"/>
        </dgm:presLayoutVars>
      </dgm:prSet>
      <dgm:spPr/>
    </dgm:pt>
    <dgm:pt modelId="{0887ADFF-D906-4DA1-B790-B491D653511F}" type="pres">
      <dgm:prSet presAssocID="{62E32045-B712-4C87-ACCD-A60DD78768C1}" presName="spNode" presStyleCnt="0"/>
      <dgm:spPr/>
    </dgm:pt>
    <dgm:pt modelId="{FE403BC3-CCB6-4CD5-937F-DFA216B882F2}" type="pres">
      <dgm:prSet presAssocID="{B9BE0FF9-7E0D-4856-9DAB-2F1F54B6C19E}" presName="sibTrans" presStyleLbl="sibTrans1D1" presStyleIdx="2" presStyleCnt="4"/>
      <dgm:spPr/>
    </dgm:pt>
    <dgm:pt modelId="{DCCF6F85-B6C7-42A8-A5C5-91899CDCC3F9}" type="pres">
      <dgm:prSet presAssocID="{DB649C84-9ED3-465E-9686-EA9BCF01320F}" presName="node" presStyleLbl="node1" presStyleIdx="3" presStyleCnt="4">
        <dgm:presLayoutVars>
          <dgm:bulletEnabled val="1"/>
        </dgm:presLayoutVars>
      </dgm:prSet>
      <dgm:spPr/>
    </dgm:pt>
    <dgm:pt modelId="{1C9AE868-7981-4787-BAAB-115B98759FBE}" type="pres">
      <dgm:prSet presAssocID="{DB649C84-9ED3-465E-9686-EA9BCF01320F}" presName="spNode" presStyleCnt="0"/>
      <dgm:spPr/>
    </dgm:pt>
    <dgm:pt modelId="{E029D244-4EA7-4D54-BD62-2C22B6B58697}" type="pres">
      <dgm:prSet presAssocID="{055A8703-853D-4024-9047-F0A2C285DAFF}" presName="sibTrans" presStyleLbl="sibTrans1D1" presStyleIdx="3" presStyleCnt="4"/>
      <dgm:spPr/>
    </dgm:pt>
  </dgm:ptLst>
  <dgm:cxnLst>
    <dgm:cxn modelId="{54F4A403-4727-4776-91B5-F9AC0BA1A8D0}" type="presOf" srcId="{14BDB999-C0BE-4234-80AA-C8168C5EF55B}" destId="{D1C573CE-A8C6-47E6-8572-65470E00C071}" srcOrd="0" destOrd="0" presId="urn:microsoft.com/office/officeart/2005/8/layout/cycle5"/>
    <dgm:cxn modelId="{8A2AF404-1AE7-4C7B-BF9D-46CE9D10973E}" srcId="{945CA146-849A-40F9-AF4A-003DC797F130}" destId="{DB649C84-9ED3-465E-9686-EA9BCF01320F}" srcOrd="3" destOrd="0" parTransId="{7270F045-B858-48CB-BAC4-34B0A9FCF49D}" sibTransId="{055A8703-853D-4024-9047-F0A2C285DAFF}"/>
    <dgm:cxn modelId="{83977426-2A39-4A7B-9CE1-96F811819218}" type="presOf" srcId="{055A8703-853D-4024-9047-F0A2C285DAFF}" destId="{E029D244-4EA7-4D54-BD62-2C22B6B58697}" srcOrd="0" destOrd="0" presId="urn:microsoft.com/office/officeart/2005/8/layout/cycle5"/>
    <dgm:cxn modelId="{E0A17529-9A0C-4390-A981-EC26EFD22AC2}" srcId="{945CA146-849A-40F9-AF4A-003DC797F130}" destId="{CE392218-CFF2-4361-961E-4B0C45EDFB33}" srcOrd="0" destOrd="0" parTransId="{81D77AC4-79D9-4D82-8013-4F8C4456224B}" sibTransId="{3EEE39D4-3A5D-474E-AAF5-E4E2BACD3161}"/>
    <dgm:cxn modelId="{FB733A63-F096-4641-9BED-76218CF82F17}" type="presOf" srcId="{A1E6266A-2ACD-46F2-A057-E0C9775228BE}" destId="{D9AE1036-91B3-4032-8F5D-047859886514}" srcOrd="0" destOrd="0" presId="urn:microsoft.com/office/officeart/2005/8/layout/cycle5"/>
    <dgm:cxn modelId="{BEFADE68-79C4-4B55-85B0-2F96E0737F1F}" srcId="{945CA146-849A-40F9-AF4A-003DC797F130}" destId="{62E32045-B712-4C87-ACCD-A60DD78768C1}" srcOrd="2" destOrd="0" parTransId="{CAB53B0F-102E-4981-BC02-3953C808E846}" sibTransId="{B9BE0FF9-7E0D-4856-9DAB-2F1F54B6C19E}"/>
    <dgm:cxn modelId="{964EEA6C-43F1-4454-B435-A7C99F995E4E}" type="presOf" srcId="{CE392218-CFF2-4361-961E-4B0C45EDFB33}" destId="{38E80FCA-5845-4449-BE49-FD505A7F1BB7}" srcOrd="0" destOrd="0" presId="urn:microsoft.com/office/officeart/2005/8/layout/cycle5"/>
    <dgm:cxn modelId="{FF2E537E-AE30-4C32-A885-97BEA2FBAB9C}" type="presOf" srcId="{3EEE39D4-3A5D-474E-AAF5-E4E2BACD3161}" destId="{BF2D1B3A-1AA3-4570-9A96-7A81FA3B1585}" srcOrd="0" destOrd="0" presId="urn:microsoft.com/office/officeart/2005/8/layout/cycle5"/>
    <dgm:cxn modelId="{7E9861BF-9385-401B-98B0-512B0171E067}" srcId="{945CA146-849A-40F9-AF4A-003DC797F130}" destId="{14BDB999-C0BE-4234-80AA-C8168C5EF55B}" srcOrd="1" destOrd="0" parTransId="{20807399-B20D-431C-994F-415587606E11}" sibTransId="{A1E6266A-2ACD-46F2-A057-E0C9775228BE}"/>
    <dgm:cxn modelId="{2935B2C3-618A-48C4-9D16-39C4C972E71E}" type="presOf" srcId="{B9BE0FF9-7E0D-4856-9DAB-2F1F54B6C19E}" destId="{FE403BC3-CCB6-4CD5-937F-DFA216B882F2}" srcOrd="0" destOrd="0" presId="urn:microsoft.com/office/officeart/2005/8/layout/cycle5"/>
    <dgm:cxn modelId="{B22BC6C4-11B8-4151-98CF-FB5611218C24}" type="presOf" srcId="{945CA146-849A-40F9-AF4A-003DC797F130}" destId="{42E02A78-5F98-4A77-8FF5-5049EABB83BD}" srcOrd="0" destOrd="0" presId="urn:microsoft.com/office/officeart/2005/8/layout/cycle5"/>
    <dgm:cxn modelId="{B0EC7FDA-6512-497C-821A-11CC3513F8E7}" type="presOf" srcId="{DB649C84-9ED3-465E-9686-EA9BCF01320F}" destId="{DCCF6F85-B6C7-42A8-A5C5-91899CDCC3F9}" srcOrd="0" destOrd="0" presId="urn:microsoft.com/office/officeart/2005/8/layout/cycle5"/>
    <dgm:cxn modelId="{B2B1E7E4-8501-44D5-B500-713CF1D94318}" type="presOf" srcId="{62E32045-B712-4C87-ACCD-A60DD78768C1}" destId="{6FAF0BDF-EBE8-47D1-AB5E-7D9426A1E350}" srcOrd="0" destOrd="0" presId="urn:microsoft.com/office/officeart/2005/8/layout/cycle5"/>
    <dgm:cxn modelId="{4BCDEFB1-609A-456D-BBEE-04EF952DB0E6}" type="presParOf" srcId="{42E02A78-5F98-4A77-8FF5-5049EABB83BD}" destId="{38E80FCA-5845-4449-BE49-FD505A7F1BB7}" srcOrd="0" destOrd="0" presId="urn:microsoft.com/office/officeart/2005/8/layout/cycle5"/>
    <dgm:cxn modelId="{7BE85459-A6F8-46C0-B3BF-FD899447888E}" type="presParOf" srcId="{42E02A78-5F98-4A77-8FF5-5049EABB83BD}" destId="{850C9105-AF1C-40B3-99DC-BDECD8A4FDEB}" srcOrd="1" destOrd="0" presId="urn:microsoft.com/office/officeart/2005/8/layout/cycle5"/>
    <dgm:cxn modelId="{FC5A3C6A-9E0A-4B73-8716-2785868F7BFE}" type="presParOf" srcId="{42E02A78-5F98-4A77-8FF5-5049EABB83BD}" destId="{BF2D1B3A-1AA3-4570-9A96-7A81FA3B1585}" srcOrd="2" destOrd="0" presId="urn:microsoft.com/office/officeart/2005/8/layout/cycle5"/>
    <dgm:cxn modelId="{74E2E752-EB60-4B98-BFD3-F5F3B1D26A60}" type="presParOf" srcId="{42E02A78-5F98-4A77-8FF5-5049EABB83BD}" destId="{D1C573CE-A8C6-47E6-8572-65470E00C071}" srcOrd="3" destOrd="0" presId="urn:microsoft.com/office/officeart/2005/8/layout/cycle5"/>
    <dgm:cxn modelId="{67605FCD-C16A-43D0-A7B6-DDD929272CC0}" type="presParOf" srcId="{42E02A78-5F98-4A77-8FF5-5049EABB83BD}" destId="{21A13462-ED5D-401C-9FAB-3767971DC53F}" srcOrd="4" destOrd="0" presId="urn:microsoft.com/office/officeart/2005/8/layout/cycle5"/>
    <dgm:cxn modelId="{880C3F85-F986-4BDC-9675-5BB12424D4B0}" type="presParOf" srcId="{42E02A78-5F98-4A77-8FF5-5049EABB83BD}" destId="{D9AE1036-91B3-4032-8F5D-047859886514}" srcOrd="5" destOrd="0" presId="urn:microsoft.com/office/officeart/2005/8/layout/cycle5"/>
    <dgm:cxn modelId="{4D518705-08BA-426B-97B3-3C9BDF809542}" type="presParOf" srcId="{42E02A78-5F98-4A77-8FF5-5049EABB83BD}" destId="{6FAF0BDF-EBE8-47D1-AB5E-7D9426A1E350}" srcOrd="6" destOrd="0" presId="urn:microsoft.com/office/officeart/2005/8/layout/cycle5"/>
    <dgm:cxn modelId="{89A867F1-F15D-4511-8D69-5720A13A7FCA}" type="presParOf" srcId="{42E02A78-5F98-4A77-8FF5-5049EABB83BD}" destId="{0887ADFF-D906-4DA1-B790-B491D653511F}" srcOrd="7" destOrd="0" presId="urn:microsoft.com/office/officeart/2005/8/layout/cycle5"/>
    <dgm:cxn modelId="{2E4F5E39-2AF5-4D4D-BC2B-AEE27559B3BE}" type="presParOf" srcId="{42E02A78-5F98-4A77-8FF5-5049EABB83BD}" destId="{FE403BC3-CCB6-4CD5-937F-DFA216B882F2}" srcOrd="8" destOrd="0" presId="urn:microsoft.com/office/officeart/2005/8/layout/cycle5"/>
    <dgm:cxn modelId="{0103AC59-9E2B-429E-8390-F0F77D2F8F68}" type="presParOf" srcId="{42E02A78-5F98-4A77-8FF5-5049EABB83BD}" destId="{DCCF6F85-B6C7-42A8-A5C5-91899CDCC3F9}" srcOrd="9" destOrd="0" presId="urn:microsoft.com/office/officeart/2005/8/layout/cycle5"/>
    <dgm:cxn modelId="{9DD6F148-9A70-435B-8222-F946A30B4771}" type="presParOf" srcId="{42E02A78-5F98-4A77-8FF5-5049EABB83BD}" destId="{1C9AE868-7981-4787-BAAB-115B98759FBE}" srcOrd="10" destOrd="0" presId="urn:microsoft.com/office/officeart/2005/8/layout/cycle5"/>
    <dgm:cxn modelId="{0B108C1B-1CAA-4BE9-A75F-A783C4E430FE}" type="presParOf" srcId="{42E02A78-5F98-4A77-8FF5-5049EABB83BD}" destId="{E029D244-4EA7-4D54-BD62-2C22B6B58697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A1EB83-5546-45C9-A522-E26BCB6936E6}" type="doc">
      <dgm:prSet loTypeId="urn:microsoft.com/office/officeart/2005/8/layout/arrow2" loCatId="process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id-ID"/>
        </a:p>
      </dgm:t>
    </dgm:pt>
    <dgm:pt modelId="{8B313011-E55C-44A9-A014-16D37122BCF3}">
      <dgm:prSet phldrT="[Text]" custT="1"/>
      <dgm:spPr/>
      <dgm:t>
        <a:bodyPr/>
        <a:lstStyle/>
        <a:p>
          <a:r>
            <a:rPr lang="id-ID" sz="1400" dirty="0">
              <a:latin typeface="Abadi" panose="020B0604020202020204" pitchFamily="34" charset="0"/>
            </a:rPr>
            <a:t>Penilaian dan analisa</a:t>
          </a:r>
          <a:endParaRPr lang="id-ID" sz="1400" dirty="0">
            <a:solidFill>
              <a:schemeClr val="tx1"/>
            </a:solidFill>
            <a:latin typeface="Abadi" panose="020B0604020202020204" pitchFamily="34" charset="0"/>
          </a:endParaRPr>
        </a:p>
      </dgm:t>
    </dgm:pt>
    <dgm:pt modelId="{C39915E1-98A8-44DB-AC45-1D7BED545852}" type="parTrans" cxnId="{E1CDA45C-48A4-4F2C-A29E-83BB59A54BF6}">
      <dgm:prSet/>
      <dgm:spPr/>
      <dgm:t>
        <a:bodyPr/>
        <a:lstStyle/>
        <a:p>
          <a:endParaRPr lang="id-ID">
            <a:solidFill>
              <a:schemeClr val="tx1"/>
            </a:solidFill>
            <a:latin typeface="+mj-lt"/>
          </a:endParaRPr>
        </a:p>
      </dgm:t>
    </dgm:pt>
    <dgm:pt modelId="{AEDB0F62-66B6-47FF-B462-AEBFF413B015}" type="sibTrans" cxnId="{E1CDA45C-48A4-4F2C-A29E-83BB59A54BF6}">
      <dgm:prSet/>
      <dgm:spPr/>
      <dgm:t>
        <a:bodyPr/>
        <a:lstStyle/>
        <a:p>
          <a:endParaRPr lang="id-ID">
            <a:solidFill>
              <a:schemeClr val="tx1"/>
            </a:solidFill>
            <a:latin typeface="+mj-lt"/>
          </a:endParaRPr>
        </a:p>
      </dgm:t>
    </dgm:pt>
    <dgm:pt modelId="{A930BDA8-DE1C-473F-A644-9ABDED4263E0}">
      <dgm:prSet custT="1"/>
      <dgm:spPr/>
      <dgm:t>
        <a:bodyPr/>
        <a:lstStyle/>
        <a:p>
          <a:pPr rtl="0"/>
          <a:r>
            <a:rPr lang="id-ID" sz="1400" dirty="0">
              <a:latin typeface="Abadi" panose="020B0604020202020204" pitchFamily="34" charset="0"/>
            </a:rPr>
            <a:t>Perancangan</a:t>
          </a:r>
        </a:p>
      </dgm:t>
    </dgm:pt>
    <dgm:pt modelId="{2E1DE9AE-B1E7-4A6A-9577-8AEB698E87D3}" type="parTrans" cxnId="{A6D85749-C46E-4930-9BC7-39B953B7AFF5}">
      <dgm:prSet/>
      <dgm:spPr/>
      <dgm:t>
        <a:bodyPr/>
        <a:lstStyle/>
        <a:p>
          <a:endParaRPr lang="id-ID"/>
        </a:p>
      </dgm:t>
    </dgm:pt>
    <dgm:pt modelId="{3BA8A19D-1DA2-4E71-BFBA-FEE1651F4F10}" type="sibTrans" cxnId="{A6D85749-C46E-4930-9BC7-39B953B7AFF5}">
      <dgm:prSet/>
      <dgm:spPr/>
      <dgm:t>
        <a:bodyPr/>
        <a:lstStyle/>
        <a:p>
          <a:endParaRPr lang="id-ID"/>
        </a:p>
      </dgm:t>
    </dgm:pt>
    <dgm:pt modelId="{54E3C0B2-4CF9-4624-935C-AD9D1FB7E8B3}">
      <dgm:prSet custT="1"/>
      <dgm:spPr/>
      <dgm:t>
        <a:bodyPr/>
        <a:lstStyle/>
        <a:p>
          <a:pPr rtl="0"/>
          <a:r>
            <a:rPr lang="id-ID" sz="1400" dirty="0">
              <a:latin typeface="Abadi" panose="020B0604020202020204" pitchFamily="34" charset="0"/>
            </a:rPr>
            <a:t>Pembuatan dan implementasi</a:t>
          </a:r>
        </a:p>
      </dgm:t>
    </dgm:pt>
    <dgm:pt modelId="{E52C2CBD-23C5-4824-B89D-7107A7053E8D}" type="parTrans" cxnId="{B12C7F51-F3E8-45CF-A5C7-2AA8948887B3}">
      <dgm:prSet/>
      <dgm:spPr/>
      <dgm:t>
        <a:bodyPr/>
        <a:lstStyle/>
        <a:p>
          <a:endParaRPr lang="id-ID"/>
        </a:p>
      </dgm:t>
    </dgm:pt>
    <dgm:pt modelId="{CC2A308A-F381-441B-84BE-B4D1E7692EB0}" type="sibTrans" cxnId="{B12C7F51-F3E8-45CF-A5C7-2AA8948887B3}">
      <dgm:prSet/>
      <dgm:spPr/>
      <dgm:t>
        <a:bodyPr/>
        <a:lstStyle/>
        <a:p>
          <a:endParaRPr lang="id-ID"/>
        </a:p>
      </dgm:t>
    </dgm:pt>
    <dgm:pt modelId="{E3E001BB-0FE1-4524-81A2-49676B36B36D}">
      <dgm:prSet custT="1"/>
      <dgm:spPr/>
      <dgm:t>
        <a:bodyPr/>
        <a:lstStyle/>
        <a:p>
          <a:pPr rtl="0"/>
          <a:r>
            <a:rPr lang="id-ID" sz="1400" dirty="0">
              <a:latin typeface="Abadi" panose="020B0604020202020204" pitchFamily="34" charset="0"/>
            </a:rPr>
            <a:t>Evaluasi</a:t>
          </a:r>
        </a:p>
      </dgm:t>
    </dgm:pt>
    <dgm:pt modelId="{CE549606-ED6D-478B-A57C-5766CC3EC2A3}" type="parTrans" cxnId="{F528D36E-885F-41C9-8554-C85901F00F1C}">
      <dgm:prSet/>
      <dgm:spPr/>
      <dgm:t>
        <a:bodyPr/>
        <a:lstStyle/>
        <a:p>
          <a:endParaRPr lang="id-ID"/>
        </a:p>
      </dgm:t>
    </dgm:pt>
    <dgm:pt modelId="{FB968C03-CF50-4BFC-BC4C-E1416E711418}" type="sibTrans" cxnId="{F528D36E-885F-41C9-8554-C85901F00F1C}">
      <dgm:prSet/>
      <dgm:spPr/>
      <dgm:t>
        <a:bodyPr/>
        <a:lstStyle/>
        <a:p>
          <a:endParaRPr lang="id-ID"/>
        </a:p>
      </dgm:t>
    </dgm:pt>
    <dgm:pt modelId="{ADB4A060-C8DE-4036-A2CE-967B8DBD77D7}" type="pres">
      <dgm:prSet presAssocID="{11A1EB83-5546-45C9-A522-E26BCB6936E6}" presName="arrowDiagram" presStyleCnt="0">
        <dgm:presLayoutVars>
          <dgm:chMax val="5"/>
          <dgm:dir/>
          <dgm:resizeHandles val="exact"/>
        </dgm:presLayoutVars>
      </dgm:prSet>
      <dgm:spPr/>
    </dgm:pt>
    <dgm:pt modelId="{5A74A1CD-0ABD-4D98-A032-1E5A891CFC27}" type="pres">
      <dgm:prSet presAssocID="{11A1EB83-5546-45C9-A522-E26BCB6936E6}" presName="arrow" presStyleLbl="bgShp" presStyleIdx="0" presStyleCnt="1"/>
      <dgm:spPr/>
    </dgm:pt>
    <dgm:pt modelId="{3CEAB226-D8A9-43FD-A41E-AB5C3AA11CF5}" type="pres">
      <dgm:prSet presAssocID="{11A1EB83-5546-45C9-A522-E26BCB6936E6}" presName="arrowDiagram4" presStyleCnt="0"/>
      <dgm:spPr/>
    </dgm:pt>
    <dgm:pt modelId="{C43ABDA5-D8CC-4885-AD1F-D742BD377478}" type="pres">
      <dgm:prSet presAssocID="{8B313011-E55C-44A9-A014-16D37122BCF3}" presName="bullet4a" presStyleLbl="node1" presStyleIdx="0" presStyleCnt="4"/>
      <dgm:spPr/>
    </dgm:pt>
    <dgm:pt modelId="{A6210E4B-2A66-4EA7-B6AA-D3A51CB164E9}" type="pres">
      <dgm:prSet presAssocID="{8B313011-E55C-44A9-A014-16D37122BCF3}" presName="textBox4a" presStyleLbl="revTx" presStyleIdx="0" presStyleCnt="4">
        <dgm:presLayoutVars>
          <dgm:bulletEnabled val="1"/>
        </dgm:presLayoutVars>
      </dgm:prSet>
      <dgm:spPr/>
    </dgm:pt>
    <dgm:pt modelId="{93E07E64-3695-4123-ACAB-3E8DCD53704B}" type="pres">
      <dgm:prSet presAssocID="{A930BDA8-DE1C-473F-A644-9ABDED4263E0}" presName="bullet4b" presStyleLbl="node1" presStyleIdx="1" presStyleCnt="4"/>
      <dgm:spPr/>
    </dgm:pt>
    <dgm:pt modelId="{A03029AB-EEF1-4ECA-BE49-5DBBB3320B09}" type="pres">
      <dgm:prSet presAssocID="{A930BDA8-DE1C-473F-A644-9ABDED4263E0}" presName="textBox4b" presStyleLbl="revTx" presStyleIdx="1" presStyleCnt="4">
        <dgm:presLayoutVars>
          <dgm:bulletEnabled val="1"/>
        </dgm:presLayoutVars>
      </dgm:prSet>
      <dgm:spPr/>
    </dgm:pt>
    <dgm:pt modelId="{69DDE978-1849-4C9A-A1F4-368112F25AA8}" type="pres">
      <dgm:prSet presAssocID="{54E3C0B2-4CF9-4624-935C-AD9D1FB7E8B3}" presName="bullet4c" presStyleLbl="node1" presStyleIdx="2" presStyleCnt="4"/>
      <dgm:spPr/>
    </dgm:pt>
    <dgm:pt modelId="{B38B999E-220F-4620-A94C-626B9A9FD507}" type="pres">
      <dgm:prSet presAssocID="{54E3C0B2-4CF9-4624-935C-AD9D1FB7E8B3}" presName="textBox4c" presStyleLbl="revTx" presStyleIdx="2" presStyleCnt="4">
        <dgm:presLayoutVars>
          <dgm:bulletEnabled val="1"/>
        </dgm:presLayoutVars>
      </dgm:prSet>
      <dgm:spPr/>
    </dgm:pt>
    <dgm:pt modelId="{6B080386-C77D-4A40-B300-ECB4A9DCE2B6}" type="pres">
      <dgm:prSet presAssocID="{E3E001BB-0FE1-4524-81A2-49676B36B36D}" presName="bullet4d" presStyleLbl="node1" presStyleIdx="3" presStyleCnt="4"/>
      <dgm:spPr/>
    </dgm:pt>
    <dgm:pt modelId="{7B29E3D3-A16D-49EC-83B2-AFD0E688152F}" type="pres">
      <dgm:prSet presAssocID="{E3E001BB-0FE1-4524-81A2-49676B36B36D}" presName="textBox4d" presStyleLbl="revTx" presStyleIdx="3" presStyleCnt="4">
        <dgm:presLayoutVars>
          <dgm:bulletEnabled val="1"/>
        </dgm:presLayoutVars>
      </dgm:prSet>
      <dgm:spPr/>
    </dgm:pt>
  </dgm:ptLst>
  <dgm:cxnLst>
    <dgm:cxn modelId="{EC48F525-5AC5-4188-BBFD-74FE864C434A}" type="presOf" srcId="{E3E001BB-0FE1-4524-81A2-49676B36B36D}" destId="{7B29E3D3-A16D-49EC-83B2-AFD0E688152F}" srcOrd="0" destOrd="0" presId="urn:microsoft.com/office/officeart/2005/8/layout/arrow2"/>
    <dgm:cxn modelId="{E1CDA45C-48A4-4F2C-A29E-83BB59A54BF6}" srcId="{11A1EB83-5546-45C9-A522-E26BCB6936E6}" destId="{8B313011-E55C-44A9-A014-16D37122BCF3}" srcOrd="0" destOrd="0" parTransId="{C39915E1-98A8-44DB-AC45-1D7BED545852}" sibTransId="{AEDB0F62-66B6-47FF-B462-AEBFF413B015}"/>
    <dgm:cxn modelId="{A6D85749-C46E-4930-9BC7-39B953B7AFF5}" srcId="{11A1EB83-5546-45C9-A522-E26BCB6936E6}" destId="{A930BDA8-DE1C-473F-A644-9ABDED4263E0}" srcOrd="1" destOrd="0" parTransId="{2E1DE9AE-B1E7-4A6A-9577-8AEB698E87D3}" sibTransId="{3BA8A19D-1DA2-4E71-BFBA-FEE1651F4F10}"/>
    <dgm:cxn modelId="{C543754E-FD6B-4570-BD37-413B5BFAAF11}" type="presOf" srcId="{11A1EB83-5546-45C9-A522-E26BCB6936E6}" destId="{ADB4A060-C8DE-4036-A2CE-967B8DBD77D7}" srcOrd="0" destOrd="0" presId="urn:microsoft.com/office/officeart/2005/8/layout/arrow2"/>
    <dgm:cxn modelId="{F528D36E-885F-41C9-8554-C85901F00F1C}" srcId="{11A1EB83-5546-45C9-A522-E26BCB6936E6}" destId="{E3E001BB-0FE1-4524-81A2-49676B36B36D}" srcOrd="3" destOrd="0" parTransId="{CE549606-ED6D-478B-A57C-5766CC3EC2A3}" sibTransId="{FB968C03-CF50-4BFC-BC4C-E1416E711418}"/>
    <dgm:cxn modelId="{B2ACF66F-036C-4817-8C0A-1729A352326E}" type="presOf" srcId="{A930BDA8-DE1C-473F-A644-9ABDED4263E0}" destId="{A03029AB-EEF1-4ECA-BE49-5DBBB3320B09}" srcOrd="0" destOrd="0" presId="urn:microsoft.com/office/officeart/2005/8/layout/arrow2"/>
    <dgm:cxn modelId="{B12C7F51-F3E8-45CF-A5C7-2AA8948887B3}" srcId="{11A1EB83-5546-45C9-A522-E26BCB6936E6}" destId="{54E3C0B2-4CF9-4624-935C-AD9D1FB7E8B3}" srcOrd="2" destOrd="0" parTransId="{E52C2CBD-23C5-4824-B89D-7107A7053E8D}" sibTransId="{CC2A308A-F381-441B-84BE-B4D1E7692EB0}"/>
    <dgm:cxn modelId="{B1B8BC8B-1175-4956-B06E-152A848711EB}" type="presOf" srcId="{54E3C0B2-4CF9-4624-935C-AD9D1FB7E8B3}" destId="{B38B999E-220F-4620-A94C-626B9A9FD507}" srcOrd="0" destOrd="0" presId="urn:microsoft.com/office/officeart/2005/8/layout/arrow2"/>
    <dgm:cxn modelId="{7CDB33FF-9566-4631-9277-B92D905C5CA3}" type="presOf" srcId="{8B313011-E55C-44A9-A014-16D37122BCF3}" destId="{A6210E4B-2A66-4EA7-B6AA-D3A51CB164E9}" srcOrd="0" destOrd="0" presId="urn:microsoft.com/office/officeart/2005/8/layout/arrow2"/>
    <dgm:cxn modelId="{1E7CF7CB-12CF-479D-9F5A-CD47648F70AC}" type="presParOf" srcId="{ADB4A060-C8DE-4036-A2CE-967B8DBD77D7}" destId="{5A74A1CD-0ABD-4D98-A032-1E5A891CFC27}" srcOrd="0" destOrd="0" presId="urn:microsoft.com/office/officeart/2005/8/layout/arrow2"/>
    <dgm:cxn modelId="{CD83F167-1847-45AF-B969-9EE4E87F77AA}" type="presParOf" srcId="{ADB4A060-C8DE-4036-A2CE-967B8DBD77D7}" destId="{3CEAB226-D8A9-43FD-A41E-AB5C3AA11CF5}" srcOrd="1" destOrd="0" presId="urn:microsoft.com/office/officeart/2005/8/layout/arrow2"/>
    <dgm:cxn modelId="{8AE693A5-6B37-49B6-B4F3-40779E673021}" type="presParOf" srcId="{3CEAB226-D8A9-43FD-A41E-AB5C3AA11CF5}" destId="{C43ABDA5-D8CC-4885-AD1F-D742BD377478}" srcOrd="0" destOrd="0" presId="urn:microsoft.com/office/officeart/2005/8/layout/arrow2"/>
    <dgm:cxn modelId="{2238CD25-B28C-4928-B922-4CA6AC9D3463}" type="presParOf" srcId="{3CEAB226-D8A9-43FD-A41E-AB5C3AA11CF5}" destId="{A6210E4B-2A66-4EA7-B6AA-D3A51CB164E9}" srcOrd="1" destOrd="0" presId="urn:microsoft.com/office/officeart/2005/8/layout/arrow2"/>
    <dgm:cxn modelId="{B3638D43-15F7-4A5D-BCEA-EC35E1C1CD1A}" type="presParOf" srcId="{3CEAB226-D8A9-43FD-A41E-AB5C3AA11CF5}" destId="{93E07E64-3695-4123-ACAB-3E8DCD53704B}" srcOrd="2" destOrd="0" presId="urn:microsoft.com/office/officeart/2005/8/layout/arrow2"/>
    <dgm:cxn modelId="{649C9C2D-4A9F-4F42-AA5A-540036DB886C}" type="presParOf" srcId="{3CEAB226-D8A9-43FD-A41E-AB5C3AA11CF5}" destId="{A03029AB-EEF1-4ECA-BE49-5DBBB3320B09}" srcOrd="3" destOrd="0" presId="urn:microsoft.com/office/officeart/2005/8/layout/arrow2"/>
    <dgm:cxn modelId="{4BCF77ED-E73B-44DE-8271-4CE499F867D9}" type="presParOf" srcId="{3CEAB226-D8A9-43FD-A41E-AB5C3AA11CF5}" destId="{69DDE978-1849-4C9A-A1F4-368112F25AA8}" srcOrd="4" destOrd="0" presId="urn:microsoft.com/office/officeart/2005/8/layout/arrow2"/>
    <dgm:cxn modelId="{5E13E595-A3A3-424B-BA18-2861C949144B}" type="presParOf" srcId="{3CEAB226-D8A9-43FD-A41E-AB5C3AA11CF5}" destId="{B38B999E-220F-4620-A94C-626B9A9FD507}" srcOrd="5" destOrd="0" presId="urn:microsoft.com/office/officeart/2005/8/layout/arrow2"/>
    <dgm:cxn modelId="{DFCA2628-4694-4A3C-A8CF-5FF423869DA6}" type="presParOf" srcId="{3CEAB226-D8A9-43FD-A41E-AB5C3AA11CF5}" destId="{6B080386-C77D-4A40-B300-ECB4A9DCE2B6}" srcOrd="6" destOrd="0" presId="urn:microsoft.com/office/officeart/2005/8/layout/arrow2"/>
    <dgm:cxn modelId="{7C9299E9-25CF-400C-8D37-D20517A85B48}" type="presParOf" srcId="{3CEAB226-D8A9-43FD-A41E-AB5C3AA11CF5}" destId="{7B29E3D3-A16D-49EC-83B2-AFD0E688152F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E80FCA-5845-4449-BE49-FD505A7F1BB7}">
      <dsp:nvSpPr>
        <dsp:cNvPr id="0" name=""/>
        <dsp:cNvSpPr/>
      </dsp:nvSpPr>
      <dsp:spPr>
        <a:xfrm>
          <a:off x="3342270" y="1172"/>
          <a:ext cx="1545059" cy="100428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700" kern="1200" dirty="0"/>
            <a:t>Penilaian dan analisa</a:t>
          </a:r>
        </a:p>
      </dsp:txBody>
      <dsp:txXfrm>
        <a:off x="3391295" y="50197"/>
        <a:ext cx="1447009" cy="906238"/>
      </dsp:txXfrm>
    </dsp:sp>
    <dsp:sp modelId="{BF2D1B3A-1AA3-4570-9A96-7A81FA3B1585}">
      <dsp:nvSpPr>
        <dsp:cNvPr id="0" name=""/>
        <dsp:cNvSpPr/>
      </dsp:nvSpPr>
      <dsp:spPr>
        <a:xfrm>
          <a:off x="2455561" y="503317"/>
          <a:ext cx="3318477" cy="3318477"/>
        </a:xfrm>
        <a:custGeom>
          <a:avLst/>
          <a:gdLst/>
          <a:ahLst/>
          <a:cxnLst/>
          <a:rect l="0" t="0" r="0" b="0"/>
          <a:pathLst>
            <a:path>
              <a:moveTo>
                <a:pt x="2645065" y="324615"/>
              </a:moveTo>
              <a:arcTo wR="1659238" hR="1659238" stAng="18387099" swAng="1633761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C573CE-A8C6-47E6-8572-65470E00C071}">
      <dsp:nvSpPr>
        <dsp:cNvPr id="0" name=""/>
        <dsp:cNvSpPr/>
      </dsp:nvSpPr>
      <dsp:spPr>
        <a:xfrm>
          <a:off x="5001509" y="1660411"/>
          <a:ext cx="1545059" cy="100428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700" kern="1200" dirty="0"/>
            <a:t>Perancangan</a:t>
          </a:r>
        </a:p>
      </dsp:txBody>
      <dsp:txXfrm>
        <a:off x="5050534" y="1709436"/>
        <a:ext cx="1447009" cy="906238"/>
      </dsp:txXfrm>
    </dsp:sp>
    <dsp:sp modelId="{D9AE1036-91B3-4032-8F5D-047859886514}">
      <dsp:nvSpPr>
        <dsp:cNvPr id="0" name=""/>
        <dsp:cNvSpPr/>
      </dsp:nvSpPr>
      <dsp:spPr>
        <a:xfrm>
          <a:off x="2455561" y="503317"/>
          <a:ext cx="3318477" cy="3318477"/>
        </a:xfrm>
        <a:custGeom>
          <a:avLst/>
          <a:gdLst/>
          <a:ahLst/>
          <a:cxnLst/>
          <a:rect l="0" t="0" r="0" b="0"/>
          <a:pathLst>
            <a:path>
              <a:moveTo>
                <a:pt x="3146480" y="2394893"/>
              </a:moveTo>
              <a:arcTo wR="1659238" hR="1659238" stAng="1579141" swAng="1633761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AF0BDF-EBE8-47D1-AB5E-7D9426A1E350}">
      <dsp:nvSpPr>
        <dsp:cNvPr id="0" name=""/>
        <dsp:cNvSpPr/>
      </dsp:nvSpPr>
      <dsp:spPr>
        <a:xfrm>
          <a:off x="3342270" y="3319650"/>
          <a:ext cx="1545059" cy="100428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700" kern="1200"/>
            <a:t>Pembuatan dan implementasi</a:t>
          </a:r>
        </a:p>
      </dsp:txBody>
      <dsp:txXfrm>
        <a:off x="3391295" y="3368675"/>
        <a:ext cx="1447009" cy="906238"/>
      </dsp:txXfrm>
    </dsp:sp>
    <dsp:sp modelId="{FE403BC3-CCB6-4CD5-937F-DFA216B882F2}">
      <dsp:nvSpPr>
        <dsp:cNvPr id="0" name=""/>
        <dsp:cNvSpPr/>
      </dsp:nvSpPr>
      <dsp:spPr>
        <a:xfrm>
          <a:off x="2455561" y="503317"/>
          <a:ext cx="3318477" cy="3318477"/>
        </a:xfrm>
        <a:custGeom>
          <a:avLst/>
          <a:gdLst/>
          <a:ahLst/>
          <a:cxnLst/>
          <a:rect l="0" t="0" r="0" b="0"/>
          <a:pathLst>
            <a:path>
              <a:moveTo>
                <a:pt x="673411" y="2993861"/>
              </a:moveTo>
              <a:arcTo wR="1659238" hR="1659238" stAng="7587099" swAng="1633761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CF6F85-B6C7-42A8-A5C5-91899CDCC3F9}">
      <dsp:nvSpPr>
        <dsp:cNvPr id="0" name=""/>
        <dsp:cNvSpPr/>
      </dsp:nvSpPr>
      <dsp:spPr>
        <a:xfrm>
          <a:off x="1683031" y="1660411"/>
          <a:ext cx="1545059" cy="100428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700" kern="1200" dirty="0"/>
            <a:t>Evaluasi</a:t>
          </a:r>
        </a:p>
      </dsp:txBody>
      <dsp:txXfrm>
        <a:off x="1732056" y="1709436"/>
        <a:ext cx="1447009" cy="906238"/>
      </dsp:txXfrm>
    </dsp:sp>
    <dsp:sp modelId="{E029D244-4EA7-4D54-BD62-2C22B6B58697}">
      <dsp:nvSpPr>
        <dsp:cNvPr id="0" name=""/>
        <dsp:cNvSpPr/>
      </dsp:nvSpPr>
      <dsp:spPr>
        <a:xfrm>
          <a:off x="2455561" y="503317"/>
          <a:ext cx="3318477" cy="3318477"/>
        </a:xfrm>
        <a:custGeom>
          <a:avLst/>
          <a:gdLst/>
          <a:ahLst/>
          <a:cxnLst/>
          <a:rect l="0" t="0" r="0" b="0"/>
          <a:pathLst>
            <a:path>
              <a:moveTo>
                <a:pt x="171997" y="923584"/>
              </a:moveTo>
              <a:arcTo wR="1659238" hR="1659238" stAng="12379141" swAng="1633761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74A1CD-0ABD-4D98-A032-1E5A891CFC27}">
      <dsp:nvSpPr>
        <dsp:cNvPr id="0" name=""/>
        <dsp:cNvSpPr/>
      </dsp:nvSpPr>
      <dsp:spPr>
        <a:xfrm>
          <a:off x="0" y="86518"/>
          <a:ext cx="8128000" cy="5079999"/>
        </a:xfrm>
        <a:prstGeom prst="swooshArrow">
          <a:avLst>
            <a:gd name="adj1" fmla="val 25000"/>
            <a:gd name="adj2" fmla="val 25000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2">
                <a:tint val="40000"/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C43ABDA5-D8CC-4885-AD1F-D742BD377478}">
      <dsp:nvSpPr>
        <dsp:cNvPr id="0" name=""/>
        <dsp:cNvSpPr/>
      </dsp:nvSpPr>
      <dsp:spPr>
        <a:xfrm>
          <a:off x="800608" y="3864007"/>
          <a:ext cx="186944" cy="18694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6210E4B-2A66-4EA7-B6AA-D3A51CB164E9}">
      <dsp:nvSpPr>
        <dsp:cNvPr id="0" name=""/>
        <dsp:cNvSpPr/>
      </dsp:nvSpPr>
      <dsp:spPr>
        <a:xfrm>
          <a:off x="894080" y="3957479"/>
          <a:ext cx="1389888" cy="1209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58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400" kern="1200" dirty="0">
              <a:latin typeface="Abadi" panose="020B0604020202020204" pitchFamily="34" charset="0"/>
            </a:rPr>
            <a:t>Penilaian dan analisa</a:t>
          </a:r>
          <a:endParaRPr lang="id-ID" sz="1400" kern="1200" dirty="0">
            <a:solidFill>
              <a:schemeClr val="tx1"/>
            </a:solidFill>
            <a:latin typeface="Abadi" panose="020B0604020202020204" pitchFamily="34" charset="0"/>
          </a:endParaRPr>
        </a:p>
      </dsp:txBody>
      <dsp:txXfrm>
        <a:off x="894080" y="3957479"/>
        <a:ext cx="1389888" cy="1209040"/>
      </dsp:txXfrm>
    </dsp:sp>
    <dsp:sp modelId="{93E07E64-3695-4123-ACAB-3E8DCD53704B}">
      <dsp:nvSpPr>
        <dsp:cNvPr id="0" name=""/>
        <dsp:cNvSpPr/>
      </dsp:nvSpPr>
      <dsp:spPr>
        <a:xfrm>
          <a:off x="2121408" y="2682398"/>
          <a:ext cx="325120" cy="325120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03029AB-EEF1-4ECA-BE49-5DBBB3320B09}">
      <dsp:nvSpPr>
        <dsp:cNvPr id="0" name=""/>
        <dsp:cNvSpPr/>
      </dsp:nvSpPr>
      <dsp:spPr>
        <a:xfrm>
          <a:off x="2283968" y="2844958"/>
          <a:ext cx="1706880" cy="23215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2274" tIns="0" rIns="0" bIns="0" numCol="1" spcCol="1270" anchor="t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400" kern="1200" dirty="0">
              <a:latin typeface="Abadi" panose="020B0604020202020204" pitchFamily="34" charset="0"/>
            </a:rPr>
            <a:t>Perancangan</a:t>
          </a:r>
        </a:p>
      </dsp:txBody>
      <dsp:txXfrm>
        <a:off x="2283968" y="2844958"/>
        <a:ext cx="1706880" cy="2321559"/>
      </dsp:txXfrm>
    </dsp:sp>
    <dsp:sp modelId="{69DDE978-1849-4C9A-A1F4-368112F25AA8}">
      <dsp:nvSpPr>
        <dsp:cNvPr id="0" name=""/>
        <dsp:cNvSpPr/>
      </dsp:nvSpPr>
      <dsp:spPr>
        <a:xfrm>
          <a:off x="3807968" y="1811686"/>
          <a:ext cx="430784" cy="430784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8B999E-220F-4620-A94C-626B9A9FD507}">
      <dsp:nvSpPr>
        <dsp:cNvPr id="0" name=""/>
        <dsp:cNvSpPr/>
      </dsp:nvSpPr>
      <dsp:spPr>
        <a:xfrm>
          <a:off x="4023360" y="2027078"/>
          <a:ext cx="1706880" cy="3139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264" tIns="0" rIns="0" bIns="0" numCol="1" spcCol="1270" anchor="t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400" kern="1200" dirty="0">
              <a:latin typeface="Abadi" panose="020B0604020202020204" pitchFamily="34" charset="0"/>
            </a:rPr>
            <a:t>Pembuatan dan implementasi</a:t>
          </a:r>
        </a:p>
      </dsp:txBody>
      <dsp:txXfrm>
        <a:off x="4023360" y="2027078"/>
        <a:ext cx="1706880" cy="3139440"/>
      </dsp:txXfrm>
    </dsp:sp>
    <dsp:sp modelId="{6B080386-C77D-4A40-B300-ECB4A9DCE2B6}">
      <dsp:nvSpPr>
        <dsp:cNvPr id="0" name=""/>
        <dsp:cNvSpPr/>
      </dsp:nvSpPr>
      <dsp:spPr>
        <a:xfrm>
          <a:off x="5644896" y="1235614"/>
          <a:ext cx="577088" cy="577088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B29E3D3-A16D-49EC-83B2-AFD0E688152F}">
      <dsp:nvSpPr>
        <dsp:cNvPr id="0" name=""/>
        <dsp:cNvSpPr/>
      </dsp:nvSpPr>
      <dsp:spPr>
        <a:xfrm>
          <a:off x="5933440" y="1524158"/>
          <a:ext cx="1706880" cy="3642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5787" tIns="0" rIns="0" bIns="0" numCol="1" spcCol="1270" anchor="t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400" kern="1200" dirty="0">
              <a:latin typeface="Abadi" panose="020B0604020202020204" pitchFamily="34" charset="0"/>
            </a:rPr>
            <a:t>Evaluasi</a:t>
          </a:r>
        </a:p>
      </dsp:txBody>
      <dsp:txXfrm>
        <a:off x="5933440" y="1524158"/>
        <a:ext cx="1706880" cy="36423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D2179C-E81E-4CA0-96B4-2024FC4389AA}" type="datetimeFigureOut">
              <a:rPr lang="id-ID" smtClean="0"/>
              <a:t>13/02/2020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7D96AE-C1B4-46E2-A4A0-F7B1ADE00F0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830750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24F897-AF36-4F88-A930-FBCD6AFFABBD}" type="datetimeFigureOut">
              <a:rPr lang="id-ID" smtClean="0"/>
              <a:t>13/02/2020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47AB50-A4C4-4F57-B34F-B16EECFBE92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20178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47AB50-A4C4-4F57-B34F-B16EECFBE926}" type="slidenum">
              <a:rPr lang="id-ID" smtClean="0"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73199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47AB50-A4C4-4F57-B34F-B16EECFBE926}" type="slidenum">
              <a:rPr lang="id-ID" smtClean="0"/>
              <a:t>11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0414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13/02/2020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477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13/02/2020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74174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13/02/2020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14326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13/02/2020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-23409"/>
            <a:ext cx="8121080" cy="356065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2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241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13/02/2020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68087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13/02/2020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71421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13/02/2020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93536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13/02/2020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83511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13/02/2020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33953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13/02/2020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76035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13/02/2020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74161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13/02/2020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0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/>
              <a:t>Siklus Perancangan PBK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57200" y="3901086"/>
            <a:ext cx="4953000" cy="2956913"/>
          </a:xfrm>
        </p:spPr>
        <p:txBody>
          <a:bodyPr>
            <a:normAutofit/>
          </a:bodyPr>
          <a:lstStyle/>
          <a:p>
            <a:r>
              <a:rPr lang="id-ID" dirty="0"/>
              <a:t>Pengajaran Berbantuan Komputer</a:t>
            </a:r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r>
              <a:rPr lang="id-ID" sz="1600" i="1" dirty="0"/>
              <a:t>Marcello Singadji-singadji@upj.ac.id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762893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/>
              <a:t>Karakteristik PBK yang efektif</a:t>
            </a:r>
            <a:r>
              <a:rPr lang="en-US" dirty="0"/>
              <a:t> </a:t>
            </a:r>
            <a:r>
              <a:rPr lang="en-US" sz="2000" dirty="0"/>
              <a:t>(</a:t>
            </a:r>
            <a:r>
              <a:rPr lang="en-US" sz="2000" dirty="0" err="1"/>
              <a:t>lanjutan</a:t>
            </a:r>
            <a:r>
              <a:rPr lang="en-US" sz="2000" dirty="0"/>
              <a:t>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d-ID" altLang="id-ID" dirty="0"/>
              <a:t>PBK yang efektif menyediakan feedback yang beragam</a:t>
            </a:r>
          </a:p>
          <a:p>
            <a:r>
              <a:rPr lang="id-ID" altLang="id-ID" dirty="0"/>
              <a:t>PBK yang efektif sesuai dengan lingkungan pembelajaran</a:t>
            </a:r>
          </a:p>
          <a:p>
            <a:r>
              <a:rPr lang="id-ID" altLang="id-ID" dirty="0"/>
              <a:t>PBK yang efektif mengevaluasi prestasi sesering mungkin</a:t>
            </a:r>
          </a:p>
          <a:p>
            <a:r>
              <a:rPr lang="id-ID" altLang="id-ID" dirty="0"/>
              <a:t>PBK yang efektif menggunakan sumber daya komputer yang baik</a:t>
            </a:r>
          </a:p>
          <a:p>
            <a:r>
              <a:rPr lang="id-ID" altLang="id-ID" dirty="0"/>
              <a:t>PBK yang efektif mengacu pada prinsip desain pembelajaran</a:t>
            </a:r>
          </a:p>
          <a:p>
            <a:r>
              <a:rPr lang="id-ID" altLang="id-ID" dirty="0"/>
              <a:t>PBK yang efektif sudah dievaluasi terus-menerus</a:t>
            </a:r>
          </a:p>
        </p:txBody>
      </p:sp>
    </p:spTree>
    <p:extLst>
      <p:ext uri="{BB962C8B-B14F-4D97-AF65-F5344CB8AC3E}">
        <p14:creationId xmlns:p14="http://schemas.microsoft.com/office/powerpoint/2010/main" val="980748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 txBox="1">
            <a:spLocks/>
          </p:cNvSpPr>
          <p:nvPr/>
        </p:nvSpPr>
        <p:spPr bwMode="auto">
          <a:xfrm>
            <a:off x="683568" y="2492896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Blip>
                <a:blip r:embed="rId3"/>
              </a:buBlip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Blip>
                <a:blip r:embed="rId3"/>
              </a:buBlip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Blip>
                <a:blip r:embed="rId3"/>
              </a:buBlip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Blip>
                <a:blip r:embed="rId3"/>
              </a:buBlip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i="0" dirty="0" err="1"/>
              <a:t>sekian</a:t>
            </a:r>
            <a:endParaRPr lang="id-ID" i="0" dirty="0"/>
          </a:p>
        </p:txBody>
      </p:sp>
    </p:spTree>
    <p:extLst>
      <p:ext uri="{BB962C8B-B14F-4D97-AF65-F5344CB8AC3E}">
        <p14:creationId xmlns:p14="http://schemas.microsoft.com/office/powerpoint/2010/main" val="676311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Tujuan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err="1"/>
              <a:t>Mahauser</a:t>
            </a:r>
            <a:r>
              <a:rPr lang="en-US" b="1" dirty="0"/>
              <a:t> </a:t>
            </a:r>
            <a:r>
              <a:rPr lang="en-US" b="1" dirty="0" err="1"/>
              <a:t>mampu</a:t>
            </a:r>
            <a:r>
              <a:rPr lang="en-US" b="1" dirty="0"/>
              <a:t> </a:t>
            </a:r>
            <a:r>
              <a:rPr lang="en-US" b="1" dirty="0" err="1"/>
              <a:t>mendesain</a:t>
            </a:r>
            <a:r>
              <a:rPr lang="en-US" b="1" dirty="0"/>
              <a:t> </a:t>
            </a:r>
            <a:r>
              <a:rPr lang="en-US" b="1" dirty="0" err="1"/>
              <a:t>pembelajaran</a:t>
            </a:r>
            <a:r>
              <a:rPr lang="en-US" b="1" dirty="0"/>
              <a:t> </a:t>
            </a:r>
            <a:r>
              <a:rPr lang="en-US" b="1" dirty="0" err="1"/>
              <a:t>berbantuan</a:t>
            </a:r>
            <a:r>
              <a:rPr lang="en-US" b="1" dirty="0"/>
              <a:t> </a:t>
            </a:r>
            <a:r>
              <a:rPr lang="id-ID" b="1" dirty="0"/>
              <a:t>k</a:t>
            </a:r>
            <a:r>
              <a:rPr lang="en-US" b="1" dirty="0" err="1"/>
              <a:t>omputer</a:t>
            </a:r>
            <a:r>
              <a:rPr lang="id-ID" b="1" dirty="0"/>
              <a:t>.</a:t>
            </a:r>
          </a:p>
          <a:p>
            <a:pPr lvl="0"/>
            <a:endParaRPr lang="id-ID" b="1" dirty="0"/>
          </a:p>
          <a:p>
            <a:pPr lvl="1"/>
            <a:r>
              <a:rPr lang="id-ID" dirty="0"/>
              <a:t>Mahauser memahami siklus dalam merancang pembelajaran berbantuan komputer.</a:t>
            </a:r>
          </a:p>
          <a:p>
            <a:pPr marL="0" lvl="0" indent="0">
              <a:buNone/>
            </a:pPr>
            <a:endParaRPr lang="id-ID" dirty="0"/>
          </a:p>
          <a:p>
            <a:pPr lvl="1"/>
            <a:r>
              <a:rPr lang="id-ID" dirty="0"/>
              <a:t>Mahauser mampu melakukan evaluasi terhadap efektifitas pembelajaran berbantuan komputer.</a:t>
            </a:r>
          </a:p>
        </p:txBody>
      </p:sp>
    </p:spTree>
    <p:extLst>
      <p:ext uri="{BB962C8B-B14F-4D97-AF65-F5344CB8AC3E}">
        <p14:creationId xmlns:p14="http://schemas.microsoft.com/office/powerpoint/2010/main" val="3360331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Siklus Perancangan PBK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1643543"/>
              </p:ext>
            </p:extLst>
          </p:nvPr>
        </p:nvGraphicFramePr>
        <p:xfrm>
          <a:off x="457200" y="1943136"/>
          <a:ext cx="8229600" cy="4325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8169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Penilaian &amp; Analisa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3935468"/>
              </p:ext>
            </p:extLst>
          </p:nvPr>
        </p:nvGraphicFramePr>
        <p:xfrm>
          <a:off x="512763" y="1124744"/>
          <a:ext cx="8128000" cy="5253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1" name="Curved Down Arrow 20"/>
          <p:cNvSpPr/>
          <p:nvPr/>
        </p:nvSpPr>
        <p:spPr bwMode="auto">
          <a:xfrm rot="20379824" flipH="1" flipV="1">
            <a:off x="1468460" y="4697161"/>
            <a:ext cx="6287043" cy="1290857"/>
          </a:xfrm>
          <a:prstGeom prst="curvedDownArrow">
            <a:avLst>
              <a:gd name="adj1" fmla="val 69551"/>
              <a:gd name="adj2" fmla="val 149372"/>
              <a:gd name="adj3" fmla="val 25000"/>
            </a:avLst>
          </a:prstGeom>
          <a:gradFill flip="none" rotWithShape="1">
            <a:gsLst>
              <a:gs pos="0">
                <a:schemeClr val="accent5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5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5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d-ID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ounded Rectangle 21"/>
          <p:cNvSpPr/>
          <p:nvPr/>
        </p:nvSpPr>
        <p:spPr bwMode="auto">
          <a:xfrm>
            <a:off x="179512" y="2780829"/>
            <a:ext cx="1728192" cy="720080"/>
          </a:xfrm>
          <a:prstGeom prst="round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id-ID" dirty="0">
                <a:solidFill>
                  <a:schemeClr val="bg1"/>
                </a:solidFill>
                <a:latin typeface="+mj-lt"/>
              </a:rPr>
              <a:t>Assessment/ Analysis</a:t>
            </a:r>
            <a:endParaRPr kumimoji="0" lang="id-ID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cs typeface="Arial" charset="0"/>
            </a:endParaRPr>
          </a:p>
        </p:txBody>
      </p:sp>
      <p:sp>
        <p:nvSpPr>
          <p:cNvPr id="23" name="Striped Right Arrow 22"/>
          <p:cNvSpPr/>
          <p:nvPr/>
        </p:nvSpPr>
        <p:spPr bwMode="auto">
          <a:xfrm rot="5400000">
            <a:off x="467544" y="3876439"/>
            <a:ext cx="1152128" cy="689100"/>
          </a:xfrm>
          <a:prstGeom prst="stripedRightArrow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d-ID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65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Penilaian &amp; Analisa </a:t>
            </a:r>
            <a:r>
              <a:rPr lang="id-ID" sz="2000" b="0" dirty="0">
                <a:effectLst/>
              </a:rPr>
              <a:t>(lanjutan)</a:t>
            </a:r>
            <a:endParaRPr lang="id-ID" b="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Mendefinisikan masalah dalam </a:t>
            </a:r>
            <a:r>
              <a:rPr lang="en-US" dirty="0"/>
              <a:t>proses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mengajar</a:t>
            </a:r>
            <a:endParaRPr lang="id-ID" dirty="0"/>
          </a:p>
          <a:p>
            <a:r>
              <a:rPr lang="id-ID" dirty="0"/>
              <a:t>Memberikan solusi bagaimana mengatasi masalah yang ada</a:t>
            </a:r>
          </a:p>
          <a:p>
            <a:r>
              <a:rPr lang="id-ID" dirty="0"/>
              <a:t>Menentukan bagaimana mekanisme penyelesaiannya</a:t>
            </a:r>
          </a:p>
          <a:p>
            <a:r>
              <a:rPr lang="id-ID" dirty="0"/>
              <a:t>Menuliskan tujuan</a:t>
            </a:r>
          </a:p>
          <a:p>
            <a:r>
              <a:rPr lang="id-ID" dirty="0"/>
              <a:t>Membuat analisa kebutuhan biaya</a:t>
            </a:r>
          </a:p>
          <a:p>
            <a:endParaRPr lang="id-ID" dirty="0"/>
          </a:p>
          <a:p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099064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Tujuan analisa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d-ID" dirty="0"/>
              <a:t>Membuat penilaian tentang berapa banyak penilaian dan analisis yang diperlukan untuk membuat keputusan berdasarkan pada waktu yang ada, ukuran proyek, dan kendala dalam proyek</a:t>
            </a:r>
          </a:p>
          <a:p>
            <a:pPr marL="0" indent="0">
              <a:buNone/>
            </a:pPr>
            <a:endParaRPr lang="id-ID" dirty="0"/>
          </a:p>
          <a:p>
            <a:r>
              <a:rPr lang="id-ID" dirty="0"/>
              <a:t>Menentukan sumber yang tepat untuk mengumpulkan informasi </a:t>
            </a:r>
          </a:p>
          <a:p>
            <a:endParaRPr lang="id-ID" dirty="0"/>
          </a:p>
          <a:p>
            <a:r>
              <a:rPr lang="id-ID" dirty="0"/>
              <a:t>Menetapkan suatu teknik untuk mengumpulkan dan mengolah informasi</a:t>
            </a:r>
          </a:p>
        </p:txBody>
      </p:sp>
    </p:spTree>
    <p:extLst>
      <p:ext uri="{BB962C8B-B14F-4D97-AF65-F5344CB8AC3E}">
        <p14:creationId xmlns:p14="http://schemas.microsoft.com/office/powerpoint/2010/main" val="682272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Penilaian Kebutuhan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/>
              <a:t>Proses sistematis paling mendasar untuk menentukan tujuan, </a:t>
            </a:r>
            <a:r>
              <a:rPr lang="nb-NO" dirty="0"/>
              <a:t>mengidentifikasi perbedaan antara kondisi aktual dan yang diinginkan, dan menetapkan prioritas</a:t>
            </a:r>
            <a:r>
              <a:rPr lang="id-ID" dirty="0"/>
              <a:t> </a:t>
            </a:r>
            <a:r>
              <a:rPr lang="nb-NO" dirty="0"/>
              <a:t>tindakan </a:t>
            </a:r>
            <a:r>
              <a:rPr lang="nb-NO" sz="1600" dirty="0"/>
              <a:t>(Lee &amp; Roadman, 1991)</a:t>
            </a:r>
            <a:endParaRPr lang="id-ID" sz="1600" dirty="0"/>
          </a:p>
          <a:p>
            <a:pPr lvl="1"/>
            <a:r>
              <a:rPr lang="id-ID" dirty="0"/>
              <a:t>Menentukan konsisi sekarang, mengidentifikasi akar masalah/ pernyataan kebutuhan</a:t>
            </a:r>
          </a:p>
          <a:p>
            <a:pPr lvl="1"/>
            <a:r>
              <a:rPr lang="id-ID" dirty="0"/>
              <a:t>Membuat peringkat sesuai urutan kepentingan, menujukan keterkaitan dari masing-masing tujuan yang ada</a:t>
            </a:r>
          </a:p>
          <a:p>
            <a:pPr lvl="1"/>
            <a:r>
              <a:rPr lang="id-ID" dirty="0"/>
              <a:t>Mengidentifikasi perbedaan, bagaimana kinerja yang ada dengan yang diharapkan</a:t>
            </a:r>
          </a:p>
          <a:p>
            <a:pPr lvl="1"/>
            <a:r>
              <a:rPr lang="id-ID" dirty="0"/>
              <a:t>Menentukan daerah positif</a:t>
            </a:r>
          </a:p>
          <a:p>
            <a:pPr lvl="1"/>
            <a:r>
              <a:rPr lang="id-ID" dirty="0"/>
              <a:t>Menetapkan prioritas</a:t>
            </a:r>
          </a:p>
        </p:txBody>
      </p:sp>
    </p:spTree>
    <p:extLst>
      <p:ext uri="{BB962C8B-B14F-4D97-AF65-F5344CB8AC3E}">
        <p14:creationId xmlns:p14="http://schemas.microsoft.com/office/powerpoint/2010/main" val="671984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Point-point penting dalam PBK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altLang="id-ID" dirty="0"/>
              <a:t>Media</a:t>
            </a:r>
          </a:p>
          <a:p>
            <a:pPr lvl="1"/>
            <a:r>
              <a:rPr lang="id-ID" altLang="id-ID" dirty="0"/>
              <a:t>Hardware</a:t>
            </a:r>
          </a:p>
          <a:p>
            <a:pPr lvl="2"/>
            <a:r>
              <a:rPr lang="id-ID" altLang="id-ID" dirty="0"/>
              <a:t>Seperangkat komputer, proyektor, LCD viewer dll</a:t>
            </a:r>
          </a:p>
          <a:p>
            <a:pPr lvl="1"/>
            <a:r>
              <a:rPr lang="id-ID" altLang="id-ID" dirty="0"/>
              <a:t>Software (Aplikasi)</a:t>
            </a:r>
          </a:p>
          <a:p>
            <a:pPr lvl="2"/>
            <a:r>
              <a:rPr lang="id-ID" altLang="id-ID" dirty="0"/>
              <a:t>Aplikasi multimedia, mis : Flash, camtasia dll</a:t>
            </a:r>
          </a:p>
          <a:p>
            <a:r>
              <a:rPr lang="id-ID" altLang="id-ID" dirty="0"/>
              <a:t>Content</a:t>
            </a:r>
          </a:p>
          <a:p>
            <a:pPr lvl="1"/>
            <a:r>
              <a:rPr lang="id-ID" altLang="id-ID" dirty="0"/>
              <a:t>Merupakan materi / informasi yang akan disampaikan kepada user</a:t>
            </a:r>
          </a:p>
          <a:p>
            <a:r>
              <a:rPr lang="id-ID" altLang="id-ID" dirty="0"/>
              <a:t>Exam</a:t>
            </a:r>
          </a:p>
          <a:p>
            <a:pPr lvl="1"/>
            <a:r>
              <a:rPr lang="id-ID" altLang="id-ID" dirty="0"/>
              <a:t>Bagaimana konsep ujian diberikan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23129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Karakteristik PBK yang efektif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altLang="id-ID" dirty="0"/>
              <a:t>PBK yang efektif sesuai dengan tujuan pembelajaran</a:t>
            </a:r>
          </a:p>
          <a:p>
            <a:r>
              <a:rPr lang="id-ID" altLang="id-ID" dirty="0"/>
              <a:t>PBK yang efektif menyesuaikan dengan karakteristik user</a:t>
            </a:r>
          </a:p>
          <a:p>
            <a:r>
              <a:rPr lang="id-ID" altLang="id-ID" dirty="0"/>
              <a:t>PBK yang efektif memaksimalkan interaksi</a:t>
            </a:r>
          </a:p>
          <a:p>
            <a:r>
              <a:rPr lang="id-ID" altLang="id-ID" dirty="0"/>
              <a:t>PBK yang efektif diindividualisasikan</a:t>
            </a:r>
          </a:p>
          <a:p>
            <a:r>
              <a:rPr lang="sv-SE" altLang="id-ID" dirty="0"/>
              <a:t>PBK yang efektif menarik minat user</a:t>
            </a:r>
            <a:endParaRPr lang="id-ID" altLang="id-ID" dirty="0"/>
          </a:p>
          <a:p>
            <a:r>
              <a:rPr lang="id-ID" altLang="id-ID" dirty="0"/>
              <a:t>PBK yang efektif melakukan pendekatan yang positif kepada user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610221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0a57b2da841db7342e89640bd671bb064c5cdbd"/>
  <p:tag name="ISPRING_UUID" val="{F9623FF8-EE59-4577-9287-D2E301A8191A}"/>
  <p:tag name="ISPRING_RESOURCE_FOLDER" val="C:\Users\Marcello Singadji\Desktop\PBK\perancangan PBK\"/>
  <p:tag name="ISPRING_PRESENTATION_PATH" val="C:\Users\Marcello Singadji\Desktop\PBK\perancangan PBK.pptx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1479</TotalTime>
  <Words>347</Words>
  <Application>Microsoft Office PowerPoint</Application>
  <PresentationFormat>On-screen Show (4:3)</PresentationFormat>
  <Paragraphs>72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Abadi</vt:lpstr>
      <vt:lpstr>Arial</vt:lpstr>
      <vt:lpstr>Calibri</vt:lpstr>
      <vt:lpstr>Georgia</vt:lpstr>
      <vt:lpstr>Times New Roman</vt:lpstr>
      <vt:lpstr>Trebuchet MS</vt:lpstr>
      <vt:lpstr>Wingdings 2</vt:lpstr>
      <vt:lpstr>Urban</vt:lpstr>
      <vt:lpstr>Siklus Perancangan PBK</vt:lpstr>
      <vt:lpstr>Tujuan</vt:lpstr>
      <vt:lpstr>Siklus Perancangan PBK</vt:lpstr>
      <vt:lpstr>Penilaian &amp; Analisa</vt:lpstr>
      <vt:lpstr>Penilaian &amp; Analisa (lanjutan)</vt:lpstr>
      <vt:lpstr>Tujuan analisa</vt:lpstr>
      <vt:lpstr>Penilaian Kebutuhan</vt:lpstr>
      <vt:lpstr>Point-point penting dalam PBK </vt:lpstr>
      <vt:lpstr>Karakteristik PBK yang efektif </vt:lpstr>
      <vt:lpstr>Karakteristik PBK yang efektif (lanjutan)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Marcello Singadji</dc:creator>
  <cp:lastModifiedBy>Marcello Singadji</cp:lastModifiedBy>
  <cp:revision>102</cp:revision>
  <dcterms:created xsi:type="dcterms:W3CDTF">2011-12-05T12:45:36Z</dcterms:created>
  <dcterms:modified xsi:type="dcterms:W3CDTF">2020-02-13T05:01:24Z</dcterms:modified>
</cp:coreProperties>
</file>