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56" r:id="rId2"/>
    <p:sldId id="258" r:id="rId3"/>
    <p:sldId id="259" r:id="rId4"/>
    <p:sldId id="281" r:id="rId5"/>
    <p:sldId id="282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>
                <a:solidFill>
                  <a:schemeClr val="bg1"/>
                </a:solidFill>
              </a:rPr>
              <a:t> | IST103</a:t>
            </a:r>
            <a:endParaRPr lang="id-ID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basis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DDL-SQL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 dirty="0"/>
              <a:t> 4 - 7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B84A-705E-4012-9297-D57EC83B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Javascript</a:t>
            </a:r>
            <a:r>
              <a:rPr lang="en-US" dirty="0"/>
              <a:t> </a:t>
            </a:r>
            <a:r>
              <a:rPr lang="en-US" dirty="0" err="1"/>
              <a:t>Dasar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1C3D-B5E0-477F-9D49-E0840A2AE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91" y="2532521"/>
            <a:ext cx="7787208" cy="24219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i="1" dirty="0"/>
              <a:t>JavaScript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scripting </a:t>
            </a:r>
            <a:r>
              <a:rPr lang="en-US" dirty="0" err="1"/>
              <a:t>dari</a:t>
            </a:r>
            <a:r>
              <a:rPr lang="en-US" dirty="0"/>
              <a:t> Web. JavaScript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jutaan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Web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, </a:t>
            </a:r>
            <a:r>
              <a:rPr lang="en-US" dirty="0" err="1"/>
              <a:t>memvalidasi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mendeteksi</a:t>
            </a:r>
            <a:r>
              <a:rPr lang="en-US" dirty="0"/>
              <a:t> browser,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72461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6228D4-1C50-4901-A11F-EC4A03EB4356}"/>
              </a:ext>
            </a:extLst>
          </p:cNvPr>
          <p:cNvSpPr txBox="1">
            <a:spLocks/>
          </p:cNvSpPr>
          <p:nvPr/>
        </p:nvSpPr>
        <p:spPr>
          <a:xfrm>
            <a:off x="323528" y="908720"/>
            <a:ext cx="8229600" cy="18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javascript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diawali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&lt;script&gt; </a:t>
            </a:r>
            <a:r>
              <a:rPr lang="en-US" sz="2400" dirty="0" err="1"/>
              <a:t>dan</a:t>
            </a:r>
            <a:r>
              <a:rPr lang="en-US" sz="2400" dirty="0"/>
              <a:t> di </a:t>
            </a:r>
            <a:r>
              <a:rPr lang="en-US" sz="2400" dirty="0" err="1"/>
              <a:t>akhiri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&lt;/script&gt;.</a:t>
            </a:r>
            <a:br>
              <a:rPr lang="en-US" sz="2400" dirty="0"/>
            </a:b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kalian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JavaScript.  </a:t>
            </a:r>
            <a:endParaRPr lang="id-ID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4A6F-94E4-4F34-A76E-957227CD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3017489"/>
            <a:ext cx="7056784" cy="226318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200" dirty="0"/>
              <a:t>&lt;html&gt;</a:t>
            </a:r>
            <a:br>
              <a:rPr lang="en-US" sz="2200" dirty="0"/>
            </a:br>
            <a:r>
              <a:rPr lang="en-US" sz="2200" dirty="0"/>
              <a:t>	&lt;body&gt;</a:t>
            </a:r>
            <a:br>
              <a:rPr lang="en-US" sz="2200" dirty="0"/>
            </a:br>
            <a:r>
              <a:rPr lang="en-US" sz="2200" dirty="0"/>
              <a:t>	&lt;script type="text/</a:t>
            </a:r>
            <a:r>
              <a:rPr lang="en-US" sz="2200" dirty="0" err="1"/>
              <a:t>javascript</a:t>
            </a:r>
            <a:r>
              <a:rPr lang="en-US" sz="2200" dirty="0"/>
              <a:t>"&gt;      </a:t>
            </a:r>
            <a:br>
              <a:rPr lang="en-US" sz="2200" dirty="0"/>
            </a:br>
            <a:r>
              <a:rPr lang="en-US" sz="2200" dirty="0"/>
              <a:t>		</a:t>
            </a:r>
            <a:r>
              <a:rPr lang="en-US" sz="2200" dirty="0" err="1"/>
              <a:t>document.write</a:t>
            </a:r>
            <a:r>
              <a:rPr lang="en-US" sz="2200" dirty="0"/>
              <a:t>("Hello World!");</a:t>
            </a:r>
            <a:br>
              <a:rPr lang="en-US" sz="2200" dirty="0"/>
            </a:br>
            <a:r>
              <a:rPr lang="en-US" sz="2200" dirty="0"/>
              <a:t>	&lt;/script&gt;</a:t>
            </a:r>
            <a:br>
              <a:rPr lang="en-US" sz="2200" dirty="0"/>
            </a:br>
            <a:r>
              <a:rPr lang="en-US" sz="2200" dirty="0"/>
              <a:t>	&lt;/body&gt;</a:t>
            </a:r>
            <a:br>
              <a:rPr lang="en-US" sz="2200" dirty="0"/>
            </a:br>
            <a:r>
              <a:rPr lang="en-US" sz="2200" dirty="0"/>
              <a:t>&lt;/html&gt;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E0588C-4B93-4E39-B35F-0AE74A4CA1AB}"/>
              </a:ext>
            </a:extLst>
          </p:cNvPr>
          <p:cNvSpPr txBox="1">
            <a:spLocks/>
          </p:cNvSpPr>
          <p:nvPr/>
        </p:nvSpPr>
        <p:spPr>
          <a:xfrm>
            <a:off x="755576" y="2549578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:</a:t>
            </a:r>
            <a:endParaRPr lang="id-ID" sz="22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73A7E0-239B-496A-B767-13246F9503B1}"/>
              </a:ext>
            </a:extLst>
          </p:cNvPr>
          <p:cNvSpPr txBox="1">
            <a:spLocks/>
          </p:cNvSpPr>
          <p:nvPr/>
        </p:nvSpPr>
        <p:spPr>
          <a:xfrm>
            <a:off x="731493" y="5642588"/>
            <a:ext cx="7408440" cy="6133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dirty="0" err="1"/>
              <a:t>Hasilnya</a:t>
            </a:r>
            <a:r>
              <a:rPr lang="en-US" sz="2200" b="1" dirty="0"/>
              <a:t> </a:t>
            </a:r>
            <a:r>
              <a:rPr lang="en-US" sz="2200" b="1" dirty="0" err="1"/>
              <a:t>akan</a:t>
            </a:r>
            <a:r>
              <a:rPr lang="en-US" sz="2200" b="1" dirty="0"/>
              <a:t> </a:t>
            </a:r>
            <a:r>
              <a:rPr lang="en-US" sz="2200" b="1" dirty="0" err="1"/>
              <a:t>menampilkan</a:t>
            </a:r>
            <a:r>
              <a:rPr lang="en-US" sz="2200" b="1" dirty="0"/>
              <a:t> "Hello World".</a:t>
            </a:r>
          </a:p>
        </p:txBody>
      </p:sp>
    </p:spTree>
    <p:extLst>
      <p:ext uri="{BB962C8B-B14F-4D97-AF65-F5344CB8AC3E}">
        <p14:creationId xmlns:p14="http://schemas.microsoft.com/office/powerpoint/2010/main" val="263991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6228D4-1C50-4901-A11F-EC4A03EB4356}"/>
              </a:ext>
            </a:extLst>
          </p:cNvPr>
          <p:cNvSpPr txBox="1">
            <a:spLocks/>
          </p:cNvSpPr>
          <p:nvPr/>
        </p:nvSpPr>
        <p:spPr>
          <a:xfrm>
            <a:off x="323528" y="1217289"/>
            <a:ext cx="8229600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 err="1"/>
              <a:t>Implementasi</a:t>
            </a:r>
            <a:r>
              <a:rPr lang="en-US" sz="2400" dirty="0"/>
              <a:t> JSON object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javascript</a:t>
            </a:r>
            <a:r>
              <a:rPr lang="en-US" sz="2400" dirty="0"/>
              <a:t>. Mari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bahas</a:t>
            </a:r>
            <a:r>
              <a:rPr lang="en-US" sz="2400" dirty="0"/>
              <a:t> </a:t>
            </a:r>
            <a:r>
              <a:rPr lang="en-US" sz="2400" dirty="0" err="1"/>
              <a:t>cara-cara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JSON object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javascript</a:t>
            </a:r>
            <a:r>
              <a:rPr lang="en-US" sz="2400" dirty="0"/>
              <a:t>.</a:t>
            </a:r>
            <a:endParaRPr lang="id-ID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4A6F-94E4-4F34-A76E-957227CD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028" y="3090512"/>
            <a:ext cx="7056784" cy="57606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200" b="1" dirty="0" err="1"/>
              <a:t>var</a:t>
            </a:r>
            <a:r>
              <a:rPr lang="en-US" sz="2200" b="1" dirty="0"/>
              <a:t> </a:t>
            </a:r>
            <a:r>
              <a:rPr lang="en-US" sz="2200" b="1" dirty="0" err="1"/>
              <a:t>JSONObj</a:t>
            </a:r>
            <a:r>
              <a:rPr lang="en-US" sz="2200" b="1" dirty="0"/>
              <a:t> = {};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E0588C-4B93-4E39-B35F-0AE74A4CA1AB}"/>
              </a:ext>
            </a:extLst>
          </p:cNvPr>
          <p:cNvSpPr txBox="1">
            <a:spLocks/>
          </p:cNvSpPr>
          <p:nvPr/>
        </p:nvSpPr>
        <p:spPr>
          <a:xfrm>
            <a:off x="1037184" y="2570791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dirty="0" err="1"/>
              <a:t>Membuat</a:t>
            </a:r>
            <a:r>
              <a:rPr lang="en-US" sz="2200" dirty="0"/>
              <a:t> object </a:t>
            </a:r>
            <a:r>
              <a:rPr lang="en-US" sz="2200" dirty="0" err="1"/>
              <a:t>kosong</a:t>
            </a:r>
            <a:endParaRPr lang="id-ID" sz="2200" b="1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6BDD0C4-8770-47DB-9945-CF512966DD55}"/>
              </a:ext>
            </a:extLst>
          </p:cNvPr>
          <p:cNvSpPr txBox="1">
            <a:spLocks/>
          </p:cNvSpPr>
          <p:nvPr/>
        </p:nvSpPr>
        <p:spPr>
          <a:xfrm>
            <a:off x="1019169" y="4280282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dirty="0" err="1"/>
              <a:t>Membuat</a:t>
            </a:r>
            <a:r>
              <a:rPr lang="en-US" sz="2200" dirty="0"/>
              <a:t> </a:t>
            </a:r>
            <a:r>
              <a:rPr lang="en-US" sz="2200" dirty="0" err="1"/>
              <a:t>objek</a:t>
            </a:r>
            <a:r>
              <a:rPr lang="en-US" sz="2200" dirty="0"/>
              <a:t> </a:t>
            </a:r>
            <a:r>
              <a:rPr lang="en-US" sz="2200" dirty="0" err="1"/>
              <a:t>baru</a:t>
            </a:r>
            <a:endParaRPr lang="id-ID" sz="22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983D97-F33C-4425-98FC-6213F5109C6E}"/>
              </a:ext>
            </a:extLst>
          </p:cNvPr>
          <p:cNvSpPr txBox="1">
            <a:spLocks/>
          </p:cNvSpPr>
          <p:nvPr/>
        </p:nvSpPr>
        <p:spPr>
          <a:xfrm>
            <a:off x="1366013" y="4758034"/>
            <a:ext cx="705678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dirty="0" err="1"/>
              <a:t>var</a:t>
            </a:r>
            <a:r>
              <a:rPr lang="en-US" sz="2200" b="1" dirty="0"/>
              <a:t> </a:t>
            </a:r>
            <a:r>
              <a:rPr lang="en-US" sz="2200" b="1" dirty="0" err="1"/>
              <a:t>JSONObj</a:t>
            </a:r>
            <a:r>
              <a:rPr lang="en-US" sz="2200" b="1" dirty="0"/>
              <a:t> = new Object();</a:t>
            </a:r>
          </a:p>
        </p:txBody>
      </p:sp>
    </p:spTree>
    <p:extLst>
      <p:ext uri="{BB962C8B-B14F-4D97-AF65-F5344CB8AC3E}">
        <p14:creationId xmlns:p14="http://schemas.microsoft.com/office/powerpoint/2010/main" val="362578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6228D4-1C50-4901-A11F-EC4A03EB4356}"/>
              </a:ext>
            </a:extLst>
          </p:cNvPr>
          <p:cNvSpPr txBox="1">
            <a:spLocks/>
          </p:cNvSpPr>
          <p:nvPr/>
        </p:nvSpPr>
        <p:spPr>
          <a:xfrm>
            <a:off x="323528" y="1217289"/>
            <a:ext cx="8229600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JSON Object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Javascript</a:t>
            </a:r>
            <a:endParaRPr lang="id-ID" sz="24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983D97-F33C-4425-98FC-6213F5109C6E}"/>
              </a:ext>
            </a:extLst>
          </p:cNvPr>
          <p:cNvSpPr txBox="1">
            <a:spLocks/>
          </p:cNvSpPr>
          <p:nvPr/>
        </p:nvSpPr>
        <p:spPr>
          <a:xfrm>
            <a:off x="498764" y="1889448"/>
            <a:ext cx="8321708" cy="496855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dirty="0"/>
              <a:t>&lt;html&gt; </a:t>
            </a:r>
          </a:p>
          <a:p>
            <a:pPr marL="109728" indent="0">
              <a:buNone/>
            </a:pPr>
            <a:r>
              <a:rPr lang="en-US" sz="1800" dirty="0"/>
              <a:t>      &lt;head&gt; </a:t>
            </a:r>
          </a:p>
          <a:p>
            <a:pPr marL="109728" indent="0">
              <a:buNone/>
            </a:pPr>
            <a:r>
              <a:rPr lang="en-US" sz="1800" dirty="0"/>
              <a:t>      &lt;title&gt;Creating Object JSON with JavaScript&lt;/title&gt; </a:t>
            </a:r>
          </a:p>
          <a:p>
            <a:pPr marL="109728" indent="0">
              <a:buNone/>
            </a:pPr>
            <a:r>
              <a:rPr lang="en-US" sz="1800" dirty="0"/>
              <a:t>      &lt;script language = "</a:t>
            </a:r>
            <a:r>
              <a:rPr lang="en-US" sz="1800" dirty="0" err="1"/>
              <a:t>javascript</a:t>
            </a:r>
            <a:r>
              <a:rPr lang="en-US" sz="1800" dirty="0"/>
              <a:t>" &gt; </a:t>
            </a:r>
          </a:p>
          <a:p>
            <a:pPr marL="109728" indent="0">
              <a:buNone/>
            </a:pPr>
            <a:r>
              <a:rPr lang="en-US" sz="1800" dirty="0"/>
              <a:t>               </a:t>
            </a:r>
            <a:r>
              <a:rPr lang="en-US" sz="1700" dirty="0" err="1"/>
              <a:t>var</a:t>
            </a:r>
            <a:r>
              <a:rPr lang="en-US" sz="1700" dirty="0"/>
              <a:t> </a:t>
            </a:r>
            <a:r>
              <a:rPr lang="en-US" sz="1700" dirty="0" err="1"/>
              <a:t>JSONObj</a:t>
            </a:r>
            <a:r>
              <a:rPr lang="en-US" sz="1700" dirty="0"/>
              <a:t> = { "name" : "tutorialspoint.com", "year" : 2005 }; 	</a:t>
            </a:r>
            <a:r>
              <a:rPr lang="en-US" sz="1700" dirty="0" err="1"/>
              <a:t>document.write</a:t>
            </a:r>
            <a:r>
              <a:rPr lang="en-US" sz="1700" dirty="0"/>
              <a:t>("&lt;h1&gt;JSON with JavaScript example&lt;/h1&gt;"); 	</a:t>
            </a:r>
            <a:r>
              <a:rPr lang="en-US" sz="1700" dirty="0" err="1"/>
              <a:t>document.write</a:t>
            </a:r>
            <a:r>
              <a:rPr lang="en-US" sz="1700" dirty="0"/>
              <a:t>("&lt;</a:t>
            </a:r>
            <a:r>
              <a:rPr lang="en-US" sz="1700" dirty="0" err="1"/>
              <a:t>br</a:t>
            </a:r>
            <a:r>
              <a:rPr lang="en-US" sz="1700" dirty="0"/>
              <a:t>&gt;"); </a:t>
            </a:r>
            <a:r>
              <a:rPr lang="en-US" sz="1700" dirty="0" err="1"/>
              <a:t>document.write</a:t>
            </a:r>
            <a:r>
              <a:rPr lang="en-US" sz="1700" dirty="0"/>
              <a:t>("&lt;h3&gt;Website Name =  	"+JSONObj.name+"&lt;/h3&gt;"); </a:t>
            </a:r>
          </a:p>
          <a:p>
            <a:pPr marL="109728" indent="0">
              <a:buNone/>
            </a:pPr>
            <a:r>
              <a:rPr lang="en-US" sz="1700" dirty="0"/>
              <a:t>	</a:t>
            </a:r>
            <a:r>
              <a:rPr lang="en-US" sz="1700" dirty="0" err="1"/>
              <a:t>document.write</a:t>
            </a:r>
            <a:r>
              <a:rPr lang="en-US" sz="1700" dirty="0"/>
              <a:t>("&lt;h3&gt;Year = "+</a:t>
            </a:r>
            <a:r>
              <a:rPr lang="en-US" sz="1700" dirty="0" err="1"/>
              <a:t>JSONObj.year</a:t>
            </a:r>
            <a:r>
              <a:rPr lang="en-US" sz="1700" dirty="0"/>
              <a:t>+"&lt;/h3&gt;");</a:t>
            </a:r>
            <a:r>
              <a:rPr lang="en-US" sz="1800" dirty="0"/>
              <a:t> </a:t>
            </a:r>
          </a:p>
          <a:p>
            <a:pPr marL="109728" indent="0">
              <a:buNone/>
            </a:pPr>
            <a:r>
              <a:rPr lang="en-US" sz="1800" dirty="0"/>
              <a:t>      &lt;/script&gt; </a:t>
            </a:r>
          </a:p>
          <a:p>
            <a:pPr marL="109728" indent="0">
              <a:buNone/>
            </a:pPr>
            <a:r>
              <a:rPr lang="en-US" sz="1800" dirty="0"/>
              <a:t>      &lt;/head&gt; </a:t>
            </a:r>
          </a:p>
          <a:p>
            <a:pPr marL="109728" indent="0">
              <a:buNone/>
            </a:pPr>
            <a:r>
              <a:rPr lang="en-US" sz="1800" dirty="0"/>
              <a:t>      &lt;body&gt;&lt;/body&gt; </a:t>
            </a:r>
          </a:p>
          <a:p>
            <a:pPr marL="109728" indent="0">
              <a:buNone/>
            </a:pPr>
            <a:r>
              <a:rPr lang="en-US" sz="1800" dirty="0"/>
              <a:t>&lt;/html&gt;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27879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3246</TotalTime>
  <Words>154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Georgia</vt:lpstr>
      <vt:lpstr>Trebuchet MS</vt:lpstr>
      <vt:lpstr>Wingdings 2</vt:lpstr>
      <vt:lpstr>Urban</vt:lpstr>
      <vt:lpstr>Membuat skema basis data dengan instruksi DDL-SQL</vt:lpstr>
      <vt:lpstr>Javascript Dasar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tugasm-PC</cp:lastModifiedBy>
  <cp:revision>344</cp:revision>
  <dcterms:created xsi:type="dcterms:W3CDTF">2011-09-16T02:11:44Z</dcterms:created>
  <dcterms:modified xsi:type="dcterms:W3CDTF">2017-12-18T18:12:51Z</dcterms:modified>
</cp:coreProperties>
</file>