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8"/>
  </p:notesMasterIdLst>
  <p:sldIdLst>
    <p:sldId id="256" r:id="rId2"/>
    <p:sldId id="284" r:id="rId3"/>
    <p:sldId id="258" r:id="rId4"/>
    <p:sldId id="260" r:id="rId5"/>
    <p:sldId id="285" r:id="rId6"/>
    <p:sldId id="286" r:id="rId7"/>
    <p:sldId id="266" r:id="rId8"/>
    <p:sldId id="267" r:id="rId9"/>
    <p:sldId id="287" r:id="rId10"/>
    <p:sldId id="288" r:id="rId11"/>
    <p:sldId id="269" r:id="rId12"/>
    <p:sldId id="272" r:id="rId13"/>
    <p:sldId id="271" r:id="rId14"/>
    <p:sldId id="274" r:id="rId15"/>
    <p:sldId id="262" r:id="rId16"/>
    <p:sldId id="276" r:id="rId17"/>
    <p:sldId id="277" r:id="rId18"/>
    <p:sldId id="278" r:id="rId19"/>
    <p:sldId id="279" r:id="rId20"/>
    <p:sldId id="264" r:id="rId21"/>
    <p:sldId id="280" r:id="rId22"/>
    <p:sldId id="281" r:id="rId23"/>
    <p:sldId id="282" r:id="rId24"/>
    <p:sldId id="289" r:id="rId25"/>
    <p:sldId id="290" r:id="rId26"/>
    <p:sldId id="283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5" autoAdjust="0"/>
  </p:normalViewPr>
  <p:slideViewPr>
    <p:cSldViewPr>
      <p:cViewPr varScale="1">
        <p:scale>
          <a:sx n="67" d="100"/>
          <a:sy n="67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9C632-1BFC-4828-B535-511A7E6DDB4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A93EB8D-B480-45D0-8EE3-58FB3F781DFA}">
      <dgm:prSet phldrT="[Text]"/>
      <dgm:spPr/>
      <dgm:t>
        <a:bodyPr/>
        <a:lstStyle/>
        <a:p>
          <a:r>
            <a:rPr lang="id-ID" b="1" dirty="0" smtClean="0">
              <a:latin typeface="Eras Medium ITC" panose="020B0602030504020804" pitchFamily="34" charset="0"/>
            </a:rPr>
            <a:t>Text</a:t>
          </a:r>
          <a:endParaRPr lang="id-ID" b="1" dirty="0">
            <a:latin typeface="Eras Medium ITC" panose="020B0602030504020804" pitchFamily="34" charset="0"/>
          </a:endParaRPr>
        </a:p>
      </dgm:t>
    </dgm:pt>
    <dgm:pt modelId="{EA26E613-4F6E-4EA5-B656-7C5047823284}" type="parTrans" cxnId="{6FF8D221-DFEB-4B0F-A8ED-06271FD9007C}">
      <dgm:prSet/>
      <dgm:spPr/>
      <dgm:t>
        <a:bodyPr/>
        <a:lstStyle/>
        <a:p>
          <a:endParaRPr lang="id-ID" b="1">
            <a:latin typeface="Eras Medium ITC" panose="020B0602030504020804" pitchFamily="34" charset="0"/>
          </a:endParaRPr>
        </a:p>
      </dgm:t>
    </dgm:pt>
    <dgm:pt modelId="{B5046CF0-4457-4379-BA88-30B1832C195C}" type="sibTrans" cxnId="{6FF8D221-DFEB-4B0F-A8ED-06271FD9007C}">
      <dgm:prSet/>
      <dgm:spPr/>
      <dgm:t>
        <a:bodyPr/>
        <a:lstStyle/>
        <a:p>
          <a:endParaRPr lang="id-ID" b="1">
            <a:latin typeface="Eras Medium ITC" panose="020B0602030504020804" pitchFamily="34" charset="0"/>
          </a:endParaRPr>
        </a:p>
      </dgm:t>
    </dgm:pt>
    <dgm:pt modelId="{4CA6295F-DBCF-40F9-86E0-BE326522C5F5}">
      <dgm:prSet phldrT="[Text]"/>
      <dgm:spPr/>
      <dgm:t>
        <a:bodyPr/>
        <a:lstStyle/>
        <a:p>
          <a:r>
            <a:rPr lang="id-ID" b="1" smtClean="0">
              <a:latin typeface="Eras Medium ITC" panose="020B0602030504020804" pitchFamily="34" charset="0"/>
            </a:rPr>
            <a:t>Animasi</a:t>
          </a:r>
          <a:endParaRPr lang="id-ID" b="1" dirty="0">
            <a:latin typeface="Eras Medium ITC" panose="020B0602030504020804" pitchFamily="34" charset="0"/>
          </a:endParaRPr>
        </a:p>
      </dgm:t>
    </dgm:pt>
    <dgm:pt modelId="{7DDABD71-0714-4907-9A64-894EC068536B}" type="parTrans" cxnId="{A7907C62-C9BD-4344-AAC1-BD268E1BBBE8}">
      <dgm:prSet/>
      <dgm:spPr/>
      <dgm:t>
        <a:bodyPr/>
        <a:lstStyle/>
        <a:p>
          <a:endParaRPr lang="id-ID" b="1">
            <a:latin typeface="Eras Medium ITC" panose="020B0602030504020804" pitchFamily="34" charset="0"/>
          </a:endParaRPr>
        </a:p>
      </dgm:t>
    </dgm:pt>
    <dgm:pt modelId="{383CDAFB-DD10-4E25-B3E0-560F8D7C7836}" type="sibTrans" cxnId="{A7907C62-C9BD-4344-AAC1-BD268E1BBBE8}">
      <dgm:prSet/>
      <dgm:spPr/>
      <dgm:t>
        <a:bodyPr/>
        <a:lstStyle/>
        <a:p>
          <a:endParaRPr lang="id-ID" b="1">
            <a:latin typeface="Eras Medium ITC" panose="020B0602030504020804" pitchFamily="34" charset="0"/>
          </a:endParaRPr>
        </a:p>
      </dgm:t>
    </dgm:pt>
    <dgm:pt modelId="{4AD334C1-A243-4C26-9394-BC0B6B6D89EF}">
      <dgm:prSet phldrT="[Text]"/>
      <dgm:spPr/>
      <dgm:t>
        <a:bodyPr/>
        <a:lstStyle/>
        <a:p>
          <a:r>
            <a:rPr lang="id-ID" b="1" dirty="0" smtClean="0">
              <a:latin typeface="Eras Medium ITC" panose="020B0602030504020804" pitchFamily="34" charset="0"/>
            </a:rPr>
            <a:t>Audio</a:t>
          </a:r>
          <a:endParaRPr lang="id-ID" b="1" dirty="0">
            <a:latin typeface="Eras Medium ITC" panose="020B0602030504020804" pitchFamily="34" charset="0"/>
          </a:endParaRPr>
        </a:p>
      </dgm:t>
    </dgm:pt>
    <dgm:pt modelId="{3EA46852-51F2-4C6A-8427-FB6BBFE98661}" type="parTrans" cxnId="{997CA8FE-BF49-4918-AD01-31F2997F09D5}">
      <dgm:prSet/>
      <dgm:spPr/>
      <dgm:t>
        <a:bodyPr/>
        <a:lstStyle/>
        <a:p>
          <a:endParaRPr lang="id-ID" b="1">
            <a:latin typeface="Eras Medium ITC" panose="020B0602030504020804" pitchFamily="34" charset="0"/>
          </a:endParaRPr>
        </a:p>
      </dgm:t>
    </dgm:pt>
    <dgm:pt modelId="{F99209DB-79F5-4DB9-B952-2F7B26097406}" type="sibTrans" cxnId="{997CA8FE-BF49-4918-AD01-31F2997F09D5}">
      <dgm:prSet/>
      <dgm:spPr/>
      <dgm:t>
        <a:bodyPr/>
        <a:lstStyle/>
        <a:p>
          <a:endParaRPr lang="id-ID" b="1">
            <a:latin typeface="Eras Medium ITC" panose="020B0602030504020804" pitchFamily="34" charset="0"/>
          </a:endParaRPr>
        </a:p>
      </dgm:t>
    </dgm:pt>
    <dgm:pt modelId="{3017B94B-BFC8-41BA-AA7C-800E7EFB7834}">
      <dgm:prSet phldrT="[Text]"/>
      <dgm:spPr/>
      <dgm:t>
        <a:bodyPr/>
        <a:lstStyle/>
        <a:p>
          <a:r>
            <a:rPr lang="id-ID" b="1" dirty="0" smtClean="0">
              <a:latin typeface="Eras Medium ITC" panose="020B0602030504020804" pitchFamily="34" charset="0"/>
            </a:rPr>
            <a:t>Video</a:t>
          </a:r>
          <a:endParaRPr lang="id-ID" b="1" dirty="0">
            <a:latin typeface="Eras Medium ITC" panose="020B0602030504020804" pitchFamily="34" charset="0"/>
          </a:endParaRPr>
        </a:p>
      </dgm:t>
    </dgm:pt>
    <dgm:pt modelId="{89244704-52B3-40BC-98CC-F49F34CCE0AD}" type="parTrans" cxnId="{5AB53999-7C43-4D5C-AF73-CBE988B7C4A6}">
      <dgm:prSet/>
      <dgm:spPr/>
      <dgm:t>
        <a:bodyPr/>
        <a:lstStyle/>
        <a:p>
          <a:endParaRPr lang="id-ID" b="1">
            <a:latin typeface="Eras Medium ITC" panose="020B0602030504020804" pitchFamily="34" charset="0"/>
          </a:endParaRPr>
        </a:p>
      </dgm:t>
    </dgm:pt>
    <dgm:pt modelId="{649D289D-D3B2-4454-AC4A-427CFB1040EB}" type="sibTrans" cxnId="{5AB53999-7C43-4D5C-AF73-CBE988B7C4A6}">
      <dgm:prSet/>
      <dgm:spPr/>
      <dgm:t>
        <a:bodyPr/>
        <a:lstStyle/>
        <a:p>
          <a:endParaRPr lang="id-ID" b="1">
            <a:latin typeface="Eras Medium ITC" panose="020B0602030504020804" pitchFamily="34" charset="0"/>
          </a:endParaRPr>
        </a:p>
      </dgm:t>
    </dgm:pt>
    <dgm:pt modelId="{7FF8A0B5-8A01-43B5-9369-2555B99DA751}">
      <dgm:prSet phldrT="[Text]"/>
      <dgm:spPr/>
      <dgm:t>
        <a:bodyPr/>
        <a:lstStyle/>
        <a:p>
          <a:r>
            <a:rPr lang="id-ID" b="1" dirty="0" smtClean="0">
              <a:latin typeface="Eras Medium ITC" panose="020B0602030504020804" pitchFamily="34" charset="0"/>
            </a:rPr>
            <a:t>Graphic</a:t>
          </a:r>
        </a:p>
      </dgm:t>
    </dgm:pt>
    <dgm:pt modelId="{7314ED6D-C100-4082-A19C-23CE6137ACEB}" type="parTrans" cxnId="{A423B004-D2AB-4A5D-BA9E-B9E2D88D70B2}">
      <dgm:prSet/>
      <dgm:spPr/>
      <dgm:t>
        <a:bodyPr/>
        <a:lstStyle/>
        <a:p>
          <a:endParaRPr lang="id-ID" b="1">
            <a:latin typeface="Eras Medium ITC" panose="020B0602030504020804" pitchFamily="34" charset="0"/>
          </a:endParaRPr>
        </a:p>
      </dgm:t>
    </dgm:pt>
    <dgm:pt modelId="{FAECCD9B-8537-40FD-8CC0-C5C167E00BED}" type="sibTrans" cxnId="{A423B004-D2AB-4A5D-BA9E-B9E2D88D70B2}">
      <dgm:prSet/>
      <dgm:spPr/>
      <dgm:t>
        <a:bodyPr/>
        <a:lstStyle/>
        <a:p>
          <a:endParaRPr lang="id-ID" b="1">
            <a:latin typeface="Eras Medium ITC" panose="020B0602030504020804" pitchFamily="34" charset="0"/>
          </a:endParaRPr>
        </a:p>
      </dgm:t>
    </dgm:pt>
    <dgm:pt modelId="{1149EC16-26AB-4F99-8FB4-02FF2D1867B1}" type="pres">
      <dgm:prSet presAssocID="{9949C632-1BFC-4828-B535-511A7E6DDB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43E02205-8D5A-4496-AB6C-2D7849BC1028}" type="pres">
      <dgm:prSet presAssocID="{9949C632-1BFC-4828-B535-511A7E6DDB45}" presName="Name1" presStyleCnt="0"/>
      <dgm:spPr/>
    </dgm:pt>
    <dgm:pt modelId="{7364C15B-C6FA-411A-B7DE-27BE6B55B279}" type="pres">
      <dgm:prSet presAssocID="{9949C632-1BFC-4828-B535-511A7E6DDB45}" presName="cycle" presStyleCnt="0"/>
      <dgm:spPr/>
    </dgm:pt>
    <dgm:pt modelId="{AEB55A0E-6756-46A2-89F3-39771A676928}" type="pres">
      <dgm:prSet presAssocID="{9949C632-1BFC-4828-B535-511A7E6DDB45}" presName="srcNode" presStyleLbl="node1" presStyleIdx="0" presStyleCnt="5"/>
      <dgm:spPr/>
    </dgm:pt>
    <dgm:pt modelId="{88F9D56F-CDF2-403F-917B-870F220C16AC}" type="pres">
      <dgm:prSet presAssocID="{9949C632-1BFC-4828-B535-511A7E6DDB45}" presName="conn" presStyleLbl="parChTrans1D2" presStyleIdx="0" presStyleCnt="1"/>
      <dgm:spPr/>
      <dgm:t>
        <a:bodyPr/>
        <a:lstStyle/>
        <a:p>
          <a:endParaRPr lang="id-ID"/>
        </a:p>
      </dgm:t>
    </dgm:pt>
    <dgm:pt modelId="{886C1140-7C9A-4235-986B-D2A628E7D967}" type="pres">
      <dgm:prSet presAssocID="{9949C632-1BFC-4828-B535-511A7E6DDB45}" presName="extraNode" presStyleLbl="node1" presStyleIdx="0" presStyleCnt="5"/>
      <dgm:spPr/>
    </dgm:pt>
    <dgm:pt modelId="{91966B4C-A548-498E-BAE4-D0B051110C0C}" type="pres">
      <dgm:prSet presAssocID="{9949C632-1BFC-4828-B535-511A7E6DDB45}" presName="dstNode" presStyleLbl="node1" presStyleIdx="0" presStyleCnt="5"/>
      <dgm:spPr/>
    </dgm:pt>
    <dgm:pt modelId="{3497C23B-0E47-4E60-926B-F8CAD9A731F4}" type="pres">
      <dgm:prSet presAssocID="{5A93EB8D-B480-45D0-8EE3-58FB3F781DF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524F83-DAD1-4EBC-89F4-2629402DA3FD}" type="pres">
      <dgm:prSet presAssocID="{5A93EB8D-B480-45D0-8EE3-58FB3F781DFA}" presName="accent_1" presStyleCnt="0"/>
      <dgm:spPr/>
    </dgm:pt>
    <dgm:pt modelId="{66D9E19C-07EC-4E57-9BC2-284DF60D5AB2}" type="pres">
      <dgm:prSet presAssocID="{5A93EB8D-B480-45D0-8EE3-58FB3F781DFA}" presName="accentRepeatNode" presStyleLbl="solidFgAcc1" presStyleIdx="0" presStyleCnt="5"/>
      <dgm:spPr/>
    </dgm:pt>
    <dgm:pt modelId="{D9184805-48B0-4B33-A693-280E44AD3742}" type="pres">
      <dgm:prSet presAssocID="{4CA6295F-DBCF-40F9-86E0-BE326522C5F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84622C-7D17-4611-B3AE-964910D49746}" type="pres">
      <dgm:prSet presAssocID="{4CA6295F-DBCF-40F9-86E0-BE326522C5F5}" presName="accent_2" presStyleCnt="0"/>
      <dgm:spPr/>
    </dgm:pt>
    <dgm:pt modelId="{806B12FF-6D11-45D6-9208-7107FA6A74D1}" type="pres">
      <dgm:prSet presAssocID="{4CA6295F-DBCF-40F9-86E0-BE326522C5F5}" presName="accentRepeatNode" presStyleLbl="solidFgAcc1" presStyleIdx="1" presStyleCnt="5"/>
      <dgm:spPr/>
    </dgm:pt>
    <dgm:pt modelId="{999B4ED1-EE4B-40DD-990E-3E5CA5860074}" type="pres">
      <dgm:prSet presAssocID="{4AD334C1-A243-4C26-9394-BC0B6B6D89E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C7A023-5F17-41E8-839E-8186C1141CF8}" type="pres">
      <dgm:prSet presAssocID="{4AD334C1-A243-4C26-9394-BC0B6B6D89EF}" presName="accent_3" presStyleCnt="0"/>
      <dgm:spPr/>
    </dgm:pt>
    <dgm:pt modelId="{4CCA8CD5-32A9-4866-A3D1-EF0343432DD7}" type="pres">
      <dgm:prSet presAssocID="{4AD334C1-A243-4C26-9394-BC0B6B6D89EF}" presName="accentRepeatNode" presStyleLbl="solidFgAcc1" presStyleIdx="2" presStyleCnt="5"/>
      <dgm:spPr/>
    </dgm:pt>
    <dgm:pt modelId="{6FD11DF3-FC59-49E8-8BD5-5CDE63BB7D9E}" type="pres">
      <dgm:prSet presAssocID="{7FF8A0B5-8A01-43B5-9369-2555B99DA75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9CDDC4-5437-45AF-A7E0-C73710E2D0A9}" type="pres">
      <dgm:prSet presAssocID="{7FF8A0B5-8A01-43B5-9369-2555B99DA751}" presName="accent_4" presStyleCnt="0"/>
      <dgm:spPr/>
    </dgm:pt>
    <dgm:pt modelId="{9A0F1284-FFFB-4E28-93D9-92DE0390972D}" type="pres">
      <dgm:prSet presAssocID="{7FF8A0B5-8A01-43B5-9369-2555B99DA751}" presName="accentRepeatNode" presStyleLbl="solidFgAcc1" presStyleIdx="3" presStyleCnt="5"/>
      <dgm:spPr/>
    </dgm:pt>
    <dgm:pt modelId="{ECF7FD08-443E-4E90-AF59-124AFC58CD27}" type="pres">
      <dgm:prSet presAssocID="{3017B94B-BFC8-41BA-AA7C-800E7EFB783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1DEC67-DFBC-4E10-AC00-D657ADAAB727}" type="pres">
      <dgm:prSet presAssocID="{3017B94B-BFC8-41BA-AA7C-800E7EFB7834}" presName="accent_5" presStyleCnt="0"/>
      <dgm:spPr/>
    </dgm:pt>
    <dgm:pt modelId="{33B9889D-637C-487F-A23C-CA8F91B4B096}" type="pres">
      <dgm:prSet presAssocID="{3017B94B-BFC8-41BA-AA7C-800E7EFB7834}" presName="accentRepeatNode" presStyleLbl="solidFgAcc1" presStyleIdx="4" presStyleCnt="5"/>
      <dgm:spPr/>
    </dgm:pt>
  </dgm:ptLst>
  <dgm:cxnLst>
    <dgm:cxn modelId="{5AB53999-7C43-4D5C-AF73-CBE988B7C4A6}" srcId="{9949C632-1BFC-4828-B535-511A7E6DDB45}" destId="{3017B94B-BFC8-41BA-AA7C-800E7EFB7834}" srcOrd="4" destOrd="0" parTransId="{89244704-52B3-40BC-98CC-F49F34CCE0AD}" sibTransId="{649D289D-D3B2-4454-AC4A-427CFB1040EB}"/>
    <dgm:cxn modelId="{5AE3503C-E1BD-4560-840A-FC1E27F882AC}" type="presOf" srcId="{3017B94B-BFC8-41BA-AA7C-800E7EFB7834}" destId="{ECF7FD08-443E-4E90-AF59-124AFC58CD27}" srcOrd="0" destOrd="0" presId="urn:microsoft.com/office/officeart/2008/layout/VerticalCurvedList"/>
    <dgm:cxn modelId="{997CA8FE-BF49-4918-AD01-31F2997F09D5}" srcId="{9949C632-1BFC-4828-B535-511A7E6DDB45}" destId="{4AD334C1-A243-4C26-9394-BC0B6B6D89EF}" srcOrd="2" destOrd="0" parTransId="{3EA46852-51F2-4C6A-8427-FB6BBFE98661}" sibTransId="{F99209DB-79F5-4DB9-B952-2F7B26097406}"/>
    <dgm:cxn modelId="{FDF8EC62-0417-4A61-8DA3-8F230B16EBB8}" type="presOf" srcId="{4AD334C1-A243-4C26-9394-BC0B6B6D89EF}" destId="{999B4ED1-EE4B-40DD-990E-3E5CA5860074}" srcOrd="0" destOrd="0" presId="urn:microsoft.com/office/officeart/2008/layout/VerticalCurvedList"/>
    <dgm:cxn modelId="{7055C9C6-E9C3-45C0-8228-09B6DE2E45FE}" type="presOf" srcId="{B5046CF0-4457-4379-BA88-30B1832C195C}" destId="{88F9D56F-CDF2-403F-917B-870F220C16AC}" srcOrd="0" destOrd="0" presId="urn:microsoft.com/office/officeart/2008/layout/VerticalCurvedList"/>
    <dgm:cxn modelId="{6FF8D221-DFEB-4B0F-A8ED-06271FD9007C}" srcId="{9949C632-1BFC-4828-B535-511A7E6DDB45}" destId="{5A93EB8D-B480-45D0-8EE3-58FB3F781DFA}" srcOrd="0" destOrd="0" parTransId="{EA26E613-4F6E-4EA5-B656-7C5047823284}" sibTransId="{B5046CF0-4457-4379-BA88-30B1832C195C}"/>
    <dgm:cxn modelId="{B6333FEC-7D19-449A-908C-C5C175EBE2EF}" type="presOf" srcId="{4CA6295F-DBCF-40F9-86E0-BE326522C5F5}" destId="{D9184805-48B0-4B33-A693-280E44AD3742}" srcOrd="0" destOrd="0" presId="urn:microsoft.com/office/officeart/2008/layout/VerticalCurvedList"/>
    <dgm:cxn modelId="{10F82B91-E066-4CE3-8236-911F912A1710}" type="presOf" srcId="{7FF8A0B5-8A01-43B5-9369-2555B99DA751}" destId="{6FD11DF3-FC59-49E8-8BD5-5CDE63BB7D9E}" srcOrd="0" destOrd="0" presId="urn:microsoft.com/office/officeart/2008/layout/VerticalCurvedList"/>
    <dgm:cxn modelId="{5373CA9B-B54F-4BA0-8B29-43946D7341D6}" type="presOf" srcId="{9949C632-1BFC-4828-B535-511A7E6DDB45}" destId="{1149EC16-26AB-4F99-8FB4-02FF2D1867B1}" srcOrd="0" destOrd="0" presId="urn:microsoft.com/office/officeart/2008/layout/VerticalCurvedList"/>
    <dgm:cxn modelId="{93517EE4-6ABF-496F-8371-0CF48CD6A38D}" type="presOf" srcId="{5A93EB8D-B480-45D0-8EE3-58FB3F781DFA}" destId="{3497C23B-0E47-4E60-926B-F8CAD9A731F4}" srcOrd="0" destOrd="0" presId="urn:microsoft.com/office/officeart/2008/layout/VerticalCurvedList"/>
    <dgm:cxn modelId="{A423B004-D2AB-4A5D-BA9E-B9E2D88D70B2}" srcId="{9949C632-1BFC-4828-B535-511A7E6DDB45}" destId="{7FF8A0B5-8A01-43B5-9369-2555B99DA751}" srcOrd="3" destOrd="0" parTransId="{7314ED6D-C100-4082-A19C-23CE6137ACEB}" sibTransId="{FAECCD9B-8537-40FD-8CC0-C5C167E00BED}"/>
    <dgm:cxn modelId="{A7907C62-C9BD-4344-AAC1-BD268E1BBBE8}" srcId="{9949C632-1BFC-4828-B535-511A7E6DDB45}" destId="{4CA6295F-DBCF-40F9-86E0-BE326522C5F5}" srcOrd="1" destOrd="0" parTransId="{7DDABD71-0714-4907-9A64-894EC068536B}" sibTransId="{383CDAFB-DD10-4E25-B3E0-560F8D7C7836}"/>
    <dgm:cxn modelId="{A5AD57CB-B0AD-47AB-A0D0-EEA6AB439D41}" type="presParOf" srcId="{1149EC16-26AB-4F99-8FB4-02FF2D1867B1}" destId="{43E02205-8D5A-4496-AB6C-2D7849BC1028}" srcOrd="0" destOrd="0" presId="urn:microsoft.com/office/officeart/2008/layout/VerticalCurvedList"/>
    <dgm:cxn modelId="{FD6B416A-6ECD-4711-BE57-A696841A0646}" type="presParOf" srcId="{43E02205-8D5A-4496-AB6C-2D7849BC1028}" destId="{7364C15B-C6FA-411A-B7DE-27BE6B55B279}" srcOrd="0" destOrd="0" presId="urn:microsoft.com/office/officeart/2008/layout/VerticalCurvedList"/>
    <dgm:cxn modelId="{148C6D34-470E-4D8E-9D25-F171D1853F4E}" type="presParOf" srcId="{7364C15B-C6FA-411A-B7DE-27BE6B55B279}" destId="{AEB55A0E-6756-46A2-89F3-39771A676928}" srcOrd="0" destOrd="0" presId="urn:microsoft.com/office/officeart/2008/layout/VerticalCurvedList"/>
    <dgm:cxn modelId="{5A60C183-D38A-47BC-8C9C-C1E7AFA02D06}" type="presParOf" srcId="{7364C15B-C6FA-411A-B7DE-27BE6B55B279}" destId="{88F9D56F-CDF2-403F-917B-870F220C16AC}" srcOrd="1" destOrd="0" presId="urn:microsoft.com/office/officeart/2008/layout/VerticalCurvedList"/>
    <dgm:cxn modelId="{EC6FB790-61A4-4067-A07A-E6D034C90382}" type="presParOf" srcId="{7364C15B-C6FA-411A-B7DE-27BE6B55B279}" destId="{886C1140-7C9A-4235-986B-D2A628E7D967}" srcOrd="2" destOrd="0" presId="urn:microsoft.com/office/officeart/2008/layout/VerticalCurvedList"/>
    <dgm:cxn modelId="{5E5B717E-4FEF-467D-B176-CF1C382099F3}" type="presParOf" srcId="{7364C15B-C6FA-411A-B7DE-27BE6B55B279}" destId="{91966B4C-A548-498E-BAE4-D0B051110C0C}" srcOrd="3" destOrd="0" presId="urn:microsoft.com/office/officeart/2008/layout/VerticalCurvedList"/>
    <dgm:cxn modelId="{584604DE-9671-4927-A9EF-8D6E7DE3EF3C}" type="presParOf" srcId="{43E02205-8D5A-4496-AB6C-2D7849BC1028}" destId="{3497C23B-0E47-4E60-926B-F8CAD9A731F4}" srcOrd="1" destOrd="0" presId="urn:microsoft.com/office/officeart/2008/layout/VerticalCurvedList"/>
    <dgm:cxn modelId="{881E34A9-A549-407C-95CA-135B6885BC77}" type="presParOf" srcId="{43E02205-8D5A-4496-AB6C-2D7849BC1028}" destId="{25524F83-DAD1-4EBC-89F4-2629402DA3FD}" srcOrd="2" destOrd="0" presId="urn:microsoft.com/office/officeart/2008/layout/VerticalCurvedList"/>
    <dgm:cxn modelId="{C7EC713D-663D-4207-A64D-6E13E2FF346B}" type="presParOf" srcId="{25524F83-DAD1-4EBC-89F4-2629402DA3FD}" destId="{66D9E19C-07EC-4E57-9BC2-284DF60D5AB2}" srcOrd="0" destOrd="0" presId="urn:microsoft.com/office/officeart/2008/layout/VerticalCurvedList"/>
    <dgm:cxn modelId="{44A995B0-52F7-4F18-9E7A-B9404D4CE528}" type="presParOf" srcId="{43E02205-8D5A-4496-AB6C-2D7849BC1028}" destId="{D9184805-48B0-4B33-A693-280E44AD3742}" srcOrd="3" destOrd="0" presId="urn:microsoft.com/office/officeart/2008/layout/VerticalCurvedList"/>
    <dgm:cxn modelId="{500AC47B-423F-4F05-B6CF-7EB2E2268F3A}" type="presParOf" srcId="{43E02205-8D5A-4496-AB6C-2D7849BC1028}" destId="{0D84622C-7D17-4611-B3AE-964910D49746}" srcOrd="4" destOrd="0" presId="urn:microsoft.com/office/officeart/2008/layout/VerticalCurvedList"/>
    <dgm:cxn modelId="{45C1464D-FD9C-4C02-8973-2CE0B6CAEDAB}" type="presParOf" srcId="{0D84622C-7D17-4611-B3AE-964910D49746}" destId="{806B12FF-6D11-45D6-9208-7107FA6A74D1}" srcOrd="0" destOrd="0" presId="urn:microsoft.com/office/officeart/2008/layout/VerticalCurvedList"/>
    <dgm:cxn modelId="{B02CB60B-5E1E-47CB-9365-E95D240285DF}" type="presParOf" srcId="{43E02205-8D5A-4496-AB6C-2D7849BC1028}" destId="{999B4ED1-EE4B-40DD-990E-3E5CA5860074}" srcOrd="5" destOrd="0" presId="urn:microsoft.com/office/officeart/2008/layout/VerticalCurvedList"/>
    <dgm:cxn modelId="{A9DC977E-020E-4438-8D56-4F5A819DFFAB}" type="presParOf" srcId="{43E02205-8D5A-4496-AB6C-2D7849BC1028}" destId="{E5C7A023-5F17-41E8-839E-8186C1141CF8}" srcOrd="6" destOrd="0" presId="urn:microsoft.com/office/officeart/2008/layout/VerticalCurvedList"/>
    <dgm:cxn modelId="{D7FCA91C-2472-4796-8E20-84B8DB6769DE}" type="presParOf" srcId="{E5C7A023-5F17-41E8-839E-8186C1141CF8}" destId="{4CCA8CD5-32A9-4866-A3D1-EF0343432DD7}" srcOrd="0" destOrd="0" presId="urn:microsoft.com/office/officeart/2008/layout/VerticalCurvedList"/>
    <dgm:cxn modelId="{466D5337-6159-4718-8CA1-35CBB2C8F59A}" type="presParOf" srcId="{43E02205-8D5A-4496-AB6C-2D7849BC1028}" destId="{6FD11DF3-FC59-49E8-8BD5-5CDE63BB7D9E}" srcOrd="7" destOrd="0" presId="urn:microsoft.com/office/officeart/2008/layout/VerticalCurvedList"/>
    <dgm:cxn modelId="{A22E89E7-E370-4A78-8D35-ACFAAEC3F867}" type="presParOf" srcId="{43E02205-8D5A-4496-AB6C-2D7849BC1028}" destId="{389CDDC4-5437-45AF-A7E0-C73710E2D0A9}" srcOrd="8" destOrd="0" presId="urn:microsoft.com/office/officeart/2008/layout/VerticalCurvedList"/>
    <dgm:cxn modelId="{9503747A-977F-4101-854E-61567BC72D60}" type="presParOf" srcId="{389CDDC4-5437-45AF-A7E0-C73710E2D0A9}" destId="{9A0F1284-FFFB-4E28-93D9-92DE0390972D}" srcOrd="0" destOrd="0" presId="urn:microsoft.com/office/officeart/2008/layout/VerticalCurvedList"/>
    <dgm:cxn modelId="{D25B4AAD-C664-4C95-9172-A52DACD583FB}" type="presParOf" srcId="{43E02205-8D5A-4496-AB6C-2D7849BC1028}" destId="{ECF7FD08-443E-4E90-AF59-124AFC58CD27}" srcOrd="9" destOrd="0" presId="urn:microsoft.com/office/officeart/2008/layout/VerticalCurvedList"/>
    <dgm:cxn modelId="{EE4A6904-333B-43B5-82A2-D53BBE3DEEA1}" type="presParOf" srcId="{43E02205-8D5A-4496-AB6C-2D7849BC1028}" destId="{561DEC67-DFBC-4E10-AC00-D657ADAAB727}" srcOrd="10" destOrd="0" presId="urn:microsoft.com/office/officeart/2008/layout/VerticalCurvedList"/>
    <dgm:cxn modelId="{28121C56-1D18-4503-8CA0-25AFB9AAE9AF}" type="presParOf" srcId="{561DEC67-DFBC-4E10-AC00-D657ADAAB727}" destId="{33B9889D-637C-487F-A23C-CA8F91B4B0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9D56F-CDF2-403F-917B-870F220C16AC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7C23B-0E47-4E60-926B-F8CAD9A731F4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1" kern="1200" dirty="0" smtClean="0">
              <a:latin typeface="Eras Medium ITC" panose="020B0602030504020804" pitchFamily="34" charset="0"/>
            </a:rPr>
            <a:t>Text</a:t>
          </a:r>
          <a:endParaRPr lang="id-ID" sz="3700" b="1" kern="1200" dirty="0">
            <a:latin typeface="Eras Medium ITC" panose="020B0602030504020804" pitchFamily="34" charset="0"/>
          </a:endParaRPr>
        </a:p>
      </dsp:txBody>
      <dsp:txXfrm>
        <a:off x="509717" y="338558"/>
        <a:ext cx="7541700" cy="677550"/>
      </dsp:txXfrm>
    </dsp:sp>
    <dsp:sp modelId="{66D9E19C-07EC-4E57-9BC2-284DF60D5AB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184805-48B0-4B33-A693-280E44AD3742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1" kern="1200" smtClean="0">
              <a:latin typeface="Eras Medium ITC" panose="020B0602030504020804" pitchFamily="34" charset="0"/>
            </a:rPr>
            <a:t>Animasi</a:t>
          </a:r>
          <a:endParaRPr lang="id-ID" sz="3700" b="1" kern="1200" dirty="0">
            <a:latin typeface="Eras Medium ITC" panose="020B0602030504020804" pitchFamily="34" charset="0"/>
          </a:endParaRPr>
        </a:p>
      </dsp:txBody>
      <dsp:txXfrm>
        <a:off x="995230" y="1354558"/>
        <a:ext cx="7056187" cy="677550"/>
      </dsp:txXfrm>
    </dsp:sp>
    <dsp:sp modelId="{806B12FF-6D11-45D6-9208-7107FA6A74D1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B4ED1-EE4B-40DD-990E-3E5CA5860074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1" kern="1200" dirty="0" smtClean="0">
              <a:latin typeface="Eras Medium ITC" panose="020B0602030504020804" pitchFamily="34" charset="0"/>
            </a:rPr>
            <a:t>Audio</a:t>
          </a:r>
          <a:endParaRPr lang="id-ID" sz="3700" b="1" kern="1200" dirty="0">
            <a:latin typeface="Eras Medium ITC" panose="020B0602030504020804" pitchFamily="34" charset="0"/>
          </a:endParaRPr>
        </a:p>
      </dsp:txBody>
      <dsp:txXfrm>
        <a:off x="1144243" y="2370558"/>
        <a:ext cx="6907174" cy="677550"/>
      </dsp:txXfrm>
    </dsp:sp>
    <dsp:sp modelId="{4CCA8CD5-32A9-4866-A3D1-EF0343432DD7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D11DF3-FC59-49E8-8BD5-5CDE63BB7D9E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1" kern="1200" dirty="0" smtClean="0">
              <a:latin typeface="Eras Medium ITC" panose="020B0602030504020804" pitchFamily="34" charset="0"/>
            </a:rPr>
            <a:t>Graphic</a:t>
          </a:r>
        </a:p>
      </dsp:txBody>
      <dsp:txXfrm>
        <a:off x="995230" y="3386558"/>
        <a:ext cx="7056187" cy="677550"/>
      </dsp:txXfrm>
    </dsp:sp>
    <dsp:sp modelId="{9A0F1284-FFFB-4E28-93D9-92DE0390972D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F7FD08-443E-4E90-AF59-124AFC58CD27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1" kern="1200" dirty="0" smtClean="0">
              <a:latin typeface="Eras Medium ITC" panose="020B0602030504020804" pitchFamily="34" charset="0"/>
            </a:rPr>
            <a:t>Video</a:t>
          </a:r>
          <a:endParaRPr lang="id-ID" sz="3700" b="1" kern="1200" dirty="0">
            <a:latin typeface="Eras Medium ITC" panose="020B0602030504020804" pitchFamily="34" charset="0"/>
          </a:endParaRPr>
        </a:p>
      </dsp:txBody>
      <dsp:txXfrm>
        <a:off x="509717" y="4402558"/>
        <a:ext cx="7541700" cy="677550"/>
      </dsp:txXfrm>
    </dsp:sp>
    <dsp:sp modelId="{33B9889D-637C-487F-A23C-CA8F91B4B096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6344-5119-4F26-82E7-346D76A1DE05}" type="datetimeFigureOut">
              <a:rPr lang="id-ID" smtClean="0"/>
              <a:t>12/02/2015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E341-91A5-4558-9C55-170A3713D1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1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60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257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0" y="2895600"/>
            <a:ext cx="10363200" cy="1470025"/>
          </a:xfrm>
        </p:spPr>
        <p:txBody>
          <a:bodyPr/>
          <a:lstStyle>
            <a:lvl1pPr marL="0" indent="0" algn="r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GB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2681" y="-383"/>
            <a:ext cx="12192000" cy="1989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71" y="5373216"/>
            <a:ext cx="12192000" cy="1484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43339" y="44624"/>
            <a:ext cx="4008445" cy="1885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840" y="5373216"/>
            <a:ext cx="8534400" cy="1440160"/>
          </a:xfrm>
        </p:spPr>
        <p:txBody>
          <a:bodyPr/>
          <a:lstStyle>
            <a:lvl1pPr marL="0" indent="0" algn="r">
              <a:buNone/>
              <a:defRPr i="1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" y="5410200"/>
            <a:ext cx="2780184" cy="13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6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73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496889"/>
            <a:ext cx="2713567" cy="616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496889"/>
            <a:ext cx="7937500" cy="616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022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61854"/>
            <a:ext cx="12192000" cy="10789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strike="noStrike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97351"/>
            <a:ext cx="12192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200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  e-Commerce – Marcello Singadji </a:t>
            </a:r>
            <a:endParaRPr lang="id-ID" sz="12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99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658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27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399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74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508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929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419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3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261854"/>
            <a:ext cx="8693612" cy="10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684" y="1556791"/>
            <a:ext cx="10837333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27382" y="6536378"/>
            <a:ext cx="310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i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Teknik Aplikasi Multimedia – Marcello Singadji </a:t>
            </a:r>
            <a:endParaRPr lang="id-ID" sz="1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ras Medium ITC" panose="020B0602030504020804" pitchFamily="34" charset="0"/>
          <a:ea typeface="Adobe Kaiti Std R" panose="02020400000000000000" pitchFamily="18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800">
          <a:solidFill>
            <a:srgbClr val="FFFFFF"/>
          </a:solidFill>
          <a:latin typeface="Eras Medium ITC" panose="020B0602030504020804" pitchFamily="34" charset="0"/>
          <a:ea typeface="+mn-ea"/>
          <a:cs typeface="+mn-cs"/>
        </a:defRPr>
      </a:lvl1pPr>
      <a:lvl2pPr marL="800100" indent="-342900" algn="l" defTabSz="449263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400">
          <a:solidFill>
            <a:srgbClr val="FFFFFF"/>
          </a:solidFill>
          <a:latin typeface="Eras Medium ITC" panose="020B0602030504020804" pitchFamily="34" charset="0"/>
          <a:cs typeface="+mn-cs"/>
        </a:defRPr>
      </a:lvl2pPr>
      <a:lvl3pPr marL="1200150" indent="-285750" algn="l" defTabSz="449263" rtl="0" eaLnBrk="0" fontAlgn="base" hangingPunct="0">
        <a:spcBef>
          <a:spcPts val="45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000">
          <a:solidFill>
            <a:srgbClr val="FFFFFF"/>
          </a:solidFill>
          <a:latin typeface="Eras Medium ITC" panose="020B0602030504020804" pitchFamily="34" charset="0"/>
          <a:cs typeface="+mn-cs"/>
        </a:defRPr>
      </a:lvl3pPr>
      <a:lvl4pPr marL="1657350" indent="-285750" algn="l" defTabSz="449263" rtl="0" eaLnBrk="0" fontAlgn="base" hangingPunct="0">
        <a:spcBef>
          <a:spcPts val="4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800">
          <a:solidFill>
            <a:srgbClr val="FFFFFF"/>
          </a:solidFill>
          <a:latin typeface="Eras Medium ITC" panose="020B0602030504020804" pitchFamily="34" charset="0"/>
          <a:cs typeface="+mn-cs"/>
        </a:defRPr>
      </a:lvl4pPr>
      <a:lvl5pPr marL="2114550" indent="-285750" algn="l" defTabSz="449263" rtl="0" eaLnBrk="0" fontAlgn="base" hangingPunct="0">
        <a:spcBef>
          <a:spcPts val="35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>
          <a:solidFill>
            <a:srgbClr val="FFFFFF"/>
          </a:solidFill>
          <a:latin typeface="Eras Medium ITC" panose="020B06020305040208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d-ID" altLang="id-ID" sz="8800" dirty="0" smtClean="0">
                <a:latin typeface="Eras Bold ITC" panose="020B0907030504020204" pitchFamily="34" charset="0"/>
              </a:rPr>
              <a:t>pengantar</a:t>
            </a:r>
            <a:endParaRPr lang="en-US" altLang="id-ID" sz="8800" dirty="0">
              <a:latin typeface="Eras Bold ITC" panose="020B0907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d-ID" altLang="id-ID" sz="2000" i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id-ID" altLang="id-ID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Teknik Aplikasi Multimedia</a:t>
            </a:r>
          </a:p>
          <a:p>
            <a:pPr eaLnBrk="1" hangingPunct="1"/>
            <a:r>
              <a:rPr lang="en-US" altLang="id-ID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Marcello Singadji, </a:t>
            </a:r>
            <a:r>
              <a:rPr lang="en-US" altLang="id-ID" sz="20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S.Kom</a:t>
            </a:r>
            <a:r>
              <a:rPr lang="en-US" altLang="id-ID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M.T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dirty="0"/>
              <a:t>ELEMEN MULTIMEDIA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823538"/>
              </p:ext>
            </p:extLst>
          </p:nvPr>
        </p:nvGraphicFramePr>
        <p:xfrm>
          <a:off x="3606800" y="12954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828800"/>
            <a:ext cx="4405064" cy="44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iconpng.com/png/windows8_icons2/tex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64" y="1760536"/>
            <a:ext cx="511176" cy="5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ons.iconarchive.com/icons/seanau/kungfu-panda/256/Panda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81" y="2668024"/>
            <a:ext cx="639531" cy="6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0.iconfinder.com/data/icons/large-glossy-icons/512/Soun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6" y="3680054"/>
            <a:ext cx="615281" cy="6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cons.iconarchive.com/icons/itzikgur/my-seven/256/Graphics-Painting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4724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1.iconfinder.com/data/icons/fs-icons-ubuntu-by-franksouza-/512/video-x-sgi-movi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39" y="5709168"/>
            <a:ext cx="683449" cy="6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26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TEXT</a:t>
            </a:r>
            <a:endParaRPr lang="en-US" altLang="id-ID" dirty="0" smtClean="0"/>
          </a:p>
        </p:txBody>
      </p:sp>
      <p:pic>
        <p:nvPicPr>
          <p:cNvPr id="10243" name="Picture 20" descr="C:\Documents and Settings\Administrator\Desktop\smm2005\demo\imag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90800"/>
            <a:ext cx="5871688" cy="26814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GRAPHIC</a:t>
            </a:r>
            <a:endParaRPr lang="en-US" altLang="id-ID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id-ID" altLang="id-ID" smtClean="0"/>
              <a:t>Dua dimensi gambar atau ilustrasi</a:t>
            </a:r>
            <a:endParaRPr lang="en-US" altLang="id-ID" smtClean="0"/>
          </a:p>
          <a:p>
            <a:pPr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id-ID" altLang="id-ID" smtClean="0"/>
              <a:t>Bisa diproduksi secara manual (dengan gambar, lukisan, ukiran, dll) atau dengan teknologi komputer grafis.</a:t>
            </a:r>
            <a:endParaRPr lang="en-US" altLang="id-ID" smtClean="0"/>
          </a:p>
          <a:p>
            <a:pPr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id-ID" altLang="id-ID" smtClean="0"/>
              <a:t>Digunakan multimedia untuk menunjukkan lebih jelas apa informasi tertentu adalah semua tentang (diagram, gambar)</a:t>
            </a:r>
            <a:endParaRPr lang="en-US" altLang="id-ID" smtClean="0"/>
          </a:p>
        </p:txBody>
      </p:sp>
      <p:pic>
        <p:nvPicPr>
          <p:cNvPr id="4" name="Picture 20" descr="C:\Documents and Settings\Administrator\Desktop\smm2005\demo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954771"/>
            <a:ext cx="3962400" cy="262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AUDIO</a:t>
            </a:r>
            <a:endParaRPr lang="en-US" altLang="id-ID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id-ID" altLang="id-ID" smtClean="0"/>
              <a:t>Diproduksi oleh getaran, seperti yang dirasakan oleh indera pendengaran.</a:t>
            </a:r>
            <a:endParaRPr lang="en-US" altLang="id-ID" smtClean="0"/>
          </a:p>
          <a:p>
            <a:pPr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id-ID" altLang="id-ID" smtClean="0"/>
              <a:t>Dalam multimedia, audio bisa datang dalam bentuk pidato, efek suara dan juga skor musik.</a:t>
            </a:r>
            <a:endParaRPr lang="en-US" altLang="id-ID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286000" y="3323802"/>
            <a:ext cx="8324849" cy="3057526"/>
            <a:chOff x="1795464" y="2244725"/>
            <a:chExt cx="8324849" cy="3057526"/>
          </a:xfrm>
        </p:grpSpPr>
        <p:pic>
          <p:nvPicPr>
            <p:cNvPr id="6" name="Picture 22" descr="C:\Documents and Settings\Administrator\Desktop\smm2005\demo\image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3" y="2549526"/>
              <a:ext cx="4152900" cy="27479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4" descr="C:\Documents and Settings\Administrator\Desktop\smm2005\demo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464" y="4454526"/>
              <a:ext cx="3952875" cy="847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5" descr="C:\Documents and Settings\Administrator\Desktop\smm2005\demo\3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63" y="2244725"/>
              <a:ext cx="276225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dirty="0" smtClean="0"/>
              <a:t>A</a:t>
            </a:r>
            <a:r>
              <a:rPr lang="id-ID" altLang="id-ID" dirty="0" smtClean="0"/>
              <a:t>NIMATION</a:t>
            </a:r>
            <a:endParaRPr lang="en-US" altLang="id-ID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Ilusi gerak diciptakan oleh layar berturut-turut gambar elemen statis.</a:t>
            </a:r>
            <a:endParaRPr lang="en-US" altLang="id-ID" dirty="0" smtClean="0"/>
          </a:p>
          <a:p>
            <a:pPr eaLnBrk="1" hangingPunct="1"/>
            <a:r>
              <a:rPr lang="id-ID" altLang="id-ID" dirty="0" smtClean="0"/>
              <a:t>Dalam multimedia, animasi digunakan untuk lebih meningkatkan / memperkaya pengalaman pengguna untuk lebih memahami informasi yang disampaikan kepada mereka.</a:t>
            </a:r>
            <a:endParaRPr lang="en-US" altLang="id-ID" dirty="0" smtClean="0"/>
          </a:p>
        </p:txBody>
      </p:sp>
      <p:pic>
        <p:nvPicPr>
          <p:cNvPr id="4" name="Picture 20" descr="C:\Documents and Settings\Administrator\Desktop\smm2005\demo\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7192" y="3759589"/>
            <a:ext cx="3962400" cy="262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VIDEO</a:t>
            </a:r>
            <a:endParaRPr lang="en-US" altLang="id-ID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id-ID" sz="2800"/>
              <a:t>Adalah teknologi untuk menangkap pengolahan, perekaman, transmisi, dan merekonstruksi gambar bergerak.</a:t>
            </a:r>
            <a:endParaRPr lang="en-US" altLang="id-ID" sz="2800"/>
          </a:p>
          <a:p>
            <a:pPr eaLnBrk="1" hangingPunct="1"/>
            <a:r>
              <a:rPr lang="id-ID" altLang="id-ID" sz="2800"/>
              <a:t>Video adalah lebih ke arah urutan gambar foto realistis / rekaman hidup sebagai dibandingkan dengan animasi</a:t>
            </a:r>
            <a:endParaRPr lang="en-US" altLang="id-ID" sz="2800"/>
          </a:p>
          <a:p>
            <a:pPr eaLnBrk="1" hangingPunct="1"/>
            <a:r>
              <a:rPr lang="id-ID" altLang="id-ID" sz="2800"/>
              <a:t>Video juga membutuhkan banyak ruang penyimpanan. Jadi rencanakan dengan matang sebelum Anda akan menggunakannya.</a:t>
            </a:r>
            <a:endParaRPr lang="en-US" altLang="id-ID" sz="28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MULTIMEDIA INTERAKTIF</a:t>
            </a:r>
            <a:endParaRPr lang="en-US" alt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Hyper media</a:t>
            </a:r>
          </a:p>
          <a:p>
            <a:pPr lvl="1" eaLnBrk="1" hangingPunct="1">
              <a:defRPr/>
            </a:pPr>
            <a:r>
              <a:rPr lang="en-US" dirty="0" err="1" smtClean="0"/>
              <a:t>Bentuk</a:t>
            </a:r>
            <a:r>
              <a:rPr lang="en-US" dirty="0" smtClean="0"/>
              <a:t> multimedia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keterkaitan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(linked </a:t>
            </a:r>
            <a:r>
              <a:rPr lang="en-US" dirty="0" err="1" smtClean="0"/>
              <a:t>elemnet</a:t>
            </a:r>
            <a:r>
              <a:rPr lang="en-US" dirty="0" smtClean="0"/>
              <a:t>)</a:t>
            </a:r>
          </a:p>
          <a:p>
            <a:pPr marL="457200" lvl="1" indent="0"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CONTOH </a:t>
            </a:r>
            <a:r>
              <a:rPr lang="en-US" altLang="id-ID" dirty="0" smtClean="0"/>
              <a:t>: Multimedia</a:t>
            </a:r>
            <a:r>
              <a:rPr lang="id-ID" altLang="id-ID" dirty="0" smtClean="0"/>
              <a:t> </a:t>
            </a:r>
            <a:r>
              <a:rPr lang="en-US" altLang="id-ID" dirty="0" err="1"/>
              <a:t>Interaktif</a:t>
            </a:r>
            <a:r>
              <a:rPr lang="en-US" altLang="id-ID" dirty="0"/>
              <a:t> </a:t>
            </a:r>
            <a:endParaRPr lang="en-US" altLang="id-ID" dirty="0" smtClean="0"/>
          </a:p>
        </p:txBody>
      </p:sp>
      <p:pic>
        <p:nvPicPr>
          <p:cNvPr id="4" name="Picture 6" descr="C:\Documents and Settings\Administrator\Desktop\smm2005\demo\image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2185194"/>
            <a:ext cx="7454900" cy="356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PENGGUNAAN MULTIMEDIA</a:t>
            </a:r>
            <a:endParaRPr lang="en-US" altLang="id-ID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Multimedia dapat digunakan untuk berbagai macam bidang:</a:t>
            </a:r>
          </a:p>
          <a:p>
            <a:pPr lvl="1" eaLnBrk="1" hangingPunct="1"/>
            <a:r>
              <a:rPr lang="en-US" altLang="id-ID" smtClean="0"/>
              <a:t>Bisnis</a:t>
            </a:r>
          </a:p>
          <a:p>
            <a:pPr lvl="1" eaLnBrk="1" hangingPunct="1"/>
            <a:r>
              <a:rPr lang="en-US" altLang="id-ID" smtClean="0"/>
              <a:t>Pendidikan</a:t>
            </a:r>
          </a:p>
          <a:p>
            <a:pPr lvl="1" eaLnBrk="1" hangingPunct="1"/>
            <a:r>
              <a:rPr lang="en-US" altLang="id-ID" smtClean="0"/>
              <a:t>Hiburan</a:t>
            </a:r>
          </a:p>
          <a:p>
            <a:pPr lvl="1" eaLnBrk="1" hangingPunct="1"/>
            <a:r>
              <a:rPr lang="en-US" altLang="id-ID" smtClean="0"/>
              <a:t>Property</a:t>
            </a:r>
          </a:p>
          <a:p>
            <a:pPr lvl="1" eaLnBrk="1" hangingPunct="1"/>
            <a:r>
              <a:rPr lang="en-US" altLang="id-ID" smtClean="0"/>
              <a:t>Kepentingan umum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PRODUK MULTIMEDIA</a:t>
            </a:r>
            <a:endParaRPr lang="en-US" altLang="id-ID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dirty="0" smtClean="0">
                <a:solidFill>
                  <a:schemeClr val="bg1"/>
                </a:solidFill>
              </a:rPr>
              <a:t>Briefing Products</a:t>
            </a:r>
          </a:p>
          <a:p>
            <a:pPr eaLnBrk="1" hangingPunct="1"/>
            <a:r>
              <a:rPr lang="en-US" altLang="id-ID" dirty="0" smtClean="0">
                <a:solidFill>
                  <a:schemeClr val="bg1"/>
                </a:solidFill>
              </a:rPr>
              <a:t>Reference Products</a:t>
            </a:r>
          </a:p>
          <a:p>
            <a:pPr eaLnBrk="1" hangingPunct="1"/>
            <a:r>
              <a:rPr lang="en-US" altLang="id-ID" dirty="0" smtClean="0">
                <a:solidFill>
                  <a:schemeClr val="bg1"/>
                </a:solidFill>
              </a:rPr>
              <a:t>Database Products</a:t>
            </a:r>
          </a:p>
          <a:p>
            <a:pPr eaLnBrk="1" hangingPunct="1"/>
            <a:r>
              <a:rPr lang="en-US" altLang="id-ID" dirty="0" smtClean="0">
                <a:solidFill>
                  <a:schemeClr val="bg1"/>
                </a:solidFill>
              </a:rPr>
              <a:t>Education and Training Products</a:t>
            </a:r>
          </a:p>
          <a:p>
            <a:pPr eaLnBrk="1" hangingPunct="1"/>
            <a:r>
              <a:rPr lang="en-US" altLang="id-ID" dirty="0" smtClean="0">
                <a:solidFill>
                  <a:schemeClr val="bg1"/>
                </a:solidFill>
              </a:rPr>
              <a:t>Kiosk</a:t>
            </a:r>
          </a:p>
          <a:p>
            <a:pPr eaLnBrk="1" hangingPunct="1"/>
            <a:r>
              <a:rPr lang="en-US" altLang="id-ID" dirty="0" smtClean="0">
                <a:solidFill>
                  <a:schemeClr val="bg1"/>
                </a:solidFill>
              </a:rPr>
              <a:t>Entertainment and Games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r>
              <a:rPr lang="id-ID" dirty="0" smtClean="0"/>
              <a:t>Mahasiswa mampu memahami definisi multimedia</a:t>
            </a:r>
          </a:p>
          <a:p>
            <a:r>
              <a:rPr lang="id-ID" dirty="0" smtClean="0"/>
              <a:t>Mahasiswa mampu memahami perkembangan multimedia</a:t>
            </a:r>
          </a:p>
          <a:p>
            <a:r>
              <a:rPr lang="id-ID" dirty="0" smtClean="0"/>
              <a:t>Mahasiswa mampu memahami peranan multimedia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3689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APLIKASI MULTIMEDIA</a:t>
            </a:r>
            <a:endParaRPr lang="en-US" altLang="id-ID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z="2800" dirty="0">
                <a:solidFill>
                  <a:schemeClr val="bg1"/>
                </a:solidFill>
              </a:rPr>
              <a:t>Multimedia plays major role in following areas</a:t>
            </a:r>
          </a:p>
          <a:p>
            <a:pPr lvl="1" eaLnBrk="1" hangingPunct="1"/>
            <a:r>
              <a:rPr lang="en-US" altLang="id-ID" sz="2400" dirty="0">
                <a:solidFill>
                  <a:schemeClr val="bg1"/>
                </a:solidFill>
              </a:rPr>
              <a:t>Instruction</a:t>
            </a:r>
          </a:p>
          <a:p>
            <a:pPr lvl="1" eaLnBrk="1" hangingPunct="1"/>
            <a:r>
              <a:rPr lang="en-US" altLang="id-ID" sz="2400" dirty="0">
                <a:solidFill>
                  <a:schemeClr val="bg1"/>
                </a:solidFill>
              </a:rPr>
              <a:t>Business</a:t>
            </a:r>
          </a:p>
          <a:p>
            <a:pPr lvl="3" eaLnBrk="1" hangingPunct="1"/>
            <a:r>
              <a:rPr lang="en-US" altLang="id-ID" sz="1800" dirty="0">
                <a:solidFill>
                  <a:schemeClr val="bg1"/>
                </a:solidFill>
              </a:rPr>
              <a:t>Advertisements</a:t>
            </a:r>
          </a:p>
          <a:p>
            <a:pPr lvl="3" eaLnBrk="1" hangingPunct="1"/>
            <a:r>
              <a:rPr lang="en-US" altLang="id-ID" sz="1800" dirty="0">
                <a:solidFill>
                  <a:schemeClr val="bg1"/>
                </a:solidFill>
              </a:rPr>
              <a:t>Training materials</a:t>
            </a:r>
          </a:p>
          <a:p>
            <a:pPr lvl="3" eaLnBrk="1" hangingPunct="1"/>
            <a:r>
              <a:rPr lang="en-US" altLang="id-ID" sz="1800" dirty="0">
                <a:solidFill>
                  <a:schemeClr val="bg1"/>
                </a:solidFill>
              </a:rPr>
              <a:t>Presentations</a:t>
            </a:r>
          </a:p>
          <a:p>
            <a:pPr lvl="3" eaLnBrk="1" hangingPunct="1"/>
            <a:r>
              <a:rPr lang="en-US" altLang="id-ID" sz="1800" dirty="0">
                <a:solidFill>
                  <a:schemeClr val="bg1"/>
                </a:solidFill>
              </a:rPr>
              <a:t>Customer support services</a:t>
            </a:r>
          </a:p>
          <a:p>
            <a:pPr lvl="1" eaLnBrk="1" hangingPunct="1"/>
            <a:r>
              <a:rPr lang="en-US" altLang="id-ID" sz="2400" dirty="0">
                <a:solidFill>
                  <a:schemeClr val="bg1"/>
                </a:solidFill>
              </a:rPr>
              <a:t>Entertainment</a:t>
            </a:r>
          </a:p>
          <a:p>
            <a:pPr lvl="3" eaLnBrk="1" hangingPunct="1"/>
            <a:r>
              <a:rPr lang="en-US" altLang="id-ID" sz="1800" dirty="0">
                <a:solidFill>
                  <a:schemeClr val="bg1"/>
                </a:solidFill>
              </a:rPr>
              <a:t>Interactive Games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APLIKASI MULTIMEDIA</a:t>
            </a:r>
            <a:endParaRPr lang="en-US" altLang="id-ID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id-ID" sz="2400" dirty="0">
                <a:solidFill>
                  <a:schemeClr val="bg1"/>
                </a:solidFill>
              </a:rPr>
              <a:t>Enabling Technology</a:t>
            </a:r>
          </a:p>
          <a:p>
            <a:pPr lvl="3" eaLnBrk="1" hangingPunct="1"/>
            <a:r>
              <a:rPr lang="en-US" altLang="id-ID" sz="1800" dirty="0">
                <a:solidFill>
                  <a:schemeClr val="bg1"/>
                </a:solidFill>
              </a:rPr>
              <a:t>Accessibility to web based materials</a:t>
            </a:r>
          </a:p>
          <a:p>
            <a:pPr lvl="3" eaLnBrk="1" hangingPunct="1"/>
            <a:r>
              <a:rPr lang="en-US" altLang="id-ID" sz="1800" dirty="0">
                <a:solidFill>
                  <a:schemeClr val="bg1"/>
                </a:solidFill>
              </a:rPr>
              <a:t>Teaching-learning disabled children &amp; adults</a:t>
            </a:r>
          </a:p>
          <a:p>
            <a:pPr lvl="1" eaLnBrk="1" hangingPunct="1">
              <a:buFontTx/>
              <a:buNone/>
            </a:pPr>
            <a:endParaRPr lang="en-US" altLang="id-ID" sz="2400" dirty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id-ID" sz="2400" dirty="0">
                <a:solidFill>
                  <a:schemeClr val="bg1"/>
                </a:solidFill>
              </a:rPr>
              <a:t>Fine Arts &amp; Humanities</a:t>
            </a:r>
          </a:p>
          <a:p>
            <a:pPr lvl="3" eaLnBrk="1" hangingPunct="1"/>
            <a:r>
              <a:rPr lang="en-US" altLang="id-ID" sz="1800" dirty="0">
                <a:solidFill>
                  <a:schemeClr val="bg1"/>
                </a:solidFill>
              </a:rPr>
              <a:t>Museum tours</a:t>
            </a:r>
          </a:p>
          <a:p>
            <a:pPr lvl="3" eaLnBrk="1" hangingPunct="1"/>
            <a:r>
              <a:rPr lang="en-US" altLang="id-ID" sz="1800" dirty="0">
                <a:solidFill>
                  <a:schemeClr val="bg1"/>
                </a:solidFill>
              </a:rPr>
              <a:t>Art exhibitions</a:t>
            </a:r>
          </a:p>
          <a:p>
            <a:pPr lvl="3" eaLnBrk="1" hangingPunct="1"/>
            <a:r>
              <a:rPr lang="en-US" altLang="id-ID" sz="1800" dirty="0">
                <a:solidFill>
                  <a:schemeClr val="bg1"/>
                </a:solidFill>
              </a:rPr>
              <a:t>Presentations of literature</a:t>
            </a:r>
          </a:p>
          <a:p>
            <a:pPr eaLnBrk="1" hangingPunct="1"/>
            <a:endParaRPr lang="en-US" altLang="id-ID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066800"/>
            <a:ext cx="5953125" cy="465613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16" y="1340768"/>
            <a:ext cx="7041267" cy="502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 PEMBUATAN MULTIMEDIA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pembuatan</a:t>
            </a:r>
            <a:r>
              <a:rPr lang="en-US" dirty="0"/>
              <a:t> Multimedia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pembuatan</a:t>
            </a:r>
            <a:r>
              <a:rPr lang="en-US" dirty="0"/>
              <a:t> film </a:t>
            </a:r>
            <a:r>
              <a:rPr lang="en-US" dirty="0" err="1"/>
              <a:t>diantaranya</a:t>
            </a:r>
            <a:r>
              <a:rPr lang="en-US" dirty="0"/>
              <a:t>:</a:t>
            </a:r>
          </a:p>
          <a:p>
            <a:r>
              <a:rPr lang="en-US" b="1" dirty="0"/>
              <a:t>Story board </a:t>
            </a:r>
            <a:r>
              <a:rPr lang="en-US" b="1" dirty="0" smtClean="0"/>
              <a:t>capturing</a:t>
            </a:r>
            <a:endParaRPr lang="id-ID" b="1" dirty="0" smtClean="0"/>
          </a:p>
          <a:p>
            <a:r>
              <a:rPr lang="en-US" b="1" dirty="0"/>
              <a:t>Story </a:t>
            </a:r>
            <a:r>
              <a:rPr lang="en-US" b="1" dirty="0" smtClean="0"/>
              <a:t>board</a:t>
            </a:r>
            <a:r>
              <a:rPr lang="id-ID" b="1" dirty="0" smtClean="0"/>
              <a:t> making</a:t>
            </a:r>
          </a:p>
          <a:p>
            <a:r>
              <a:rPr lang="id-ID" b="1" dirty="0" smtClean="0"/>
              <a:t>Graphics Production</a:t>
            </a:r>
            <a:endParaRPr lang="id-ID" b="1" dirty="0"/>
          </a:p>
        </p:txBody>
      </p:sp>
      <p:pic>
        <p:nvPicPr>
          <p:cNvPr id="2050" name="Picture 2" descr="http://accad.osu.edu/womenandtech/Storyboard%20Resource/graphics/stickfig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54" y="2507530"/>
            <a:ext cx="5492750" cy="4056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8579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.ks.kidsklik.com/statics/files/2013/01/1357532324873154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00"/>
            <a:ext cx="12192000" cy="68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46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207568" y="299695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i="0" dirty="0" err="1" smtClean="0">
                <a:latin typeface="Eras Bold ITC" panose="020B0907030504020204" pitchFamily="34" charset="0"/>
              </a:rPr>
              <a:t>sekian</a:t>
            </a:r>
            <a:endParaRPr lang="id-ID" sz="6600" i="0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APA ITU MULTIMEDIA?</a:t>
            </a:r>
            <a:endParaRPr lang="en-US" altLang="id-ID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3685" y="2590800"/>
            <a:ext cx="6098116" cy="37905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altLang="id-ID" sz="2800" dirty="0" smtClean="0"/>
              <a:t>Multimedia terdiri dari dua </a:t>
            </a:r>
            <a:r>
              <a:rPr lang="id-ID" altLang="id-ID" sz="2800" dirty="0" smtClean="0"/>
              <a:t>kata </a:t>
            </a:r>
            <a:r>
              <a:rPr lang="id-ID" altLang="id-ID" sz="2800" dirty="0" smtClean="0"/>
              <a:t>yaitu </a:t>
            </a:r>
            <a:r>
              <a:rPr lang="id-ID" altLang="id-ID" sz="2800" b="1" dirty="0" smtClean="0"/>
              <a:t>multi</a:t>
            </a:r>
            <a:r>
              <a:rPr lang="id-ID" altLang="id-ID" sz="2800" dirty="0" smtClean="0"/>
              <a:t> dan </a:t>
            </a:r>
            <a:r>
              <a:rPr lang="id-ID" altLang="id-ID" sz="2800" b="1" dirty="0" smtClean="0"/>
              <a:t>medium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2400" b="1" dirty="0" smtClean="0"/>
              <a:t>Multi</a:t>
            </a:r>
            <a:r>
              <a:rPr lang="en-US" altLang="id-ID" sz="2400" dirty="0" smtClean="0"/>
              <a:t> </a:t>
            </a:r>
            <a:r>
              <a:rPr lang="en-US" altLang="id-ID" sz="2400" dirty="0"/>
              <a:t>: </a:t>
            </a:r>
            <a:r>
              <a:rPr lang="en-US" altLang="id-ID" sz="2400" dirty="0" err="1"/>
              <a:t>banyak</a:t>
            </a:r>
            <a:endParaRPr lang="en-US" altLang="id-ID" sz="2400" dirty="0"/>
          </a:p>
          <a:p>
            <a:pPr lvl="1" eaLnBrk="1" hangingPunct="1">
              <a:lnSpc>
                <a:spcPct val="90000"/>
              </a:lnSpc>
            </a:pPr>
            <a:r>
              <a:rPr lang="id-ID" altLang="id-ID" sz="2400" b="1" dirty="0" smtClean="0"/>
              <a:t>Medium</a:t>
            </a:r>
            <a:r>
              <a:rPr lang="en-US" altLang="id-ID" sz="2400" dirty="0" smtClean="0"/>
              <a:t> </a:t>
            </a:r>
            <a:r>
              <a:rPr lang="en-US" altLang="id-ID" sz="2400" dirty="0"/>
              <a:t>: </a:t>
            </a:r>
            <a:r>
              <a:rPr lang="id-ID" sz="2400" dirty="0" smtClean="0"/>
              <a:t>perantara yang </a:t>
            </a:r>
            <a:r>
              <a:rPr lang="id-ID" sz="2400" dirty="0"/>
              <a:t>digunakan untuk menghantar </a:t>
            </a:r>
            <a:r>
              <a:rPr lang="fi-FI" sz="2400" dirty="0"/>
              <a:t>atau menyampaikan </a:t>
            </a:r>
            <a:r>
              <a:rPr lang="fi-FI" sz="2400" dirty="0" smtClean="0"/>
              <a:t>sesuatu</a:t>
            </a:r>
            <a:endParaRPr lang="en-US" altLang="id-ID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53955"/>
            <a:ext cx="5804045" cy="580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DEFINISI </a:t>
            </a:r>
            <a:r>
              <a:rPr lang="id-ID" altLang="id-ID" dirty="0"/>
              <a:t>MULTIMEDIA?</a:t>
            </a:r>
            <a:endParaRPr lang="en-US" altLang="id-ID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2200" dirty="0"/>
              <a:t>Dalam industri elektronika, multimedia adalah kombinasi dari komputer dan video (Rosch, 1996</a:t>
            </a:r>
            <a:r>
              <a:rPr lang="id-ID" sz="2200" dirty="0" smtClean="0"/>
              <a:t>).</a:t>
            </a:r>
          </a:p>
          <a:p>
            <a:pPr eaLnBrk="1" hangingPunct="1"/>
            <a:r>
              <a:rPr lang="id-ID" sz="2200" dirty="0"/>
              <a:t>Multimedia secara umum merupakan kombinasi tiga elemen yaitu, suara, gambar dan teks (Mc Cormick, 1996</a:t>
            </a:r>
            <a:r>
              <a:rPr lang="id-ID" sz="2200" dirty="0" smtClean="0"/>
              <a:t>).</a:t>
            </a:r>
          </a:p>
          <a:p>
            <a:pPr eaLnBrk="1" hangingPunct="1"/>
            <a:r>
              <a:rPr lang="id-ID" sz="2200" dirty="0" smtClean="0"/>
              <a:t>Multimedia </a:t>
            </a:r>
            <a:r>
              <a:rPr lang="id-ID" sz="2200" dirty="0"/>
              <a:t>adalah kombinasi dari paling sedikit dua media input atau output dari data, media ini dapat berupa audio (suara,musik), animasi, video, teks, grafik dan gambar (Turban dkk, 2002</a:t>
            </a:r>
            <a:r>
              <a:rPr lang="id-ID" sz="2200" dirty="0" smtClean="0"/>
              <a:t>).</a:t>
            </a:r>
          </a:p>
          <a:p>
            <a:pPr eaLnBrk="1" hangingPunct="1"/>
            <a:r>
              <a:rPr lang="id-ID" sz="2200" dirty="0" smtClean="0"/>
              <a:t>Multimedia </a:t>
            </a:r>
            <a:r>
              <a:rPr lang="id-ID" sz="2200" dirty="0"/>
              <a:t>merupakan alat yang menciptakan presentasi yang dinamis dan interaktif yang mengkombinasikan teks, grafik, animasi, audio dan gambar video (Robin dan Linda, 2001</a:t>
            </a:r>
            <a:r>
              <a:rPr lang="id-ID" sz="2200" dirty="0" smtClean="0"/>
              <a:t>).</a:t>
            </a:r>
          </a:p>
          <a:p>
            <a:pPr eaLnBrk="1" hangingPunct="1"/>
            <a:r>
              <a:rPr lang="id-ID" sz="2200" dirty="0" smtClean="0"/>
              <a:t>Definisi </a:t>
            </a:r>
            <a:r>
              <a:rPr lang="id-ID" sz="2200" dirty="0"/>
              <a:t>lain dari multimedia yaitu pemanfaatan komputer untuk membuat dan menggabungkan teks, grafik, audio, video dan animasi dengan menggabungkan </a:t>
            </a:r>
            <a:r>
              <a:rPr lang="id-ID" sz="2200" i="1" dirty="0"/>
              <a:t>link </a:t>
            </a:r>
            <a:r>
              <a:rPr lang="id-ID" sz="2200" dirty="0"/>
              <a:t>dan </a:t>
            </a:r>
            <a:r>
              <a:rPr lang="id-ID" sz="2200" i="1" dirty="0"/>
              <a:t>tool </a:t>
            </a:r>
            <a:r>
              <a:rPr lang="id-ID" sz="2200" dirty="0"/>
              <a:t>yang memungkinkan pemakai melakukan navigasi, berinteraksi, berkreasi dan </a:t>
            </a:r>
            <a:r>
              <a:rPr lang="id-ID" sz="2200" dirty="0" smtClean="0"/>
              <a:t>berkomunikasi.</a:t>
            </a:r>
            <a:endParaRPr lang="en-US" altLang="id-ID" sz="22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 MULTIMEDIA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Produk</a:t>
            </a:r>
            <a:r>
              <a:rPr lang="en-US" dirty="0"/>
              <a:t> multimedia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b="1" dirty="0" err="1"/>
              <a:t>interaktif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b="1" dirty="0" err="1"/>
              <a:t>kebebasan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/>
              <a:t>mengontrol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-element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Multimedia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/>
              <a:t>hypermedia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b="1" dirty="0" err="1"/>
              <a:t>memahami</a:t>
            </a:r>
            <a:r>
              <a:rPr lang="en-US" dirty="0"/>
              <a:t> </a:t>
            </a:r>
            <a:r>
              <a:rPr lang="en-US" b="1" dirty="0" err="1"/>
              <a:t>struktur</a:t>
            </a:r>
            <a:r>
              <a:rPr lang="en-US" dirty="0"/>
              <a:t> </a:t>
            </a:r>
            <a:r>
              <a:rPr lang="en-US" b="1" dirty="0" err="1"/>
              <a:t>navigasi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lain.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12192000" cy="24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69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DEFINISI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dirty="0" err="1"/>
              <a:t>Bentuk</a:t>
            </a:r>
            <a:r>
              <a:rPr lang="en-US" altLang="id-ID" dirty="0"/>
              <a:t> </a:t>
            </a:r>
            <a:r>
              <a:rPr lang="en-US" altLang="id-ID" dirty="0" err="1"/>
              <a:t>penyajian</a:t>
            </a:r>
            <a:r>
              <a:rPr lang="en-US" altLang="id-ID" dirty="0"/>
              <a:t> </a:t>
            </a:r>
            <a:r>
              <a:rPr lang="en-US" altLang="id-ID" dirty="0" err="1"/>
              <a:t>suatu</a:t>
            </a:r>
            <a:r>
              <a:rPr lang="en-US" altLang="id-ID" dirty="0"/>
              <a:t> </a:t>
            </a:r>
            <a:r>
              <a:rPr lang="en-US" altLang="id-ID" dirty="0" err="1"/>
              <a:t>informasi</a:t>
            </a:r>
            <a:r>
              <a:rPr lang="en-US" altLang="id-ID" dirty="0"/>
              <a:t>: </a:t>
            </a:r>
            <a:r>
              <a:rPr lang="en-US" altLang="id-ID" dirty="0" err="1"/>
              <a:t>tulisan</a:t>
            </a:r>
            <a:r>
              <a:rPr lang="en-US" altLang="id-ID" dirty="0"/>
              <a:t>, </a:t>
            </a:r>
            <a:r>
              <a:rPr lang="en-US" altLang="id-ID" dirty="0" err="1"/>
              <a:t>gambar</a:t>
            </a:r>
            <a:r>
              <a:rPr lang="en-US" altLang="id-ID" dirty="0"/>
              <a:t>, </a:t>
            </a:r>
            <a:r>
              <a:rPr lang="en-US" altLang="id-ID" dirty="0" err="1"/>
              <a:t>grafik</a:t>
            </a:r>
            <a:r>
              <a:rPr lang="en-US" altLang="id-ID" dirty="0"/>
              <a:t>, </a:t>
            </a:r>
            <a:r>
              <a:rPr lang="en-US" altLang="id-ID" dirty="0" err="1"/>
              <a:t>suara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musik</a:t>
            </a:r>
            <a:r>
              <a:rPr lang="en-US" altLang="id-ID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dirty="0" err="1"/>
              <a:t>Persepsi</a:t>
            </a:r>
            <a:r>
              <a:rPr lang="en-US" altLang="id-ID" dirty="0"/>
              <a:t> (</a:t>
            </a:r>
            <a:r>
              <a:rPr lang="en-US" altLang="id-ID" dirty="0" err="1"/>
              <a:t>bagaimana</a:t>
            </a:r>
            <a:r>
              <a:rPr lang="en-US" altLang="id-ID" dirty="0"/>
              <a:t> </a:t>
            </a:r>
            <a:r>
              <a:rPr lang="en-US" altLang="id-ID" dirty="0" err="1"/>
              <a:t>manusia</a:t>
            </a:r>
            <a:r>
              <a:rPr lang="en-US" altLang="id-ID" dirty="0"/>
              <a:t> </a:t>
            </a:r>
            <a:r>
              <a:rPr lang="en-US" altLang="id-ID" dirty="0" err="1"/>
              <a:t>menerima</a:t>
            </a:r>
            <a:r>
              <a:rPr lang="en-US" altLang="id-ID" dirty="0"/>
              <a:t> </a:t>
            </a:r>
            <a:r>
              <a:rPr lang="en-US" altLang="id-ID" dirty="0" err="1"/>
              <a:t>informasi</a:t>
            </a:r>
            <a:r>
              <a:rPr lang="en-US" altLang="id-ID" dirty="0"/>
              <a:t>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id-ID" dirty="0"/>
              <a:t>Audio/visual media.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dirty="0" err="1"/>
              <a:t>Penyajian</a:t>
            </a:r>
            <a:r>
              <a:rPr lang="en-US" altLang="id-ID" dirty="0"/>
              <a:t> (</a:t>
            </a:r>
            <a:r>
              <a:rPr lang="en-US" altLang="id-ID" dirty="0" err="1"/>
              <a:t>bagaimana</a:t>
            </a:r>
            <a:r>
              <a:rPr lang="en-US" altLang="id-ID" dirty="0"/>
              <a:t> </a:t>
            </a:r>
            <a:r>
              <a:rPr lang="en-US" altLang="id-ID" dirty="0" err="1"/>
              <a:t>informasi</a:t>
            </a:r>
            <a:r>
              <a:rPr lang="en-US" altLang="id-ID" dirty="0"/>
              <a:t> </a:t>
            </a:r>
            <a:r>
              <a:rPr lang="en-US" altLang="id-ID" dirty="0" err="1"/>
              <a:t>dikemas</a:t>
            </a:r>
            <a:r>
              <a:rPr lang="en-US" altLang="id-ID" dirty="0"/>
              <a:t>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id-ID" dirty="0"/>
              <a:t>ASCII, JPG, MPEG, PAL.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dirty="0"/>
              <a:t>Media </a:t>
            </a:r>
            <a:r>
              <a:rPr lang="en-US" altLang="id-ID" dirty="0" err="1"/>
              <a:t>presentasi</a:t>
            </a:r>
            <a:r>
              <a:rPr lang="en-US" altLang="id-ID" dirty="0"/>
              <a:t> (media </a:t>
            </a:r>
            <a:r>
              <a:rPr lang="en-US" altLang="id-ID" dirty="0" err="1"/>
              <a:t>untuk</a:t>
            </a:r>
            <a:r>
              <a:rPr lang="en-US" altLang="id-ID" dirty="0"/>
              <a:t> input/output):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id-ID" dirty="0"/>
              <a:t>Keyboard, </a:t>
            </a:r>
            <a:r>
              <a:rPr lang="en-US" altLang="id-ID" dirty="0" err="1"/>
              <a:t>kertas</a:t>
            </a:r>
            <a:r>
              <a:rPr lang="en-US" altLang="id-ID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dirty="0"/>
              <a:t>Media </a:t>
            </a:r>
            <a:r>
              <a:rPr lang="en-US" altLang="id-ID" dirty="0" err="1"/>
              <a:t>penyimpanan</a:t>
            </a:r>
            <a:r>
              <a:rPr lang="en-US" altLang="id-ID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id-ID" dirty="0"/>
              <a:t>Magnetic disk, optical disk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2916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MENGAPA MULTIMEDIA?</a:t>
            </a:r>
            <a:endParaRPr lang="en-US" altLang="id-ID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dirty="0" smtClean="0"/>
              <a:t>A fast emerging basic skill</a:t>
            </a:r>
          </a:p>
          <a:p>
            <a:pPr eaLnBrk="1" hangingPunct="1"/>
            <a:r>
              <a:rPr lang="en-US" altLang="id-ID" dirty="0" smtClean="0"/>
              <a:t>Adds dimensions </a:t>
            </a:r>
          </a:p>
          <a:p>
            <a:pPr eaLnBrk="1" hangingPunct="1"/>
            <a:r>
              <a:rPr lang="en-US" altLang="id-ID" dirty="0" smtClean="0"/>
              <a:t>Is a dynamic experience</a:t>
            </a:r>
          </a:p>
          <a:p>
            <a:pPr eaLnBrk="1" hangingPunct="1"/>
            <a:r>
              <a:rPr lang="en-US" altLang="id-ID" dirty="0" smtClean="0"/>
              <a:t>Allows cross-referencing through linking</a:t>
            </a:r>
          </a:p>
          <a:p>
            <a:pPr eaLnBrk="1" hangingPunct="1"/>
            <a:r>
              <a:rPr lang="en-US" altLang="id-ID" dirty="0" smtClean="0"/>
              <a:t>Information Superhighway</a:t>
            </a:r>
          </a:p>
          <a:p>
            <a:pPr eaLnBrk="1" hangingPunct="1"/>
            <a:endParaRPr lang="en-US" altLang="id-ID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MENGAPA MULTIMEDIA</a:t>
            </a:r>
            <a:r>
              <a:rPr lang="en-US" altLang="id-ID" dirty="0" smtClean="0"/>
              <a:t>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People retain </a:t>
            </a:r>
          </a:p>
          <a:p>
            <a:pPr lvl="1" eaLnBrk="1" hangingPunct="1"/>
            <a:r>
              <a:rPr lang="en-US" altLang="id-ID" smtClean="0"/>
              <a:t>20% of what they see</a:t>
            </a:r>
          </a:p>
          <a:p>
            <a:pPr lvl="1" eaLnBrk="1" hangingPunct="1"/>
            <a:r>
              <a:rPr lang="en-US" altLang="id-ID" smtClean="0"/>
              <a:t>30% of what they hear</a:t>
            </a:r>
          </a:p>
          <a:p>
            <a:pPr lvl="1" eaLnBrk="1" hangingPunct="1"/>
            <a:r>
              <a:rPr lang="en-US" altLang="id-ID" smtClean="0"/>
              <a:t>50% of what they see and hear</a:t>
            </a:r>
          </a:p>
          <a:p>
            <a:pPr lvl="1" eaLnBrk="1" hangingPunct="1"/>
            <a:r>
              <a:rPr lang="en-US" altLang="id-ID" smtClean="0"/>
              <a:t>80% of what they see, hear, and do simultaneously</a:t>
            </a:r>
            <a:endParaRPr lang="en-US" altLang="id-ID" baseline="30000" smtClean="0"/>
          </a:p>
          <a:p>
            <a:pPr eaLnBrk="1" hangingPunct="1"/>
            <a:endParaRPr lang="en-US" altLang="id-ID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MULTIMEDIA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Multimedia, 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many-media,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utilisasi</a:t>
            </a:r>
            <a:r>
              <a:rPr lang="en-US" dirty="0"/>
              <a:t> (</a:t>
            </a:r>
            <a:r>
              <a:rPr lang="en-US" dirty="0" err="1" smtClean="0"/>
              <a:t>pendayagunaan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media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media-media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memaksimalkan</a:t>
            </a:r>
            <a:r>
              <a:rPr lang="en-US" dirty="0"/>
              <a:t> </a:t>
            </a:r>
            <a:r>
              <a:rPr lang="en-US" dirty="0" err="1"/>
              <a:t>kelancaran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perkembangannya</a:t>
            </a:r>
            <a:r>
              <a:rPr lang="en-US" dirty="0"/>
              <a:t> Multimedia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 smtClean="0"/>
              <a:t>yaitu</a:t>
            </a:r>
            <a:r>
              <a:rPr lang="id-ID" dirty="0" smtClean="0"/>
              <a:t>:</a:t>
            </a:r>
            <a:endParaRPr lang="en-US" dirty="0" smtClean="0"/>
          </a:p>
          <a:p>
            <a:endParaRPr lang="id-ID" b="1" dirty="0" smtClean="0"/>
          </a:p>
          <a:p>
            <a:r>
              <a:rPr lang="id-ID" b="1" dirty="0" smtClean="0"/>
              <a:t>Multimedia linier </a:t>
            </a:r>
            <a:r>
              <a:rPr lang="id-ID" dirty="0" smtClean="0">
                <a:sym typeface="Wingdings" panose="05000000000000000000" pitchFamily="2" charset="2"/>
              </a:rPr>
              <a:t> satu arah</a:t>
            </a:r>
          </a:p>
          <a:p>
            <a:r>
              <a:rPr lang="id-ID" b="1" dirty="0" smtClean="0">
                <a:sym typeface="Wingdings" panose="05000000000000000000" pitchFamily="2" charset="2"/>
              </a:rPr>
              <a:t>Multimedia interaktif </a:t>
            </a:r>
            <a:r>
              <a:rPr lang="id-ID" dirty="0" smtClean="0">
                <a:sym typeface="Wingdings" panose="05000000000000000000" pitchFamily="2" charset="2"/>
              </a:rPr>
              <a:t> dua arah</a:t>
            </a:r>
            <a:endParaRPr lang="id-ID" dirty="0" smtClean="0"/>
          </a:p>
        </p:txBody>
      </p:sp>
      <p:pic>
        <p:nvPicPr>
          <p:cNvPr id="3074" name="Picture 2" descr="http://www.ocpstechcenters.net/SiteCollectionImages/IT/multimedia-design-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23" y="4377171"/>
            <a:ext cx="3312679" cy="248082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392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Helvetica87-CondensedHeavy"/>
        <a:ea typeface="Lucida Sans Unicode"/>
        <a:cs typeface="Lucida Sans Unicode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687</Words>
  <Application>Microsoft Office PowerPoint</Application>
  <PresentationFormat>Widescreen</PresentationFormat>
  <Paragraphs>119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Adobe Kaiti Std R</vt:lpstr>
      <vt:lpstr>Arial</vt:lpstr>
      <vt:lpstr>Calibri</vt:lpstr>
      <vt:lpstr>Eras Bold ITC</vt:lpstr>
      <vt:lpstr>Eras Medium ITC</vt:lpstr>
      <vt:lpstr>Helvetica87-CondensedHeavy</vt:lpstr>
      <vt:lpstr>Lucida Sans Unicode</vt:lpstr>
      <vt:lpstr>Times New Roman</vt:lpstr>
      <vt:lpstr>Wingdings</vt:lpstr>
      <vt:lpstr>Wingdings 2</vt:lpstr>
      <vt:lpstr>3_Office Theme</vt:lpstr>
      <vt:lpstr>pengantar</vt:lpstr>
      <vt:lpstr>TUJUAN PEMBELAJARAN</vt:lpstr>
      <vt:lpstr>APA ITU MULTIMEDIA?</vt:lpstr>
      <vt:lpstr>DEFINISI MULTIMEDIA?</vt:lpstr>
      <vt:lpstr>DEFINISI MULTIMEDIA</vt:lpstr>
      <vt:lpstr>DEFINISI MULTIMEDIA</vt:lpstr>
      <vt:lpstr>MENGAPA MULTIMEDIA?</vt:lpstr>
      <vt:lpstr>MENGAPA MULTIMEDIA?</vt:lpstr>
      <vt:lpstr>JENIS MULTIMEDIA</vt:lpstr>
      <vt:lpstr>ELEMEN MULTIMEDIA</vt:lpstr>
      <vt:lpstr>TEXT</vt:lpstr>
      <vt:lpstr>GRAPHIC</vt:lpstr>
      <vt:lpstr>AUDIO</vt:lpstr>
      <vt:lpstr>ANIMATION</vt:lpstr>
      <vt:lpstr>VIDEO</vt:lpstr>
      <vt:lpstr>MULTIMEDIA INTERAKTIF</vt:lpstr>
      <vt:lpstr>CONTOH : Multimedia Interaktif </vt:lpstr>
      <vt:lpstr>PENGGUNAAN MULTIMEDIA</vt:lpstr>
      <vt:lpstr>PRODUK MULTIMEDIA</vt:lpstr>
      <vt:lpstr>APLIKASI MULTIMEDIA</vt:lpstr>
      <vt:lpstr>APLIKASI MULTIMEDIA</vt:lpstr>
      <vt:lpstr>PowerPoint Presentation</vt:lpstr>
      <vt:lpstr>PowerPoint Presentation</vt:lpstr>
      <vt:lpstr>PROSES PEMBUATAN MULTIMEDIA</vt:lpstr>
      <vt:lpstr>PowerPoint Presentation</vt:lpstr>
      <vt:lpstr>PowerPoint Presentation</vt:lpstr>
    </vt:vector>
  </TitlesOfParts>
  <Company>Stibanas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</dc:title>
  <dc:creator>Marcello Singadji</dc:creator>
  <cp:lastModifiedBy>Marcello Singadji</cp:lastModifiedBy>
  <cp:revision>70</cp:revision>
  <dcterms:created xsi:type="dcterms:W3CDTF">2006-09-20T02:32:44Z</dcterms:created>
  <dcterms:modified xsi:type="dcterms:W3CDTF">2015-02-12T04:11:07Z</dcterms:modified>
</cp:coreProperties>
</file>