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337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7" r:id="rId10"/>
    <p:sldId id="348" r:id="rId11"/>
    <p:sldId id="349" r:id="rId12"/>
    <p:sldId id="350" r:id="rId13"/>
    <p:sldId id="351" r:id="rId14"/>
    <p:sldId id="269" r:id="rId15"/>
  </p:sldIdLst>
  <p:sldSz cx="9144000" cy="6858000" type="screen4x3"/>
  <p:notesSz cx="6858000" cy="9144000"/>
  <p:defaultTextStyle>
    <a:defPPr>
      <a:defRPr lang="id-ID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89946" autoAdjust="0"/>
  </p:normalViewPr>
  <p:slideViewPr>
    <p:cSldViewPr>
      <p:cViewPr varScale="1">
        <p:scale>
          <a:sx n="67" d="100"/>
          <a:sy n="67" d="100"/>
        </p:scale>
        <p:origin x="17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BBDB06-D69F-4AA4-816E-0DC292291C75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2F0D08-D719-4EC7-9C13-C3BD5E4CC3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50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1630-4371-4F68-A9D5-1E19DA5037D8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F57ADA-AE06-45F0-AF3A-77E7A02246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798521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51A5-F4F0-490D-819F-AB7EFBE163EB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EB0-B546-4040-9FF1-FDCE77E8F3A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14009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23BD-BB40-4405-A954-5D9CAD5A98DF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511E-53B0-4FA3-9123-5300223F2B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16529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107"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E130-B469-4F5E-BEE6-0DFFC4C2F1BA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2E8C-EDAF-4D92-8F08-A21C87B250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6106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2215-CF4F-44E2-A3F4-26F7AC5EECDF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1E7A-7F76-48E0-B842-ECDD0467A0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098357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309A-FEE1-4D5B-822A-457F94AEF036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A28B-7C81-4095-9900-BFD27D9B3E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92419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FB06DD-7B79-4F15-9672-68B0FAD44EED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ACC0D1-9E8D-43A2-9A4B-55FF82FA3F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51528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A38B-3659-4B98-BD9B-075030D37B6C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4870-700E-4C46-99F0-3AC77545119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145502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1FFB-E6D2-4BB7-BA33-3C2688FC7701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A1C27-ADD4-4003-9BB2-A9E2997EE7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88822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DC3D-3A0F-484A-B9AA-3DF17E94FB97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8FDC-EC3F-4166-91A0-4235D44DD7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80533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8C0D-924E-4956-B39E-A8787DE08603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E066-E18E-403A-A113-D5AAD08995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65690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AA888-5944-4D53-B70C-CB2A1F850737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64F27-9DE1-4C42-B4D9-4CB58EDFD2F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7925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349500"/>
            <a:ext cx="7262813" cy="1155700"/>
          </a:xfrm>
        </p:spPr>
        <p:txBody>
          <a:bodyPr/>
          <a:lstStyle/>
          <a:p>
            <a:pPr algn="r" eaLnBrk="1" hangingPunct="1"/>
            <a:r>
              <a:rPr lang="id-ID" b="1" dirty="0" smtClean="0">
                <a:solidFill>
                  <a:srgbClr val="FFFF00"/>
                </a:solidFill>
              </a:rPr>
              <a:t>Komputer dan Masyarakat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995738" y="4286250"/>
            <a:ext cx="25154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id-ID" dirty="0" smtClean="0"/>
              <a:t>Komputer dan Limbah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435975" cy="1168400"/>
          </a:xfrm>
        </p:spPr>
        <p:txBody>
          <a:bodyPr/>
          <a:lstStyle/>
          <a:p>
            <a:r>
              <a:rPr lang="en-US" altLang="id-ID" sz="4000"/>
              <a:t>Limbah / SAMPAH Menurut wujudnya</a:t>
            </a:r>
          </a:p>
        </p:txBody>
      </p:sp>
      <p:sp>
        <p:nvSpPr>
          <p:cNvPr id="8197" name="Rectangle 5"/>
          <p:cNvSpPr>
            <a:spLocks noRot="1" noChangeArrowheads="1"/>
          </p:cNvSpPr>
          <p:nvPr/>
        </p:nvSpPr>
        <p:spPr bwMode="auto">
          <a:xfrm>
            <a:off x="3132138" y="1773238"/>
            <a:ext cx="2519362" cy="80803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/>
            <a:r>
              <a:rPr lang="en-US" altLang="id-ID" sz="3200">
                <a:latin typeface="Courier New" panose="02070309020205020404" pitchFamily="49" charset="0"/>
              </a:rPr>
              <a:t>CAIR</a:t>
            </a:r>
          </a:p>
        </p:txBody>
      </p:sp>
      <p:sp>
        <p:nvSpPr>
          <p:cNvPr id="8198" name="Rectangle 6"/>
          <p:cNvSpPr>
            <a:spLocks noRot="1" noChangeArrowheads="1"/>
          </p:cNvSpPr>
          <p:nvPr/>
        </p:nvSpPr>
        <p:spPr bwMode="auto">
          <a:xfrm>
            <a:off x="250825" y="1773238"/>
            <a:ext cx="2520950" cy="808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/>
            <a:r>
              <a:rPr lang="en-US" altLang="id-ID" sz="3200">
                <a:latin typeface="Courier New" panose="02070309020205020404" pitchFamily="49" charset="0"/>
              </a:rPr>
              <a:t>PADAT</a:t>
            </a:r>
          </a:p>
        </p:txBody>
      </p:sp>
      <p:sp>
        <p:nvSpPr>
          <p:cNvPr id="8199" name="Rectangle 7"/>
          <p:cNvSpPr>
            <a:spLocks noRot="1" noChangeArrowheads="1"/>
          </p:cNvSpPr>
          <p:nvPr/>
        </p:nvSpPr>
        <p:spPr bwMode="auto">
          <a:xfrm>
            <a:off x="6372225" y="1844675"/>
            <a:ext cx="2447925" cy="808038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/>
            <a:r>
              <a:rPr lang="en-US" altLang="id-ID" sz="3200">
                <a:latin typeface="Courier New" panose="02070309020205020404" pitchFamily="49" charset="0"/>
              </a:rPr>
              <a:t>GAS</a:t>
            </a:r>
          </a:p>
        </p:txBody>
      </p:sp>
      <p:sp>
        <p:nvSpPr>
          <p:cNvPr id="8200" name="Rectangle 8"/>
          <p:cNvSpPr>
            <a:spLocks noRot="1" noChangeArrowheads="1"/>
          </p:cNvSpPr>
          <p:nvPr/>
        </p:nvSpPr>
        <p:spPr bwMode="auto">
          <a:xfrm>
            <a:off x="250825" y="3284538"/>
            <a:ext cx="2665413" cy="2089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en-US" altLang="id-ID" sz="2400">
                <a:latin typeface="Courier New" panose="02070309020205020404" pitchFamily="49" charset="0"/>
              </a:rPr>
              <a:t>CONTOH :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KACA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PLASTIK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KAYU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KERTAS 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DLL</a:t>
            </a:r>
            <a:endParaRPr lang="en-US" altLang="id-ID" sz="3200">
              <a:latin typeface="Courier New" panose="02070309020205020404" pitchFamily="49" charset="0"/>
            </a:endParaRPr>
          </a:p>
        </p:txBody>
      </p:sp>
      <p:sp>
        <p:nvSpPr>
          <p:cNvPr id="8201" name="Rectangle 9"/>
          <p:cNvSpPr>
            <a:spLocks noRot="1" noChangeArrowheads="1"/>
          </p:cNvSpPr>
          <p:nvPr/>
        </p:nvSpPr>
        <p:spPr bwMode="auto">
          <a:xfrm>
            <a:off x="3203575" y="3284538"/>
            <a:ext cx="3024188" cy="2952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en-US" altLang="id-ID" sz="2400">
                <a:latin typeface="Courier New" panose="02070309020205020404" pitchFamily="49" charset="0"/>
              </a:rPr>
              <a:t>CONTOH :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 TINJA      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  (FESSES)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URINE 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 (AIR SENI)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GREY WATER 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3200">
                <a:latin typeface="Courier New" panose="02070309020205020404" pitchFamily="49" charset="0"/>
              </a:rPr>
              <a:t> </a:t>
            </a:r>
            <a:r>
              <a:rPr lang="en-US" altLang="id-ID" sz="2000">
                <a:latin typeface="Courier New" panose="02070309020205020404" pitchFamily="49" charset="0"/>
              </a:rPr>
              <a:t>(SISA PEMBUANGAN)</a:t>
            </a:r>
          </a:p>
        </p:txBody>
      </p:sp>
      <p:sp>
        <p:nvSpPr>
          <p:cNvPr id="8202" name="Rectangle 10"/>
          <p:cNvSpPr>
            <a:spLocks noRot="1" noChangeArrowheads="1"/>
          </p:cNvSpPr>
          <p:nvPr/>
        </p:nvSpPr>
        <p:spPr bwMode="auto">
          <a:xfrm>
            <a:off x="6478588" y="3500438"/>
            <a:ext cx="2665412" cy="22336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en-US" altLang="id-ID" sz="2400">
                <a:latin typeface="Courier New" panose="02070309020205020404" pitchFamily="49" charset="0"/>
              </a:rPr>
              <a:t>CONTOH :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CARBON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  DIOKSIDA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FREON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PVC</a:t>
            </a:r>
            <a:br>
              <a:rPr lang="en-US" altLang="id-ID" sz="2400">
                <a:latin typeface="Courier New" panose="02070309020205020404" pitchFamily="49" charset="0"/>
              </a:rPr>
            </a:br>
            <a:r>
              <a:rPr lang="en-US" altLang="id-ID" sz="2400">
                <a:latin typeface="Courier New" panose="02070309020205020404" pitchFamily="49" charset="0"/>
              </a:rPr>
              <a:t>DLL</a:t>
            </a:r>
            <a:endParaRPr lang="en-US" altLang="id-ID" sz="32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299313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LIMBAH BERDASARKAN ASALNYA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2581275" cy="660400"/>
          </a:xfrm>
        </p:spPr>
        <p:txBody>
          <a:bodyPr/>
          <a:lstStyle/>
          <a:p>
            <a:r>
              <a:rPr lang="en-US" altLang="id-ID"/>
              <a:t>ORGANIK</a:t>
            </a:r>
          </a:p>
        </p:txBody>
      </p:sp>
      <p:sp>
        <p:nvSpPr>
          <p:cNvPr id="9220" name="Rectangle 4"/>
          <p:cNvSpPr>
            <a:spLocks noRot="1" noChangeArrowheads="1"/>
          </p:cNvSpPr>
          <p:nvPr/>
        </p:nvSpPr>
        <p:spPr bwMode="auto">
          <a:xfrm>
            <a:off x="5148263" y="1916113"/>
            <a:ext cx="3805237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/>
              <a:t>ANORGANIK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0825" y="2708275"/>
            <a:ext cx="39608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BERASAL DARI TUMBUHAN DAN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   HEWAN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MUDAH DIURAIKAN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572000" y="2708275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BERASAL DARI SDA YANG TIDAK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   DAPAT DIPERBAHARUI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 TIDAK MUDAH DIURAIKAN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23850" y="4292600"/>
            <a:ext cx="33845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CONTOH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BAHAN SISA MAKANAN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KERTAS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POTONGAN KAYU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DLL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32363" y="4221163"/>
            <a:ext cx="33845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CONTOH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PLASTIK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KACA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KARET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BATREY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id-ID">
                <a:effectLst>
                  <a:outerShdw blurRad="38100" dist="38100" dir="2700000" algn="tl">
                    <a:srgbClr val="000000"/>
                  </a:outerShdw>
                </a:effectLst>
              </a:rPr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353676645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r>
              <a:rPr lang="en-US" altLang="id-ID"/>
              <a:t>BERDASARKAN SIFATNYA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2005013" cy="660400"/>
          </a:xfrm>
        </p:spPr>
        <p:txBody>
          <a:bodyPr/>
          <a:lstStyle/>
          <a:p>
            <a:r>
              <a:rPr lang="en-US" altLang="id-ID"/>
              <a:t>LOGAM </a:t>
            </a:r>
          </a:p>
        </p:txBody>
      </p:sp>
      <p:sp>
        <p:nvSpPr>
          <p:cNvPr id="10244" name="Rectangle 4"/>
          <p:cNvSpPr>
            <a:spLocks noRot="1" noChangeArrowheads="1"/>
          </p:cNvSpPr>
          <p:nvPr/>
        </p:nvSpPr>
        <p:spPr bwMode="auto">
          <a:xfrm>
            <a:off x="5651500" y="1989138"/>
            <a:ext cx="3024188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/>
              <a:t>NON LOGAM </a:t>
            </a:r>
          </a:p>
        </p:txBody>
      </p:sp>
      <p:sp>
        <p:nvSpPr>
          <p:cNvPr id="10245" name="Rectangle 5"/>
          <p:cNvSpPr>
            <a:spLocks noRot="1" noChangeArrowheads="1"/>
          </p:cNvSpPr>
          <p:nvPr/>
        </p:nvSpPr>
        <p:spPr bwMode="auto">
          <a:xfrm>
            <a:off x="468313" y="3429000"/>
            <a:ext cx="3024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/>
              <a:t>MUDAH MEMBUSUK </a:t>
            </a:r>
          </a:p>
        </p:txBody>
      </p:sp>
      <p:sp>
        <p:nvSpPr>
          <p:cNvPr id="10247" name="Rectangle 7"/>
          <p:cNvSpPr>
            <a:spLocks noRot="1" noChangeArrowheads="1"/>
          </p:cNvSpPr>
          <p:nvPr/>
        </p:nvSpPr>
        <p:spPr bwMode="auto">
          <a:xfrm>
            <a:off x="539750" y="5300663"/>
            <a:ext cx="295275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/>
              <a:t>MUDAH TERBAKAR </a:t>
            </a:r>
          </a:p>
        </p:txBody>
      </p:sp>
      <p:sp>
        <p:nvSpPr>
          <p:cNvPr id="10249" name="Rectangle 9"/>
          <p:cNvSpPr>
            <a:spLocks noRot="1" noChangeArrowheads="1"/>
          </p:cNvSpPr>
          <p:nvPr/>
        </p:nvSpPr>
        <p:spPr bwMode="auto">
          <a:xfrm>
            <a:off x="5435600" y="3500438"/>
            <a:ext cx="33845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/>
              <a:t>TIDAK MUDAH MEMBUSUK </a:t>
            </a:r>
          </a:p>
        </p:txBody>
      </p:sp>
      <p:sp>
        <p:nvSpPr>
          <p:cNvPr id="10250" name="Rectangle 10"/>
          <p:cNvSpPr>
            <a:spLocks noRot="1" noChangeArrowheads="1"/>
          </p:cNvSpPr>
          <p:nvPr/>
        </p:nvSpPr>
        <p:spPr bwMode="auto">
          <a:xfrm>
            <a:off x="5651500" y="5445125"/>
            <a:ext cx="295275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/>
              <a:t>TIDAK MUDAH TERBAKAR </a:t>
            </a:r>
          </a:p>
        </p:txBody>
      </p:sp>
    </p:spTree>
    <p:extLst>
      <p:ext uri="{BB962C8B-B14F-4D97-AF65-F5344CB8AC3E}">
        <p14:creationId xmlns:p14="http://schemas.microsoft.com/office/powerpoint/2010/main" val="918670092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/>
          <a:lstStyle/>
          <a:p>
            <a:r>
              <a:rPr lang="en-US" altLang="id-ID" dirty="0"/>
              <a:t>CONTOH LOGAM BERAT</a:t>
            </a:r>
            <a:r>
              <a:rPr lang="id-ID" altLang="id-ID" dirty="0"/>
              <a:t> dan kandungannya</a:t>
            </a:r>
            <a:endParaRPr lang="en-US" altLang="id-ID" dirty="0"/>
          </a:p>
        </p:txBody>
      </p:sp>
      <p:graphicFrame>
        <p:nvGraphicFramePr>
          <p:cNvPr id="11335" name="Group 71"/>
          <p:cNvGraphicFramePr>
            <a:graphicFrameLocks noGrp="1"/>
          </p:cNvGraphicFramePr>
          <p:nvPr>
            <p:ph idx="1"/>
          </p:nvPr>
        </p:nvGraphicFramePr>
        <p:xfrm>
          <a:off x="468313" y="1844675"/>
          <a:ext cx="7299325" cy="3884930"/>
        </p:xfrm>
        <a:graphic>
          <a:graphicData uri="http://schemas.openxmlformats.org/drawingml/2006/table">
            <a:tbl>
              <a:tblPr/>
              <a:tblGrid>
                <a:gridCol w="574675"/>
                <a:gridCol w="3786187"/>
                <a:gridCol w="944563"/>
                <a:gridCol w="995362"/>
                <a:gridCol w="998538"/>
              </a:tblGrid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INDUSTRI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KERTAS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ELEKTRONIK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BATERAI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kumimoji="0" lang="en-US" alt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28603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pic>
        <p:nvPicPr>
          <p:cNvPr id="4096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1773238"/>
            <a:ext cx="72199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573463"/>
            <a:ext cx="7543800" cy="1295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PENGELOLAAN LIMBAH</a:t>
            </a:r>
            <a:br>
              <a:rPr lang="en-US" smtClean="0"/>
            </a:b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650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mtClean="0"/>
              <a:t>Pengertian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id-ID" smtClean="0"/>
              <a:t>Limbah/waste adalah sisa hasil kegiatan manusia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id-ID" smtClean="0"/>
          </a:p>
          <a:p>
            <a:r>
              <a:rPr lang="en-US" altLang="id-ID" smtClean="0"/>
              <a:t>Berdasarkan bentuk digolongkan mjd :</a:t>
            </a:r>
          </a:p>
          <a:p>
            <a:pPr lvl="1"/>
            <a:r>
              <a:rPr lang="en-US" altLang="id-ID" smtClean="0"/>
              <a:t>Limbah padat (sampah)</a:t>
            </a:r>
          </a:p>
          <a:p>
            <a:pPr lvl="1"/>
            <a:r>
              <a:rPr lang="en-US" altLang="id-ID" smtClean="0"/>
              <a:t>Limbah cair 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4088776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mtClean="0"/>
              <a:t>Berdasarkan sifat digolongkan mjd :</a:t>
            </a:r>
          </a:p>
          <a:p>
            <a:pPr lvl="1"/>
            <a:r>
              <a:rPr lang="en-US" altLang="id-ID" smtClean="0"/>
              <a:t>Limbah organik </a:t>
            </a:r>
          </a:p>
          <a:p>
            <a:pPr lvl="1"/>
            <a:r>
              <a:rPr lang="en-US" altLang="id-ID" smtClean="0"/>
              <a:t>Limbah anorganik  </a:t>
            </a:r>
          </a:p>
          <a:p>
            <a:r>
              <a:rPr lang="en-US" altLang="id-ID" smtClean="0"/>
              <a:t>Berdasarkan sumber digolongkan mjd :</a:t>
            </a:r>
          </a:p>
          <a:p>
            <a:pPr lvl="1"/>
            <a:r>
              <a:rPr lang="en-US" altLang="id-ID" smtClean="0"/>
              <a:t>LImbah industri</a:t>
            </a:r>
          </a:p>
          <a:p>
            <a:pPr lvl="1"/>
            <a:r>
              <a:rPr lang="en-US" altLang="id-ID" smtClean="0"/>
              <a:t>Limbah rumah tangga (domestik)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</p:spTree>
    <p:extLst>
      <p:ext uri="{BB962C8B-B14F-4D97-AF65-F5344CB8AC3E}">
        <p14:creationId xmlns:p14="http://schemas.microsoft.com/office/powerpoint/2010/main" val="37829069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mtClean="0"/>
              <a:t>Karakteristik limbah </a:t>
            </a:r>
          </a:p>
          <a:p>
            <a:pPr lvl="1">
              <a:lnSpc>
                <a:spcPct val="90000"/>
              </a:lnSpc>
            </a:pPr>
            <a:r>
              <a:rPr lang="en-US" altLang="id-ID" smtClean="0"/>
              <a:t>Limbah organik </a:t>
            </a:r>
          </a:p>
          <a:p>
            <a:pPr lvl="2">
              <a:lnSpc>
                <a:spcPct val="90000"/>
              </a:lnSpc>
            </a:pPr>
            <a:r>
              <a:rPr lang="en-US" altLang="id-ID" smtClean="0"/>
              <a:t>Dapat terdegradari oleh proses degradasi oleh mikroba</a:t>
            </a:r>
          </a:p>
          <a:p>
            <a:pPr lvl="2">
              <a:lnSpc>
                <a:spcPct val="90000"/>
              </a:lnSpc>
            </a:pPr>
            <a:r>
              <a:rPr lang="en-US" altLang="id-ID" smtClean="0"/>
              <a:t>Mengandung unsur C,H,O,N,S,P</a:t>
            </a:r>
          </a:p>
          <a:p>
            <a:pPr lvl="2">
              <a:lnSpc>
                <a:spcPct val="90000"/>
              </a:lnSpc>
            </a:pPr>
            <a:r>
              <a:rPr lang="en-US" altLang="id-ID" smtClean="0"/>
              <a:t>Biasanya berasal dari makhluk hidup (daun-daun, sisa makanan, lemak, daging, air cucian beras, dll)</a:t>
            </a:r>
          </a:p>
          <a:p>
            <a:pPr lvl="2">
              <a:lnSpc>
                <a:spcPct val="90000"/>
              </a:lnSpc>
            </a:pPr>
            <a:r>
              <a:rPr lang="en-US" altLang="id-ID" smtClean="0"/>
              <a:t>Biasanya lebih banyak berasal dari rumah tangga.</a:t>
            </a:r>
          </a:p>
          <a:p>
            <a:pPr lvl="2">
              <a:lnSpc>
                <a:spcPct val="90000"/>
              </a:lnSpc>
            </a:pPr>
            <a:r>
              <a:rPr lang="en-US" altLang="id-ID" smtClean="0"/>
              <a:t>Dapat terdegradasi alami namun memerlukan penampungan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</p:spTree>
    <p:extLst>
      <p:ext uri="{BB962C8B-B14F-4D97-AF65-F5344CB8AC3E}">
        <p14:creationId xmlns:p14="http://schemas.microsoft.com/office/powerpoint/2010/main" val="3446382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5288" y="1628775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Tx/>
              <a:buChar char="-"/>
            </a:pPr>
            <a:r>
              <a:rPr lang="en-US" altLang="id-ID" sz="3000"/>
              <a:t>Limbah anorganik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Tx/>
              <a:buChar char="-"/>
            </a:pPr>
            <a:r>
              <a:rPr lang="en-US" altLang="id-ID" sz="2600"/>
              <a:t>Tidak dapat terdegradari oleh proses degradasi oleh mikroba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Tx/>
              <a:buChar char="-"/>
            </a:pPr>
            <a:r>
              <a:rPr lang="en-US" altLang="id-ID" sz="2600"/>
              <a:t>Tidak mengandung unsur C,H,O,N,S,P (sintetis)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Tx/>
              <a:buChar char="-"/>
            </a:pPr>
            <a:r>
              <a:rPr lang="en-US" altLang="id-ID" sz="2600"/>
              <a:t>Biasanya berasal dari hasil reaksi dan proses kimia  (plastik, botol, karet, dll)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Tx/>
              <a:buChar char="-"/>
            </a:pPr>
            <a:r>
              <a:rPr lang="en-US" altLang="id-ID" sz="2600"/>
              <a:t>Biasanya lebih banyak berasal dari industri atau pun penggunaan produk industri.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Tx/>
              <a:buChar char="-"/>
            </a:pPr>
            <a:r>
              <a:rPr lang="en-US" altLang="id-ID" sz="2600"/>
              <a:t>Dapat terdegradasi namun memerlukan perlakuan khusus. </a:t>
            </a:r>
          </a:p>
        </p:txBody>
      </p:sp>
    </p:spTree>
    <p:extLst>
      <p:ext uri="{BB962C8B-B14F-4D97-AF65-F5344CB8AC3E}">
        <p14:creationId xmlns:p14="http://schemas.microsoft.com/office/powerpoint/2010/main" val="26279145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mtClean="0"/>
              <a:t>Pengelolaan limbah rumah tangga</a:t>
            </a:r>
          </a:p>
          <a:p>
            <a:pPr lvl="1"/>
            <a:r>
              <a:rPr lang="en-US" altLang="id-ID" smtClean="0"/>
              <a:t>Karakteristik</a:t>
            </a:r>
          </a:p>
          <a:p>
            <a:pPr lvl="2"/>
            <a:r>
              <a:rPr lang="en-US" altLang="id-ID" smtClean="0"/>
              <a:t>Limbah cair </a:t>
            </a:r>
          </a:p>
          <a:p>
            <a:pPr lvl="3"/>
            <a:r>
              <a:rPr lang="en-US" altLang="id-ID" smtClean="0"/>
              <a:t>Berupa air sisa dari proses Mandi, Cuci dan kakus</a:t>
            </a:r>
          </a:p>
          <a:p>
            <a:pPr lvl="3"/>
            <a:r>
              <a:rPr lang="en-US" altLang="id-ID" smtClean="0"/>
              <a:t>Sifatnya organik</a:t>
            </a:r>
          </a:p>
          <a:p>
            <a:pPr lvl="3"/>
            <a:r>
              <a:rPr lang="en-US" altLang="id-ID" smtClean="0"/>
              <a:t>Banyak mengadung phospat dan sulfat (dari detergent)</a:t>
            </a:r>
          </a:p>
          <a:p>
            <a:pPr lvl="3"/>
            <a:r>
              <a:rPr lang="en-US" altLang="id-ID" smtClean="0"/>
              <a:t>Dapat teregradasi alami</a:t>
            </a:r>
          </a:p>
          <a:p>
            <a:pPr lvl="3"/>
            <a:r>
              <a:rPr lang="en-US" altLang="id-ID" smtClean="0"/>
              <a:t>Memerlukan saluran pembuangan limbah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altLang="id-ID" smtClean="0"/>
              <a:t>Contoh : air bekas cucian, mandi, dll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</p:spTree>
    <p:extLst>
      <p:ext uri="{BB962C8B-B14F-4D97-AF65-F5344CB8AC3E}">
        <p14:creationId xmlns:p14="http://schemas.microsoft.com/office/powerpoint/2010/main" val="35878796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mtClean="0"/>
              <a:t>Limbah padat</a:t>
            </a:r>
          </a:p>
          <a:p>
            <a:pPr lvl="1"/>
            <a:r>
              <a:rPr lang="en-US" altLang="id-ID" smtClean="0"/>
              <a:t>Sebagaian besar berupa sisa makanan dan sayuran</a:t>
            </a:r>
          </a:p>
          <a:p>
            <a:pPr lvl="1"/>
            <a:r>
              <a:rPr lang="en-US" altLang="id-ID" smtClean="0"/>
              <a:t>Sebagian berupa sampah anorganik</a:t>
            </a:r>
          </a:p>
          <a:p>
            <a:pPr lvl="1"/>
            <a:r>
              <a:rPr lang="en-US" altLang="id-ID" smtClean="0"/>
              <a:t>Pengolahan sederhana dengan ditimbun dan akan terbentuk kompos.</a:t>
            </a:r>
          </a:p>
          <a:p>
            <a:pPr lvl="1"/>
            <a:r>
              <a:rPr lang="en-US" altLang="id-ID" smtClean="0"/>
              <a:t>Dibakar atau dijual untuk di daur ulang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id-ID" smtClean="0"/>
              <a:t>Pengelolaan limbah</a:t>
            </a:r>
          </a:p>
        </p:txBody>
      </p:sp>
    </p:spTree>
    <p:extLst>
      <p:ext uri="{BB962C8B-B14F-4D97-AF65-F5344CB8AC3E}">
        <p14:creationId xmlns:p14="http://schemas.microsoft.com/office/powerpoint/2010/main" val="31001899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PENGELOMPOKAN LIMBAH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905000"/>
            <a:ext cx="8594725" cy="4692650"/>
          </a:xfrm>
        </p:spPr>
        <p:txBody>
          <a:bodyPr/>
          <a:lstStyle/>
          <a:p>
            <a:r>
              <a:rPr lang="en-US" altLang="id-ID"/>
              <a:t>BERDASARKAN WUJUDNYA</a:t>
            </a:r>
          </a:p>
          <a:p>
            <a:r>
              <a:rPr lang="en-US" altLang="id-ID"/>
              <a:t>BERDASARKAN ASALNYA</a:t>
            </a:r>
          </a:p>
          <a:p>
            <a:r>
              <a:rPr lang="en-US" altLang="id-ID"/>
              <a:t>BERDASARKAN SIFATNYA</a:t>
            </a:r>
          </a:p>
        </p:txBody>
      </p:sp>
    </p:spTree>
    <p:extLst>
      <p:ext uri="{BB962C8B-B14F-4D97-AF65-F5344CB8AC3E}">
        <p14:creationId xmlns:p14="http://schemas.microsoft.com/office/powerpoint/2010/main" val="277600651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7702</TotalTime>
  <Words>349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Baskerville Old Face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Komputer dan Masyarakat</vt:lpstr>
      <vt:lpstr>PENGELOLAAN LIMBAH </vt:lpstr>
      <vt:lpstr>Pengelolaan limbah</vt:lpstr>
      <vt:lpstr>Pengelolaan limbah</vt:lpstr>
      <vt:lpstr>Pengelolaan limbah</vt:lpstr>
      <vt:lpstr>Pengelolaan limbah</vt:lpstr>
      <vt:lpstr>Pengelolaan limbah</vt:lpstr>
      <vt:lpstr>Pengelolaan limbah</vt:lpstr>
      <vt:lpstr>PENGELOMPOKAN LIMBAH</vt:lpstr>
      <vt:lpstr>Limbah / SAMPAH Menurut wujudnya</vt:lpstr>
      <vt:lpstr>LIMBAH BERDASARKAN ASALNYA</vt:lpstr>
      <vt:lpstr>BERDASARKAN SIFATNYA</vt:lpstr>
      <vt:lpstr>CONTOH LOGAM BERAT dan kandungannya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User</cp:lastModifiedBy>
  <cp:revision>549</cp:revision>
  <dcterms:created xsi:type="dcterms:W3CDTF">2011-09-16T02:11:44Z</dcterms:created>
  <dcterms:modified xsi:type="dcterms:W3CDTF">2016-07-25T05:05:08Z</dcterms:modified>
</cp:coreProperties>
</file>