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4"/>
  </p:notesMasterIdLst>
  <p:sldIdLst>
    <p:sldId id="329" r:id="rId2"/>
    <p:sldId id="330" r:id="rId3"/>
  </p:sldIdLst>
  <p:sldSz cx="9144000" cy="6858000" type="screen4x3"/>
  <p:notesSz cx="6858000" cy="9144000"/>
  <p:defaultTextStyle>
    <a:defPPr>
      <a:defRPr lang="id-ID"/>
    </a:defPPr>
    <a:lvl1pPr marL="0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054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107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161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215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268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322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376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430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3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32" autoAdjust="0"/>
    <p:restoredTop sz="78391" autoAdjust="0"/>
  </p:normalViewPr>
  <p:slideViewPr>
    <p:cSldViewPr>
      <p:cViewPr varScale="1">
        <p:scale>
          <a:sx n="67" d="100"/>
          <a:sy n="67" d="100"/>
        </p:scale>
        <p:origin x="151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12972-45E0-4A02-9098-D0EBB0199C4B}" type="datetimeFigureOut">
              <a:rPr lang="id-ID" smtClean="0"/>
              <a:pPr/>
              <a:t>05/04/2018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19FB5-3E22-4347-9D47-E764C09E46CC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8625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054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107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161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215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268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322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376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430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0F9B79-B04D-4330-8335-81971669875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262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1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1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1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" y="3675528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8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3987" indent="0" algn="l">
              <a:buNone/>
              <a:defRPr sz="2400">
                <a:solidFill>
                  <a:schemeClr val="tx2"/>
                </a:solidFill>
              </a:defRPr>
            </a:lvl1pPr>
            <a:lvl2pPr marL="457054" indent="0" algn="ctr">
              <a:buNone/>
            </a:lvl2pPr>
            <a:lvl3pPr marL="914107" indent="0" algn="ctr">
              <a:buNone/>
            </a:lvl3pPr>
            <a:lvl4pPr marL="1371161" indent="0" algn="ctr">
              <a:buNone/>
            </a:lvl4pPr>
            <a:lvl5pPr marL="1828215" indent="0" algn="ctr">
              <a:buNone/>
            </a:lvl5pPr>
            <a:lvl6pPr marL="2285268" indent="0" algn="ctr">
              <a:buNone/>
            </a:lvl6pPr>
            <a:lvl7pPr marL="2742322" indent="0" algn="ctr">
              <a:buNone/>
            </a:lvl7pPr>
            <a:lvl8pPr marL="3199376" indent="0" algn="ctr">
              <a:buNone/>
            </a:lvl8pPr>
            <a:lvl9pPr marL="365643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pPr/>
              <a:t>05/04/2018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05/04/2018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05/04/2018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0312" y="6400800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pPr/>
              <a:t>05/04/2018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400800"/>
            <a:ext cx="1325880" cy="457200"/>
          </a:xfrm>
        </p:spPr>
        <p:txBody>
          <a:bodyPr/>
          <a:lstStyle/>
          <a:p>
            <a:endParaRPr lang="id-ID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0" y="-23408"/>
            <a:ext cx="8121080" cy="356065"/>
          </a:xfrm>
          <a:prstGeom prst="rect">
            <a:avLst/>
          </a:prstGeom>
        </p:spPr>
        <p:txBody>
          <a:bodyPr vert="horz" lIns="91411" tIns="45705" rIns="91411" bIns="45705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200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1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05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05/04/2018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5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5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05/04/2018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05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6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05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15B4FD-92E0-4978-907F-923BCA868FE5}" type="datetimeFigureOut">
              <a:rPr lang="id-ID" smtClean="0"/>
              <a:pPr/>
              <a:t>05/04/2018</a:t>
            </a:fld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pPr/>
              <a:t>05/04/2018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05/04/2018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1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05/04/2018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5" y="1109161"/>
            <a:ext cx="586803" cy="4681637"/>
          </a:xfrm>
        </p:spPr>
        <p:txBody>
          <a:bodyPr vert="vert270" lIns="45705" tIns="0" rIns="45705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9"/>
            <a:ext cx="2590800" cy="2516489"/>
          </a:xfrm>
        </p:spPr>
        <p:txBody>
          <a:bodyPr lIns="0" tIns="0" rIns="45705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05/04/2018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9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1" y="308277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7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1" y="440113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lIns="91411" tIns="45705" rIns="91411" bIns="45705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 lIns="91411" tIns="45705" rIns="91411" bIns="45705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 lIns="91411" tIns="45705" rIns="91411" bIns="45705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15B4FD-92E0-4978-907F-923BCA868FE5}" type="datetimeFigureOut">
              <a:rPr lang="id-ID" smtClean="0"/>
              <a:pPr/>
              <a:t>05/04/2018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 lIns="91411" tIns="45705" rIns="91411" bIns="45705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lIns="91411" tIns="45705" rIns="91411" bIns="45705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643" indent="-255950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157" indent="-246809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249" indent="-21938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198" indent="-201104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443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8829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215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318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39563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05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10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6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526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232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19937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64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0" y="6669360"/>
            <a:ext cx="3995936" cy="188640"/>
          </a:xfrm>
        </p:spPr>
        <p:txBody>
          <a:bodyPr/>
          <a:lstStyle/>
          <a:p>
            <a:pPr>
              <a:defRPr/>
            </a:pPr>
            <a:r>
              <a:rPr lang="en-US" dirty="0"/>
              <a:t>Becerra-Fernandez, et al. -- Knowledge Management 1/e  --  </a:t>
            </a:r>
            <a:r>
              <a:rPr lang="en-US" dirty="0">
                <a:latin typeface="Times New Roman"/>
                <a:cs typeface="Arial" pitchFamily="34" charset="0"/>
              </a:rPr>
              <a:t>©</a:t>
            </a:r>
            <a:r>
              <a:rPr lang="en-US" dirty="0">
                <a:cs typeface="Arial" pitchFamily="34" charset="0"/>
              </a:rPr>
              <a:t> 2004 Prentice Hall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 smtClean="0"/>
              <a:t>Chapter 10</a:t>
            </a:r>
            <a:endParaRPr lang="en-US" altLang="en-US" sz="4000" dirty="0" smtClean="0"/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800" b="1" dirty="0" err="1"/>
              <a:t>Presentasi</a:t>
            </a:r>
            <a:r>
              <a:rPr lang="en-US" sz="2800" b="1" dirty="0"/>
              <a:t> </a:t>
            </a:r>
            <a:r>
              <a:rPr lang="en-US" sz="2800" b="1" dirty="0" err="1"/>
              <a:t>Studi</a:t>
            </a:r>
            <a:r>
              <a:rPr lang="en-US" sz="2800" b="1" dirty="0"/>
              <a:t> </a:t>
            </a:r>
            <a:r>
              <a:rPr lang="en-US" sz="2800" b="1" dirty="0" err="1"/>
              <a:t>Kasus</a:t>
            </a:r>
            <a:r>
              <a:rPr lang="en-US" sz="2800" b="1" dirty="0"/>
              <a:t> KM 	</a:t>
            </a:r>
            <a:r>
              <a:rPr lang="en-US" sz="2800" b="1" dirty="0" smtClean="0"/>
              <a:t>(Paper)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615180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Presentasi</a:t>
            </a:r>
            <a:r>
              <a:rPr lang="en-US" dirty="0" smtClean="0"/>
              <a:t> </a:t>
            </a:r>
            <a:r>
              <a:rPr lang="en-US" dirty="0" smtClean="0"/>
              <a:t>Paper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Presentasi</a:t>
            </a:r>
            <a:r>
              <a:rPr lang="en-US" dirty="0" smtClean="0"/>
              <a:t> </a:t>
            </a:r>
            <a:r>
              <a:rPr lang="en-US" dirty="0"/>
              <a:t>PPT </a:t>
            </a:r>
            <a:r>
              <a:rPr lang="en-US" dirty="0" smtClean="0"/>
              <a:t>paper</a:t>
            </a:r>
            <a:endParaRPr lang="en-US" dirty="0"/>
          </a:p>
          <a:p>
            <a:r>
              <a:rPr lang="en-US" dirty="0" err="1"/>
              <a:t>Presentasi</a:t>
            </a:r>
            <a:r>
              <a:rPr lang="en-US" dirty="0"/>
              <a:t> </a:t>
            </a:r>
            <a:r>
              <a:rPr lang="en-US" dirty="0" err="1"/>
              <a:t>memuat</a:t>
            </a:r>
            <a:r>
              <a:rPr lang="en-US" dirty="0"/>
              <a:t> </a:t>
            </a:r>
            <a:r>
              <a:rPr lang="en-US" dirty="0" err="1"/>
              <a:t>hal-hal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 :</a:t>
            </a:r>
          </a:p>
          <a:p>
            <a:pPr marL="109693" indent="0">
              <a:buNone/>
            </a:pPr>
            <a:r>
              <a:rPr lang="en-US" dirty="0"/>
              <a:t> - </a:t>
            </a:r>
            <a:r>
              <a:rPr lang="en-US" dirty="0" err="1"/>
              <a:t>Judul</a:t>
            </a:r>
            <a:r>
              <a:rPr lang="en-US" dirty="0"/>
              <a:t> paper </a:t>
            </a:r>
            <a:endParaRPr lang="en-US" dirty="0" smtClean="0"/>
          </a:p>
          <a:p>
            <a:pPr marL="109693" indent="0">
              <a:buNone/>
            </a:pPr>
            <a:r>
              <a:rPr lang="en-US" dirty="0" smtClean="0"/>
              <a:t>-  </a:t>
            </a:r>
            <a:r>
              <a:rPr lang="en-US" dirty="0" err="1" smtClean="0"/>
              <a:t>Abstrak</a:t>
            </a:r>
            <a:r>
              <a:rPr lang="en-US" dirty="0" smtClean="0"/>
              <a:t> 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Pendahuluan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Permasalahan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Pembahasan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Kesimpulan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Saran</a:t>
            </a:r>
            <a:endParaRPr lang="en-US" dirty="0" smtClean="0"/>
          </a:p>
          <a:p>
            <a:pPr marL="109693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080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7196</TotalTime>
  <Words>42</Words>
  <Application>Microsoft Office PowerPoint</Application>
  <PresentationFormat>On-screen Show (4:3)</PresentationFormat>
  <Paragraphs>14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Georgia</vt:lpstr>
      <vt:lpstr>Times New Roman</vt:lpstr>
      <vt:lpstr>Trebuchet MS</vt:lpstr>
      <vt:lpstr>Wingdings 2</vt:lpstr>
      <vt:lpstr>Urban</vt:lpstr>
      <vt:lpstr>Chapter 10</vt:lpstr>
      <vt:lpstr>Presentasi Paper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Sistem Informasi</dc:title>
  <dc:creator>Marcello Singadji</dc:creator>
  <cp:lastModifiedBy>Admins</cp:lastModifiedBy>
  <cp:revision>495</cp:revision>
  <dcterms:created xsi:type="dcterms:W3CDTF">2011-09-16T02:11:44Z</dcterms:created>
  <dcterms:modified xsi:type="dcterms:W3CDTF">2018-04-05T03:18:55Z</dcterms:modified>
</cp:coreProperties>
</file>