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4"/>
  </p:notesMasterIdLst>
  <p:sldIdLst>
    <p:sldId id="329" r:id="rId2"/>
    <p:sldId id="330" r:id="rId3"/>
  </p:sldIdLst>
  <p:sldSz cx="9144000" cy="6858000" type="screen4x3"/>
  <p:notesSz cx="6858000" cy="9144000"/>
  <p:defaultTextStyle>
    <a:defPPr>
      <a:defRPr lang="id-ID"/>
    </a:defPPr>
    <a:lvl1pPr marL="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32" autoAdjust="0"/>
    <p:restoredTop sz="78391" autoAdjust="0"/>
  </p:normalViewPr>
  <p:slideViewPr>
    <p:cSldViewPr>
      <p:cViewPr varScale="1">
        <p:scale>
          <a:sx n="58" d="100"/>
          <a:sy n="58" d="100"/>
        </p:scale>
        <p:origin x="178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0F9B79-B04D-4330-8335-81971669875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262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1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3987" indent="0" algn="l">
              <a:buNone/>
              <a:defRPr sz="2400">
                <a:solidFill>
                  <a:schemeClr val="tx2"/>
                </a:solidFill>
              </a:defRPr>
            </a:lvl1pPr>
            <a:lvl2pPr marL="457054" indent="0" algn="ctr">
              <a:buNone/>
            </a:lvl2pPr>
            <a:lvl3pPr marL="914107" indent="0" algn="ctr">
              <a:buNone/>
            </a:lvl3pPr>
            <a:lvl4pPr marL="1371161" indent="0" algn="ctr">
              <a:buNone/>
            </a:lvl4pPr>
            <a:lvl5pPr marL="1828215" indent="0" algn="ctr">
              <a:buNone/>
            </a:lvl5pPr>
            <a:lvl6pPr marL="2285268" indent="0" algn="ctr">
              <a:buNone/>
            </a:lvl6pPr>
            <a:lvl7pPr marL="2742322" indent="0" algn="ctr">
              <a:buNone/>
            </a:lvl7pPr>
            <a:lvl8pPr marL="3199376" indent="0" algn="ctr">
              <a:buNone/>
            </a:lvl8pPr>
            <a:lvl9pPr marL="365643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0312" y="6400800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1325880" cy="457200"/>
          </a:xfrm>
        </p:spPr>
        <p:txBody>
          <a:bodyPr/>
          <a:lstStyle/>
          <a:p>
            <a:endParaRPr lang="id-ID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-23408"/>
            <a:ext cx="8121080" cy="356065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1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05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1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05" tIns="0" rIns="45705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05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7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3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 lIns="91411" tIns="45705" rIns="91411" bIns="45705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lIns="91411" tIns="45705" rIns="91411" bIns="45705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643" indent="-255950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157" indent="-246809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249" indent="-21938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198" indent="-201104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44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8829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215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318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3956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1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2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360"/>
            <a:ext cx="3995936" cy="188640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/>
              <a:t>Chapter </a:t>
            </a:r>
            <a:r>
              <a:rPr lang="en-US" altLang="en-US" sz="4000" dirty="0" smtClean="0"/>
              <a:t>7</a:t>
            </a:r>
            <a:endParaRPr lang="en-US" altLang="en-US" sz="4000" dirty="0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b="1" dirty="0" err="1"/>
              <a:t>Presentasi</a:t>
            </a:r>
            <a:r>
              <a:rPr lang="en-US" sz="2800" b="1" dirty="0"/>
              <a:t> </a:t>
            </a:r>
            <a:r>
              <a:rPr lang="en-US" sz="2800" b="1" dirty="0" err="1"/>
              <a:t>Studi</a:t>
            </a:r>
            <a:r>
              <a:rPr lang="en-US" sz="2800" b="1" dirty="0"/>
              <a:t> </a:t>
            </a:r>
            <a:r>
              <a:rPr lang="en-US" sz="2800" b="1" dirty="0" err="1"/>
              <a:t>Kasus</a:t>
            </a:r>
            <a:r>
              <a:rPr lang="en-US" sz="2800" b="1" dirty="0"/>
              <a:t> KM 	</a:t>
            </a:r>
          </a:p>
        </p:txBody>
      </p:sp>
    </p:spTree>
    <p:extLst>
      <p:ext uri="{BB962C8B-B14F-4D97-AF65-F5344CB8AC3E}">
        <p14:creationId xmlns:p14="http://schemas.microsoft.com/office/powerpoint/2010/main" val="615180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Presentasi</a:t>
            </a:r>
            <a:r>
              <a:rPr lang="en-US" dirty="0" smtClean="0"/>
              <a:t> </a:t>
            </a:r>
            <a:r>
              <a:rPr lang="en-US" dirty="0" err="1" smtClean="0"/>
              <a:t>Kritik</a:t>
            </a:r>
            <a:r>
              <a:rPr lang="en-US" dirty="0" smtClean="0"/>
              <a:t> Paper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Presentasi</a:t>
            </a:r>
            <a:r>
              <a:rPr lang="en-US" dirty="0" smtClean="0"/>
              <a:t> </a:t>
            </a:r>
            <a:r>
              <a:rPr lang="en-US" dirty="0"/>
              <a:t>PPT </a:t>
            </a:r>
            <a:r>
              <a:rPr lang="en-US" dirty="0" err="1"/>
              <a:t>kritik</a:t>
            </a:r>
            <a:r>
              <a:rPr lang="en-US" dirty="0"/>
              <a:t> paper </a:t>
            </a:r>
            <a:r>
              <a:rPr lang="en-US" dirty="0" err="1"/>
              <a:t>pilih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topik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2 paper yang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pilih</a:t>
            </a:r>
            <a:endParaRPr lang="en-US" dirty="0"/>
          </a:p>
          <a:p>
            <a:r>
              <a:rPr lang="en-US" dirty="0" err="1"/>
              <a:t>Presentasi</a:t>
            </a:r>
            <a:r>
              <a:rPr lang="en-US" dirty="0"/>
              <a:t> </a:t>
            </a:r>
            <a:r>
              <a:rPr lang="en-US" dirty="0" err="1"/>
              <a:t>memuat</a:t>
            </a:r>
            <a:r>
              <a:rPr lang="en-US" dirty="0"/>
              <a:t> </a:t>
            </a:r>
            <a:r>
              <a:rPr lang="en-US" dirty="0" err="1"/>
              <a:t>hal-hal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:</a:t>
            </a:r>
          </a:p>
          <a:p>
            <a:pPr marL="109693" indent="0">
              <a:buNone/>
            </a:pPr>
            <a:r>
              <a:rPr lang="en-US" dirty="0"/>
              <a:t> - </a:t>
            </a:r>
            <a:r>
              <a:rPr lang="en-US" dirty="0" err="1"/>
              <a:t>Judul</a:t>
            </a:r>
            <a:r>
              <a:rPr lang="en-US" dirty="0"/>
              <a:t> paper yang </a:t>
            </a:r>
            <a:r>
              <a:rPr lang="en-US" dirty="0" err="1"/>
              <a:t>dikritik</a:t>
            </a:r>
            <a:r>
              <a:rPr lang="en-US" dirty="0"/>
              <a:t>, </a:t>
            </a:r>
            <a:r>
              <a:rPr lang="en-US" dirty="0" err="1"/>
              <a:t>pengarang</a:t>
            </a:r>
            <a:r>
              <a:rPr lang="en-US" dirty="0"/>
              <a:t>, </a:t>
            </a:r>
            <a:r>
              <a:rPr lang="en-US" dirty="0" err="1"/>
              <a:t>diterbitkan</a:t>
            </a:r>
            <a:r>
              <a:rPr lang="en-US" dirty="0"/>
              <a:t> </a:t>
            </a:r>
            <a:r>
              <a:rPr lang="en-US" dirty="0" err="1"/>
              <a:t>dimana</a:t>
            </a:r>
            <a:endParaRPr lang="en-US" dirty="0"/>
          </a:p>
          <a:p>
            <a:pPr>
              <a:buFontTx/>
              <a:buChar char="-"/>
            </a:pPr>
            <a:r>
              <a:rPr lang="en-US" dirty="0"/>
              <a:t>Isi </a:t>
            </a:r>
            <a:r>
              <a:rPr lang="en-US" dirty="0" err="1"/>
              <a:t>singkat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Paper </a:t>
            </a:r>
          </a:p>
          <a:p>
            <a:pPr>
              <a:buFontTx/>
              <a:buChar char="-"/>
            </a:pPr>
            <a:r>
              <a:rPr lang="en-US" dirty="0" err="1"/>
              <a:t>Kelebihan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kekurangan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Paper</a:t>
            </a:r>
          </a:p>
          <a:p>
            <a:pPr>
              <a:buFontTx/>
              <a:buChar char="-"/>
            </a:pPr>
            <a:r>
              <a:rPr lang="en-US" dirty="0"/>
              <a:t>Saran-saran agar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lanjutan</a:t>
            </a:r>
            <a:r>
              <a:rPr lang="en-US" dirty="0"/>
              <a:t>.</a:t>
            </a:r>
          </a:p>
          <a:p>
            <a:pPr marL="109693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80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7194</TotalTime>
  <Words>69</Words>
  <Application>Microsoft Office PowerPoint</Application>
  <PresentationFormat>On-screen Show (4:3)</PresentationFormat>
  <Paragraphs>11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Georgia</vt:lpstr>
      <vt:lpstr>Times New Roman</vt:lpstr>
      <vt:lpstr>Trebuchet MS</vt:lpstr>
      <vt:lpstr>Wingdings 2</vt:lpstr>
      <vt:lpstr>Urban</vt:lpstr>
      <vt:lpstr>Chapter 7</vt:lpstr>
      <vt:lpstr>Presentasi Kritik Paper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Admins</cp:lastModifiedBy>
  <cp:revision>494</cp:revision>
  <dcterms:created xsi:type="dcterms:W3CDTF">2011-09-16T02:11:44Z</dcterms:created>
  <dcterms:modified xsi:type="dcterms:W3CDTF">2018-01-18T09:38:02Z</dcterms:modified>
</cp:coreProperties>
</file>