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0" r:id="rId2"/>
  </p:sldMasterIdLst>
  <p:notesMasterIdLst>
    <p:notesMasterId r:id="rId10"/>
  </p:notesMasterIdLst>
  <p:sldIdLst>
    <p:sldId id="256" r:id="rId3"/>
    <p:sldId id="284" r:id="rId4"/>
    <p:sldId id="285" r:id="rId5"/>
    <p:sldId id="286" r:id="rId6"/>
    <p:sldId id="287" r:id="rId7"/>
    <p:sldId id="288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5B7AF2-A355-4FB7-B324-8EE54AF0D34E}">
          <p14:sldIdLst>
            <p14:sldId id="256"/>
          </p14:sldIdLst>
        </p14:section>
        <p14:section name="Pengantar" id="{431CCCB3-CA80-4EAA-8C85-1713445518A4}">
          <p14:sldIdLst>
            <p14:sldId id="284"/>
          </p14:sldIdLst>
        </p14:section>
        <p14:section name="Analisa Masukan dan Keluaran Sistem" id="{175D32DB-45B5-4DB1-8D56-9041CD2E2D4B}">
          <p14:sldIdLst>
            <p14:sldId id="285"/>
            <p14:sldId id="286"/>
          </p14:sldIdLst>
        </p14:section>
        <p14:section name="Analisa Proses" id="{6AC7A442-8E2A-4C53-9868-BD0F408302CF}">
          <p14:sldIdLst>
            <p14:sldId id="287"/>
          </p14:sldIdLst>
        </p14:section>
        <p14:section name="Analisa lainnya" id="{DAF46C10-C282-446E-A51F-AAE07090BDEE}">
          <p14:sldIdLst>
            <p14:sldId id="288"/>
          </p14:sldIdLst>
        </p14:section>
        <p14:section name="Latihan" id="{D91B1CE2-637C-49CE-8D67-6A6CD301371E}">
          <p14:sldIdLst/>
        </p14:section>
        <p14:section name="Pengembangan Sistem" id="{F3F479D7-DDE8-47E6-BD0E-9F1A28AE483F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882D-84E7-4CDC-B4AD-4890CC846278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FD9C2-5E52-469D-9154-54EA2D883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2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-559743" y="4955451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ooter Placeholder 4"/>
          <p:cNvSpPr txBox="1">
            <a:spLocks/>
          </p:cNvSpPr>
          <p:nvPr userDrawn="1"/>
        </p:nvSpPr>
        <p:spPr>
          <a:xfrm rot="21419753">
            <a:off x="4879947" y="4877742"/>
            <a:ext cx="3407647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600" b="1" i="0" smtClean="0"/>
              <a:t>Augury El Rayeb, S.Kom., MMSI.</a:t>
            </a:r>
            <a:endParaRPr lang="es-ES" sz="1600" b="1" i="0"/>
          </a:p>
        </p:txBody>
      </p:sp>
    </p:spTree>
    <p:extLst>
      <p:ext uri="{BB962C8B-B14F-4D97-AF65-F5344CB8AC3E}">
        <p14:creationId xmlns:p14="http://schemas.microsoft.com/office/powerpoint/2010/main" val="209114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77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272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47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63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1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9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41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230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9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514351" y="2063396"/>
            <a:ext cx="7796030" cy="3311189"/>
          </a:xfrm>
        </p:spPr>
        <p:txBody>
          <a:bodyPr/>
          <a:lstStyle>
            <a:lvl1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buSzPct val="120000"/>
              <a:defRPr cap="none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205075" y="5750710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i="0" smtClean="0"/>
              <a:t>Augury El Rayeb, S.Kom., MMSI.</a:t>
            </a:r>
            <a:endParaRPr lang="es-ES" sz="1100" i="0"/>
          </a:p>
        </p:txBody>
      </p:sp>
    </p:spTree>
    <p:extLst>
      <p:ext uri="{BB962C8B-B14F-4D97-AF65-F5344CB8AC3E}">
        <p14:creationId xmlns:p14="http://schemas.microsoft.com/office/powerpoint/2010/main" val="3908696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20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15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59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51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72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5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51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5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205075" y="5750710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 cap="none" baseline="0">
                <a:solidFill>
                  <a:schemeClr val="bg1"/>
                </a:solidFill>
                <a:latin typeface="Papyrus" panose="03070502060502030205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100" i="0" smtClean="0"/>
              <a:t>Augury El Rayeb, S.Kom., MMSI.</a:t>
            </a:r>
            <a:endParaRPr lang="es-ES" sz="1100" i="0"/>
          </a:p>
        </p:txBody>
      </p:sp>
    </p:spTree>
    <p:extLst>
      <p:ext uri="{BB962C8B-B14F-4D97-AF65-F5344CB8AC3E}">
        <p14:creationId xmlns:p14="http://schemas.microsoft.com/office/powerpoint/2010/main" val="251041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6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6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>
            <a:lvl1pPr>
              <a:buSzPct val="120000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9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1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A8916E5-EF7A-4053-92E2-23DE44A819DB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  <a:latin typeface="Papyrus" panose="03070502060502030205" pitchFamily="66" charset="0"/>
              </a:defRPr>
            </a:lvl1pPr>
          </a:lstStyle>
          <a:p>
            <a:r>
              <a:rPr lang="es-ES" smtClean="0"/>
              <a:t>Augury El Rayeb, S.Kom., MMSI.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915A020-80DD-4699-908F-EACF2D50B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2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721A-961D-4707-BAEC-723D3E83619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806F2-5F06-4234-8723-3BD6BF14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6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Analisa Sistem Informasi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Session #2</a:t>
            </a:r>
          </a:p>
          <a:p>
            <a:r>
              <a:rPr lang="sv-SE"/>
              <a:t>ANALISA SISTEM YANG SEDANG BERJALAN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6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42881"/>
            <a:ext cx="7797662" cy="1151965"/>
          </a:xfrm>
        </p:spPr>
        <p:txBody>
          <a:bodyPr/>
          <a:lstStyle/>
          <a:p>
            <a:r>
              <a:rPr lang="en-US" smtClean="0"/>
              <a:t>Aktifitas analisa sistem yang sedang berjalan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323421"/>
            <a:ext cx="7796030" cy="4234417"/>
          </a:xfrm>
        </p:spPr>
        <p:txBody>
          <a:bodyPr anchor="t">
            <a:normAutofit fontScale="92500" lnSpcReduction="20000"/>
          </a:bodyPr>
          <a:lstStyle/>
          <a:p>
            <a:r>
              <a:rPr lang="en-US" smtClean="0"/>
              <a:t>Berikut adalah aktifitas yang dilakukan dalam melakukan analisa sistem yang sedang berjalan:</a:t>
            </a:r>
          </a:p>
          <a:p>
            <a:pPr lvl="1"/>
            <a:r>
              <a:rPr lang="en-US" smtClean="0"/>
              <a:t>Tinjauan organisasi</a:t>
            </a:r>
            <a:endParaRPr lang="en-US"/>
          </a:p>
          <a:p>
            <a:pPr lvl="1"/>
            <a:r>
              <a:rPr lang="en-US" smtClean="0"/>
              <a:t>Kapan </a:t>
            </a:r>
            <a:r>
              <a:rPr lang="en-US"/>
              <a:t>perusahaan berdiri</a:t>
            </a:r>
          </a:p>
          <a:p>
            <a:pPr lvl="1"/>
            <a:r>
              <a:rPr lang="en-US" smtClean="0"/>
              <a:t>Ruang </a:t>
            </a:r>
            <a:r>
              <a:rPr lang="en-US"/>
              <a:t>gerak organisasi</a:t>
            </a:r>
          </a:p>
          <a:p>
            <a:pPr lvl="1"/>
            <a:r>
              <a:rPr lang="en-US" smtClean="0"/>
              <a:t>Jumlah </a:t>
            </a:r>
            <a:r>
              <a:rPr lang="en-US"/>
              <a:t>tenaga kerja</a:t>
            </a:r>
          </a:p>
          <a:p>
            <a:pPr lvl="1"/>
            <a:r>
              <a:rPr lang="en-US" smtClean="0"/>
              <a:t>Struktur </a:t>
            </a:r>
            <a:r>
              <a:rPr lang="en-US"/>
              <a:t>organisasi</a:t>
            </a:r>
          </a:p>
          <a:p>
            <a:pPr lvl="1"/>
            <a:r>
              <a:rPr lang="en-US" smtClean="0"/>
              <a:t>Tanggung jawab </a:t>
            </a:r>
            <a:r>
              <a:rPr lang="en-US"/>
              <a:t>dan wewenang</a:t>
            </a:r>
          </a:p>
          <a:p>
            <a:pPr lvl="1"/>
            <a:r>
              <a:rPr lang="en-US" smtClean="0"/>
              <a:t>Analisa batasan sistem</a:t>
            </a:r>
          </a:p>
          <a:p>
            <a:pPr lvl="1"/>
            <a:r>
              <a:rPr lang="en-US" smtClean="0"/>
              <a:t>Analisa kebutuhan sistem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mtClean="0"/>
              <a:t>Analisa Masukan Sistem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mtClean="0"/>
              <a:t>Analisa Keluaran </a:t>
            </a:r>
            <a:r>
              <a:rPr lang="en-US" smtClean="0"/>
              <a:t>Sistem</a:t>
            </a:r>
          </a:p>
          <a:p>
            <a:pPr lvl="1"/>
            <a:r>
              <a:rPr lang="en-US" smtClean="0"/>
              <a:t>Analisa Proses</a:t>
            </a:r>
            <a:endParaRPr lang="en-US"/>
          </a:p>
          <a:p>
            <a:pPr lvl="1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714750" y="2157405"/>
            <a:ext cx="1257300" cy="19288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60659" y="2941525"/>
            <a:ext cx="2968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Disesuaikan dengan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batasan analisa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struktur organisasi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00460" y="4414821"/>
            <a:ext cx="1257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05300" y="4229084"/>
            <a:ext cx="3271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pengembangan inventarisasi kebutuhan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36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Analisa Masukan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5700712" cy="33111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mtClean="0"/>
              <a:t>Isi dari masukan sistem yang perlu dianalisa adalah:</a:t>
            </a:r>
          </a:p>
          <a:p>
            <a:r>
              <a:rPr lang="en-US" smtClean="0"/>
              <a:t>Nama </a:t>
            </a:r>
            <a:r>
              <a:rPr lang="en-US"/>
              <a:t>masukan</a:t>
            </a:r>
          </a:p>
          <a:p>
            <a:r>
              <a:rPr lang="en-US" smtClean="0"/>
              <a:t>Isi (atribut) masukan</a:t>
            </a:r>
            <a:endParaRPr lang="en-US"/>
          </a:p>
          <a:p>
            <a:r>
              <a:rPr lang="en-US" smtClean="0"/>
              <a:t>Fungsi masukan</a:t>
            </a:r>
            <a:endParaRPr lang="en-US"/>
          </a:p>
          <a:p>
            <a:r>
              <a:rPr lang="en-US" smtClean="0"/>
              <a:t>Sumber masukan</a:t>
            </a:r>
            <a:endParaRPr lang="en-US"/>
          </a:p>
          <a:p>
            <a:r>
              <a:rPr lang="en-US" smtClean="0"/>
              <a:t>Media masukan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13182" y="2063395"/>
            <a:ext cx="3900487" cy="33111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6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en-US" smtClean="0"/>
              <a:t>Rangkap (jumlah rangkap)</a:t>
            </a:r>
          </a:p>
          <a:p>
            <a:r>
              <a:rPr lang="en-US" smtClean="0"/>
              <a:t>Frekuensi masukan</a:t>
            </a:r>
          </a:p>
          <a:p>
            <a:r>
              <a:rPr lang="en-US" smtClean="0"/>
              <a:t>Volume masukan</a:t>
            </a:r>
          </a:p>
          <a:p>
            <a:r>
              <a:rPr lang="en-US" smtClean="0"/>
              <a:t>Format (output rinci) masukan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9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Analisa Keluaran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5700712" cy="33111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mtClean="0"/>
              <a:t>Isi dari keluaran sistem yang perlu dianalisa adalah:</a:t>
            </a:r>
          </a:p>
          <a:p>
            <a:r>
              <a:rPr lang="en-US" smtClean="0"/>
              <a:t>Nama </a:t>
            </a:r>
            <a:r>
              <a:rPr lang="en-US"/>
              <a:t>keluaran</a:t>
            </a:r>
          </a:p>
          <a:p>
            <a:r>
              <a:rPr lang="en-US" smtClean="0"/>
              <a:t>Isi (atribut) keluaran</a:t>
            </a:r>
            <a:endParaRPr lang="en-US"/>
          </a:p>
          <a:p>
            <a:r>
              <a:rPr lang="en-US" smtClean="0"/>
              <a:t>Fungsi keluaran</a:t>
            </a:r>
            <a:endParaRPr lang="en-US"/>
          </a:p>
          <a:p>
            <a:r>
              <a:rPr lang="en-US" smtClean="0"/>
              <a:t>Sumber keluaran</a:t>
            </a:r>
            <a:endParaRPr lang="en-US"/>
          </a:p>
          <a:p>
            <a:r>
              <a:rPr lang="en-US" smtClean="0"/>
              <a:t>Media keluaran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13182" y="2063395"/>
            <a:ext cx="3900487" cy="33111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6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en-US" smtClean="0"/>
              <a:t>Rangkap (jumlah rangkap)</a:t>
            </a:r>
            <a:endParaRPr lang="en-US"/>
          </a:p>
          <a:p>
            <a:r>
              <a:rPr lang="en-US" smtClean="0"/>
              <a:t>Frekuensi keluaran</a:t>
            </a:r>
            <a:endParaRPr lang="en-US"/>
          </a:p>
          <a:p>
            <a:r>
              <a:rPr lang="en-US" smtClean="0"/>
              <a:t>Volume keluaran</a:t>
            </a:r>
            <a:endParaRPr lang="en-US"/>
          </a:p>
          <a:p>
            <a:r>
              <a:rPr lang="en-US" smtClean="0"/>
              <a:t>Format (output rinci) keluaran</a:t>
            </a:r>
            <a:endParaRPr lang="en-US"/>
          </a:p>
          <a:p>
            <a:r>
              <a:rPr lang="en-US" smtClean="0"/>
              <a:t>Analisa proses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0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Analisa </a:t>
            </a:r>
            <a:r>
              <a:rPr lang="en-US" smtClean="0"/>
              <a:t>Proses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mtClean="0"/>
              <a:t>Isi dari analisa proses adalah:</a:t>
            </a:r>
          </a:p>
          <a:p>
            <a:r>
              <a:rPr lang="en-US" smtClean="0"/>
              <a:t>Urutan proses/prosedur</a:t>
            </a:r>
          </a:p>
          <a:p>
            <a:r>
              <a:rPr lang="en-US" smtClean="0"/>
              <a:t>Spesifikasi proses (Isi dari analisa proses):</a:t>
            </a:r>
            <a:endParaRPr lang="en-US"/>
          </a:p>
          <a:p>
            <a:r>
              <a:rPr lang="en-US" smtClean="0"/>
              <a:t>Nama </a:t>
            </a:r>
            <a:r>
              <a:rPr lang="en-US"/>
              <a:t>proses</a:t>
            </a:r>
          </a:p>
          <a:p>
            <a:r>
              <a:rPr lang="en-US" smtClean="0"/>
              <a:t>Masukan ke proses</a:t>
            </a:r>
            <a:endParaRPr lang="en-US"/>
          </a:p>
          <a:p>
            <a:r>
              <a:rPr lang="en-US" smtClean="0"/>
              <a:t>Keluaran dari </a:t>
            </a:r>
            <a:endParaRPr lang="en-US"/>
          </a:p>
          <a:p>
            <a:r>
              <a:rPr lang="en-US" smtClean="0"/>
              <a:t>Tujuan dari proses</a:t>
            </a:r>
            <a:endParaRPr lang="en-US"/>
          </a:p>
          <a:p>
            <a:r>
              <a:rPr lang="en-US" smtClean="0"/>
              <a:t>Keterangan</a:t>
            </a:r>
            <a:endParaRPr lang="en-US"/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9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Analisa Kontrol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1837766"/>
            <a:ext cx="7796030" cy="3677209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 smtClean="0"/>
              <a:t>Analisa setelah kelemahan </a:t>
            </a:r>
            <a:r>
              <a:rPr lang="en-US"/>
              <a:t>sistem yang berjalan setelah melalui proses analisa masukan </a:t>
            </a:r>
            <a:r>
              <a:rPr lang="en-US"/>
              <a:t>dan </a:t>
            </a:r>
            <a:r>
              <a:rPr lang="en-US" smtClean="0"/>
              <a:t>keluaran, yang dilakukan di sini adalah:</a:t>
            </a:r>
            <a:endParaRPr lang="en-US"/>
          </a:p>
          <a:p>
            <a:r>
              <a:rPr lang="en-US" smtClean="0"/>
              <a:t>Analisa </a:t>
            </a:r>
            <a:r>
              <a:rPr lang="en-US"/>
              <a:t>Waktu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Lamanya </a:t>
            </a:r>
            <a:r>
              <a:rPr lang="en-US"/>
              <a:t>waktu masing-masing proses</a:t>
            </a:r>
          </a:p>
          <a:p>
            <a:r>
              <a:rPr lang="en-US" smtClean="0"/>
              <a:t>Analisa </a:t>
            </a:r>
            <a:r>
              <a:rPr lang="en-US"/>
              <a:t>Tenaga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</a:t>
            </a:r>
            <a:r>
              <a:rPr lang="en-US"/>
              <a:t>SDM yang menangani proses</a:t>
            </a:r>
          </a:p>
          <a:p>
            <a:r>
              <a:rPr lang="en-US" smtClean="0"/>
              <a:t>Analisa </a:t>
            </a:r>
            <a:r>
              <a:rPr lang="en-US"/>
              <a:t>perangkat</a:t>
            </a:r>
          </a:p>
          <a:p>
            <a:r>
              <a:rPr lang="en-US" smtClean="0"/>
              <a:t>Analisa </a:t>
            </a:r>
            <a:r>
              <a:rPr lang="en-US"/>
              <a:t>h/w</a:t>
            </a:r>
          </a:p>
          <a:p>
            <a:r>
              <a:rPr lang="en-US" smtClean="0"/>
              <a:t>Analisa </a:t>
            </a:r>
            <a:r>
              <a:rPr lang="en-US"/>
              <a:t>s/w</a:t>
            </a:r>
          </a:p>
          <a:p>
            <a:r>
              <a:rPr lang="en-US" smtClean="0"/>
              <a:t>Analisa </a:t>
            </a:r>
            <a:r>
              <a:rPr lang="en-US"/>
              <a:t>biaya</a:t>
            </a:r>
          </a:p>
          <a:p>
            <a:r>
              <a:rPr lang="en-US" smtClean="0"/>
              <a:t>Analisa </a:t>
            </a:r>
            <a:r>
              <a:rPr lang="en-US"/>
              <a:t>data</a:t>
            </a:r>
          </a:p>
          <a:p>
            <a:r>
              <a:rPr lang="en-US" smtClean="0"/>
              <a:t>Identifikasi </a:t>
            </a:r>
            <a:r>
              <a:rPr lang="en-US"/>
              <a:t>kebutuhan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9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See You Next Session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3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874</TotalTime>
  <Words>234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Impact</vt:lpstr>
      <vt:lpstr>Papyrus</vt:lpstr>
      <vt:lpstr>Times New Roman</vt:lpstr>
      <vt:lpstr>Wingdings</vt:lpstr>
      <vt:lpstr>Main Event</vt:lpstr>
      <vt:lpstr>Custom Design</vt:lpstr>
      <vt:lpstr>Analisa Sistem Informasi</vt:lpstr>
      <vt:lpstr>Aktifitas analisa sistem yang sedang berjalan</vt:lpstr>
      <vt:lpstr>Analisa Masukan</vt:lpstr>
      <vt:lpstr>Analisa Keluaran</vt:lpstr>
      <vt:lpstr>Analisa Proses</vt:lpstr>
      <vt:lpstr>Analisa Kontrol</vt:lpstr>
      <vt:lpstr>Thank’s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Sistem Informasi</dc:title>
  <dc:creator>Augury El Rayeb</dc:creator>
  <cp:lastModifiedBy>Augury El Rayeb</cp:lastModifiedBy>
  <cp:revision>76</cp:revision>
  <dcterms:created xsi:type="dcterms:W3CDTF">2016-03-11T08:28:04Z</dcterms:created>
  <dcterms:modified xsi:type="dcterms:W3CDTF">2016-03-23T07:56:52Z</dcterms:modified>
</cp:coreProperties>
</file>