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5" r:id="rId4"/>
    <p:sldId id="266" r:id="rId5"/>
    <p:sldId id="271" r:id="rId6"/>
    <p:sldId id="272" r:id="rId7"/>
    <p:sldId id="273" r:id="rId8"/>
    <p:sldId id="274" r:id="rId9"/>
    <p:sldId id="275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8086AE-2C89-46C6-BD52-3E06D03BBAF7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3B4D4C-774B-476A-BDB0-8BC1042564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/>
              <a:t>Rekayasa</a:t>
            </a:r>
            <a:r>
              <a:rPr lang="en-US" sz="4800" dirty="0" smtClean="0"/>
              <a:t> </a:t>
            </a:r>
            <a:r>
              <a:rPr lang="en-US" sz="4800" dirty="0" err="1" smtClean="0"/>
              <a:t>Perangkat</a:t>
            </a:r>
            <a:r>
              <a:rPr lang="en-US" sz="4800" dirty="0" smtClean="0"/>
              <a:t> </a:t>
            </a:r>
            <a:r>
              <a:rPr lang="en-US" sz="4800" dirty="0" err="1" smtClean="0"/>
              <a:t>Lunak</a:t>
            </a:r>
            <a:r>
              <a:rPr lang="en-US" sz="4800" dirty="0" smtClean="0"/>
              <a:t> (Software Engineering)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352800"/>
            <a:ext cx="8001000" cy="1575816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Pertemuan</a:t>
            </a:r>
            <a:r>
              <a:rPr lang="en-US" sz="1800" dirty="0" smtClean="0"/>
              <a:t>  3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Model </a:t>
            </a:r>
            <a:r>
              <a:rPr lang="en-US" sz="2800" dirty="0" err="1" smtClean="0">
                <a:solidFill>
                  <a:srgbClr val="FFFF00"/>
                </a:solidFill>
              </a:rPr>
              <a:t>Proses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Rekayasa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Perangkat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Lunak</a:t>
            </a:r>
            <a:endParaRPr lang="en-US" sz="2800" dirty="0" smtClean="0">
              <a:solidFill>
                <a:srgbClr val="FFFF00"/>
              </a:solidFill>
            </a:endParaRPr>
          </a:p>
          <a:p>
            <a:endParaRPr lang="en-US" sz="1600" dirty="0" smtClean="0"/>
          </a:p>
          <a:p>
            <a:pPr algn="r"/>
            <a:r>
              <a:rPr lang="en-US" sz="1600" dirty="0" err="1" smtClean="0"/>
              <a:t>Eriya</a:t>
            </a:r>
            <a:r>
              <a:rPr lang="en-US" sz="1600" dirty="0" smtClean="0"/>
              <a:t>, </a:t>
            </a:r>
            <a:r>
              <a:rPr lang="en-US" sz="1600" dirty="0" err="1" smtClean="0"/>
              <a:t>S.Kom</a:t>
            </a:r>
            <a:r>
              <a:rPr lang="en-US" sz="1600" dirty="0" smtClean="0"/>
              <a:t>, MT</a:t>
            </a:r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err="1" smtClean="0"/>
              <a:t>Presentasi</a:t>
            </a:r>
            <a:r>
              <a:rPr lang="en-US" sz="4400" dirty="0" smtClean="0"/>
              <a:t> </a:t>
            </a:r>
            <a:r>
              <a:rPr lang="en-US" sz="4400" dirty="0" err="1" smtClean="0"/>
              <a:t>Kelompok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Kompetensi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888" lvl="0" indent="3175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Software Engineering</a:t>
            </a:r>
          </a:p>
          <a:p>
            <a:r>
              <a:rPr lang="en-US" dirty="0" err="1" smtClean="0"/>
              <a:t>Menjelaskan</a:t>
            </a:r>
            <a:r>
              <a:rPr lang="en-US" dirty="0" smtClean="0"/>
              <a:t> Model-model </a:t>
            </a:r>
            <a:r>
              <a:rPr lang="en-US" dirty="0" err="1" smtClean="0"/>
              <a:t>Proses</a:t>
            </a:r>
            <a:r>
              <a:rPr lang="en-US" dirty="0" smtClean="0"/>
              <a:t> RPL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62000" y="1752600"/>
            <a:ext cx="7772400" cy="4343400"/>
          </a:xfrm>
          <a:prstGeom prst="rect">
            <a:avLst/>
          </a:prstGeom>
        </p:spPr>
        <p:txBody>
          <a:bodyPr vert="horz" lIns="54864" tIns="91440" rtlCol="0">
            <a:normAutofit fontScale="92500" lnSpcReduction="2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Communication</a:t>
            </a:r>
            <a:r>
              <a:rPr kumimoji="0" lang="en-US" altLang="zh-CN" sz="28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</a:t>
            </a:r>
          </a:p>
          <a:p>
            <a:pPr marL="731520" lvl="1" indent="-27432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/>
            </a:pPr>
            <a:r>
              <a:rPr lang="en-US" altLang="zh-CN" sz="2400" dirty="0" smtClean="0">
                <a:solidFill>
                  <a:schemeClr val="bg2">
                    <a:lumMod val="10000"/>
                  </a:schemeClr>
                </a:solidFill>
                <a:ea typeface="宋体" pitchFamily="2" charset="-122"/>
              </a:rPr>
              <a:t>Project initiation</a:t>
            </a:r>
          </a:p>
          <a:p>
            <a:pPr marL="731520" lvl="1" indent="-27432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/>
            </a:pPr>
            <a:r>
              <a:rPr lang="en-US" altLang="zh-CN" sz="2400" dirty="0" smtClean="0">
                <a:solidFill>
                  <a:schemeClr val="bg2">
                    <a:lumMod val="10000"/>
                  </a:schemeClr>
                </a:solidFill>
                <a:ea typeface="宋体" pitchFamily="2" charset="-122"/>
              </a:rPr>
              <a:t>Requirement gathering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Planning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Modeling</a:t>
            </a:r>
          </a:p>
          <a:p>
            <a:pPr marL="73152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Analysis of requirements</a:t>
            </a:r>
          </a:p>
          <a:p>
            <a:pPr marL="73152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Design</a:t>
            </a:r>
          </a:p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Construction</a:t>
            </a:r>
          </a:p>
          <a:p>
            <a:pPr marL="73152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Code generation</a:t>
            </a:r>
          </a:p>
          <a:p>
            <a:pPr marL="73152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Testing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Deployment</a:t>
            </a:r>
          </a:p>
          <a:p>
            <a:pPr marL="731520" lvl="1" indent="-27432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/>
            </a:pPr>
            <a:r>
              <a:rPr lang="en-US" altLang="zh-CN" sz="2400" dirty="0" smtClean="0">
                <a:solidFill>
                  <a:schemeClr val="bg2">
                    <a:lumMod val="10000"/>
                  </a:schemeClr>
                </a:solidFill>
                <a:ea typeface="宋体" pitchFamily="2" charset="-122"/>
              </a:rPr>
              <a:t>delivery</a:t>
            </a:r>
          </a:p>
          <a:p>
            <a:pPr marL="731520" lvl="1" indent="-27432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/>
            </a:pPr>
            <a:r>
              <a:rPr lang="en-US" altLang="zh-CN" sz="2400" dirty="0" smtClean="0">
                <a:solidFill>
                  <a:schemeClr val="bg2">
                    <a:lumMod val="10000"/>
                  </a:schemeClr>
                </a:solidFill>
                <a:ea typeface="宋体" pitchFamily="2" charset="-122"/>
              </a:rPr>
              <a:t>Support</a:t>
            </a:r>
          </a:p>
          <a:p>
            <a:pPr marL="731520" lvl="1" indent="-27432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/>
            </a:pPr>
            <a:r>
              <a:rPr lang="en-US" altLang="zh-CN" sz="2400" dirty="0" smtClean="0">
                <a:solidFill>
                  <a:schemeClr val="bg2">
                    <a:lumMod val="10000"/>
                  </a:schemeClr>
                </a:solidFill>
                <a:ea typeface="宋体" pitchFamily="2" charset="-122"/>
              </a:rPr>
              <a:t>Feedback</a:t>
            </a:r>
          </a:p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–Model </a:t>
            </a:r>
            <a:r>
              <a:rPr lang="en-US" dirty="0" err="1" smtClean="0"/>
              <a:t>Proses</a:t>
            </a:r>
            <a:r>
              <a:rPr lang="en-US" dirty="0" smtClean="0"/>
              <a:t> RPL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Model Waterfall</a:t>
            </a:r>
          </a:p>
          <a:p>
            <a:pPr lvl="1"/>
            <a:r>
              <a:rPr lang="en-US" dirty="0" smtClean="0"/>
              <a:t>Model Prototyping</a:t>
            </a:r>
          </a:p>
          <a:p>
            <a:pPr lvl="1"/>
            <a:r>
              <a:rPr lang="en-US" dirty="0" smtClean="0"/>
              <a:t>Model Spiral</a:t>
            </a:r>
          </a:p>
          <a:p>
            <a:pPr lvl="1"/>
            <a:r>
              <a:rPr lang="en-US" dirty="0" smtClean="0"/>
              <a:t>Model RAD (Rapid Application Development)</a:t>
            </a:r>
          </a:p>
          <a:p>
            <a:pPr lvl="1"/>
            <a:r>
              <a:rPr lang="en-US" dirty="0" smtClean="0"/>
              <a:t>Model RUP (Rational Unified Process)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Model Waterfall</a:t>
            </a:r>
            <a:endParaRPr lang="en-US" dirty="0"/>
          </a:p>
        </p:txBody>
      </p:sp>
      <p:pic>
        <p:nvPicPr>
          <p:cNvPr id="4" name="Picture 4" descr="Waterfal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8090" y="1935163"/>
            <a:ext cx="6547819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Prototyping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Prototy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0"/>
            <a:ext cx="5169633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Model Spiral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Spi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5908675" cy="4135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19912"/>
          </a:xfrm>
        </p:spPr>
        <p:txBody>
          <a:bodyPr/>
          <a:lstStyle/>
          <a:p>
            <a:r>
              <a:rPr lang="en-US" dirty="0" smtClean="0"/>
              <a:t>Model RAD</a:t>
            </a:r>
            <a:endParaRPr lang="en-US" dirty="0"/>
          </a:p>
        </p:txBody>
      </p:sp>
      <p:pic>
        <p:nvPicPr>
          <p:cNvPr id="4" name="Picture 4" descr="RAD_Proc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6172200" cy="4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98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Rekayasa Perangkat Lunak (Software Engineering) </vt:lpstr>
      <vt:lpstr>Kompetensi</vt:lpstr>
      <vt:lpstr>Proses Rekayasa Perangkat Lunak</vt:lpstr>
      <vt:lpstr>Model –Model Proses RPL</vt:lpstr>
      <vt:lpstr>Model Waterfall</vt:lpstr>
      <vt:lpstr>Model Prototyping </vt:lpstr>
      <vt:lpstr>Model Spiral</vt:lpstr>
      <vt:lpstr>Model RAD</vt:lpstr>
      <vt:lpstr>Model RUP</vt:lpstr>
      <vt:lpstr>Slide 10</vt:lpstr>
      <vt:lpstr>See You Next</vt:lpstr>
    </vt:vector>
  </TitlesOfParts>
  <Company>STIKOM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Eriya</dc:creator>
  <cp:lastModifiedBy>Eriya</cp:lastModifiedBy>
  <cp:revision>19</cp:revision>
  <dcterms:created xsi:type="dcterms:W3CDTF">2011-11-20T15:12:27Z</dcterms:created>
  <dcterms:modified xsi:type="dcterms:W3CDTF">2013-10-13T15:33:04Z</dcterms:modified>
</cp:coreProperties>
</file>