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6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80639" autoAdjust="0"/>
  </p:normalViewPr>
  <p:slideViewPr>
    <p:cSldViewPr>
      <p:cViewPr varScale="1">
        <p:scale>
          <a:sx n="56" d="100"/>
          <a:sy n="56" d="100"/>
        </p:scale>
        <p:origin x="16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9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Database%20Design%20-%2006%20&amp;%2007%20-%20Latihan%20Analisis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Perancangan</a:t>
            </a:r>
            <a:r>
              <a:rPr lang="en-US" smtClean="0"/>
              <a:t>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6</a:t>
            </a:r>
          </a:p>
          <a:p>
            <a:r>
              <a:rPr lang="en-US" sz="1800" smtClean="0"/>
              <a:t>Studi Kasus dan Analisis dengan Diagram ER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2013/2014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Mahasiswa memiliki keterampilan analisis (studi kasus) dan kemampuan merancang basisdata dengan model diagram-ER</a:t>
            </a:r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AER – 2</a:t>
            </a:r>
            <a:r>
              <a:rPr lang="en-US" smtClean="0"/>
              <a:t>013/2014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>
                <a:hlinkClick r:id="rId2" action="ppaction://hlinkfile"/>
              </a:rPr>
              <a:t>Studi kasus basis data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828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</a:t>
            </a:r>
            <a:r>
              <a:rPr lang="en-US"/>
              <a:t>2013/2014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48180</TotalTime>
  <Words>79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Perancangan Basis Data</vt:lpstr>
      <vt:lpstr>Tujuan Pertemuan</vt:lpstr>
      <vt:lpstr>PowerPoint Presentation</vt:lpstr>
      <vt:lpstr>See You Next Session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500</cp:revision>
  <dcterms:created xsi:type="dcterms:W3CDTF">2011-08-04T03:20:05Z</dcterms:created>
  <dcterms:modified xsi:type="dcterms:W3CDTF">2014-04-14T12:56:39Z</dcterms:modified>
</cp:coreProperties>
</file>