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2" r:id="rId4"/>
    <p:sldId id="274" r:id="rId5"/>
    <p:sldId id="276" r:id="rId6"/>
    <p:sldId id="260" r:id="rId7"/>
    <p:sldId id="27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7" r:id="rId18"/>
    <p:sldId id="284" r:id="rId19"/>
    <p:sldId id="279" r:id="rId20"/>
    <p:sldId id="281" r:id="rId21"/>
    <p:sldId id="282" r:id="rId22"/>
    <p:sldId id="283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45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A71B0-0D3F-40D4-89C5-73CCD29DD0FD}" type="datetimeFigureOut">
              <a:rPr lang="en-US" smtClean="0"/>
              <a:pPr/>
              <a:t>4/7/2015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C9D3B-3DE4-4787-AE42-909572791D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A71B0-0D3F-40D4-89C5-73CCD29DD0FD}" type="datetimeFigureOut">
              <a:rPr lang="en-US" smtClean="0"/>
              <a:pPr/>
              <a:t>4/7/2015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C9D3B-3DE4-4787-AE42-909572791D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A71B0-0D3F-40D4-89C5-73CCD29DD0FD}" type="datetimeFigureOut">
              <a:rPr lang="en-US" smtClean="0"/>
              <a:pPr/>
              <a:t>4/7/2015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C9D3B-3DE4-4787-AE42-909572791D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A71B0-0D3F-40D4-89C5-73CCD29DD0FD}" type="datetimeFigureOut">
              <a:rPr lang="en-US" smtClean="0"/>
              <a:pPr/>
              <a:t>4/7/2015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C9D3B-3DE4-4787-AE42-909572791D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A71B0-0D3F-40D4-89C5-73CCD29DD0FD}" type="datetimeFigureOut">
              <a:rPr lang="en-US" smtClean="0"/>
              <a:pPr/>
              <a:t>4/7/2015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C9D3B-3DE4-4787-AE42-909572791D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A71B0-0D3F-40D4-89C5-73CCD29DD0FD}" type="datetimeFigureOut">
              <a:rPr lang="en-US" smtClean="0"/>
              <a:pPr/>
              <a:t>4/7/2015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C9D3B-3DE4-4787-AE42-909572791D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A71B0-0D3F-40D4-89C5-73CCD29DD0FD}" type="datetimeFigureOut">
              <a:rPr lang="en-US" smtClean="0"/>
              <a:pPr/>
              <a:t>4/7/2015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C9D3B-3DE4-4787-AE42-909572791D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A71B0-0D3F-40D4-89C5-73CCD29DD0FD}" type="datetimeFigureOut">
              <a:rPr lang="en-US" smtClean="0"/>
              <a:pPr/>
              <a:t>4/7/2015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C9D3B-3DE4-4787-AE42-909572791D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A71B0-0D3F-40D4-89C5-73CCD29DD0FD}" type="datetimeFigureOut">
              <a:rPr lang="en-US" smtClean="0"/>
              <a:pPr/>
              <a:t>4/7/2015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C9D3B-3DE4-4787-AE42-909572791D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A71B0-0D3F-40D4-89C5-73CCD29DD0FD}" type="datetimeFigureOut">
              <a:rPr lang="en-US" smtClean="0"/>
              <a:pPr/>
              <a:t>4/7/2015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C9D3B-3DE4-4787-AE42-909572791D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A71B0-0D3F-40D4-89C5-73CCD29DD0FD}" type="datetimeFigureOut">
              <a:rPr lang="en-US" smtClean="0"/>
              <a:pPr/>
              <a:t>4/7/2015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C9D3B-3DE4-4787-AE42-909572791D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3A71B0-0D3F-40D4-89C5-73CCD29DD0FD}" type="datetimeFigureOut">
              <a:rPr lang="en-US" smtClean="0"/>
              <a:pPr/>
              <a:t>4/7/2015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5C9D3B-3DE4-4787-AE42-909572791DF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Perancangan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Pemrograman</a:t>
            </a:r>
            <a:r>
              <a:rPr lang="en-US" dirty="0" smtClean="0"/>
              <a:t> Web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Week 9</a:t>
            </a:r>
          </a:p>
          <a:p>
            <a:r>
              <a:rPr lang="en-US" dirty="0" smtClean="0"/>
              <a:t>Object Oriented Programming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Methods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dirty="0"/>
              <a:t>Reserved =&gt; __ (double underscore)</a:t>
            </a:r>
          </a:p>
          <a:p>
            <a:pPr>
              <a:lnSpc>
                <a:spcPct val="90000"/>
              </a:lnSpc>
            </a:pPr>
            <a:r>
              <a:rPr lang="en-US" dirty="0"/>
              <a:t>$this =&gt; current object</a:t>
            </a:r>
          </a:p>
          <a:p>
            <a:pPr>
              <a:lnSpc>
                <a:spcPct val="90000"/>
              </a:lnSpc>
            </a:pPr>
            <a:r>
              <a:rPr lang="en-US" dirty="0"/>
              <a:t>Self =&gt; current class</a:t>
            </a:r>
          </a:p>
          <a:p>
            <a:pPr>
              <a:lnSpc>
                <a:spcPct val="90000"/>
              </a:lnSpc>
            </a:pPr>
            <a:r>
              <a:rPr lang="en-US" dirty="0"/>
              <a:t>Methods = function</a:t>
            </a:r>
          </a:p>
          <a:p>
            <a:pPr>
              <a:lnSpc>
                <a:spcPct val="90000"/>
              </a:lnSpc>
            </a:pPr>
            <a:r>
              <a:rPr lang="en-US" dirty="0"/>
              <a:t>Static :</a:t>
            </a:r>
          </a:p>
          <a:p>
            <a:pPr lvl="1">
              <a:lnSpc>
                <a:spcPct val="90000"/>
              </a:lnSpc>
            </a:pPr>
            <a:r>
              <a:rPr lang="en-US" dirty="0" err="1">
                <a:solidFill>
                  <a:srgbClr val="002060"/>
                </a:solidFill>
              </a:rPr>
              <a:t>Dipanggil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dari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nama</a:t>
            </a:r>
            <a:r>
              <a:rPr lang="en-US" dirty="0">
                <a:solidFill>
                  <a:srgbClr val="002060"/>
                </a:solidFill>
              </a:rPr>
              <a:t> class </a:t>
            </a:r>
            <a:r>
              <a:rPr lang="en-US" dirty="0" err="1">
                <a:solidFill>
                  <a:srgbClr val="002060"/>
                </a:solidFill>
              </a:rPr>
              <a:t>bukan</a:t>
            </a:r>
            <a:r>
              <a:rPr lang="en-US" dirty="0">
                <a:solidFill>
                  <a:srgbClr val="002060"/>
                </a:solidFill>
              </a:rPr>
              <a:t> object!!!</a:t>
            </a:r>
          </a:p>
          <a:p>
            <a:pPr lvl="1">
              <a:lnSpc>
                <a:spcPct val="90000"/>
              </a:lnSpc>
            </a:pPr>
            <a:r>
              <a:rPr lang="en-US" dirty="0" err="1">
                <a:solidFill>
                  <a:srgbClr val="002060"/>
                </a:solidFill>
              </a:rPr>
              <a:t>Tidak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dapat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mengkases</a:t>
            </a:r>
            <a:r>
              <a:rPr lang="en-US" dirty="0">
                <a:solidFill>
                  <a:srgbClr val="002060"/>
                </a:solidFill>
              </a:rPr>
              <a:t> property class!!!</a:t>
            </a:r>
          </a:p>
          <a:p>
            <a:pPr lvl="1">
              <a:lnSpc>
                <a:spcPct val="90000"/>
              </a:lnSpc>
            </a:pPr>
            <a:r>
              <a:rPr lang="en-US" dirty="0" err="1">
                <a:solidFill>
                  <a:srgbClr val="002060"/>
                </a:solidFill>
              </a:rPr>
              <a:t>Hanya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dapat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mengakses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variabel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tipe</a:t>
            </a:r>
            <a:r>
              <a:rPr lang="en-US" dirty="0">
                <a:solidFill>
                  <a:srgbClr val="002060"/>
                </a:solidFill>
              </a:rPr>
              <a:t> static </a:t>
            </a:r>
            <a:r>
              <a:rPr lang="en-US" dirty="0" err="1">
                <a:solidFill>
                  <a:srgbClr val="002060"/>
                </a:solidFill>
              </a:rPr>
              <a:t>atau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konstanta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dengan</a:t>
            </a:r>
            <a:r>
              <a:rPr lang="en-US" dirty="0">
                <a:solidFill>
                  <a:srgbClr val="002060"/>
                </a:solidFill>
              </a:rPr>
              <a:t> keyword self</a:t>
            </a:r>
          </a:p>
          <a:p>
            <a:pPr lvl="1">
              <a:lnSpc>
                <a:spcPct val="90000"/>
              </a:lnSpc>
            </a:pPr>
            <a:r>
              <a:rPr lang="en-US" dirty="0" err="1">
                <a:solidFill>
                  <a:srgbClr val="002060"/>
                </a:solidFill>
              </a:rPr>
              <a:t>Menggunakan</a:t>
            </a:r>
            <a:r>
              <a:rPr lang="en-US" dirty="0">
                <a:solidFill>
                  <a:srgbClr val="002060"/>
                </a:solidFill>
              </a:rPr>
              <a:t> :: (double colon)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Properties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err="1"/>
              <a:t>S</a:t>
            </a:r>
            <a:r>
              <a:rPr lang="en-US" dirty="0" err="1" smtClean="0"/>
              <a:t>uatu</a:t>
            </a:r>
            <a:r>
              <a:rPr lang="en-US" dirty="0" smtClean="0"/>
              <a:t> class </a:t>
            </a:r>
            <a:r>
              <a:rPr lang="en-US" dirty="0" err="1" smtClean="0"/>
              <a:t>menyimpan</a:t>
            </a:r>
            <a:r>
              <a:rPr lang="en-US" dirty="0" smtClean="0"/>
              <a:t> </a:t>
            </a:r>
            <a:r>
              <a:rPr lang="en-US" dirty="0" err="1" smtClean="0"/>
              <a:t>karakteristik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benda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properties, properties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berupa</a:t>
            </a:r>
            <a:r>
              <a:rPr lang="en-US" dirty="0" smtClean="0"/>
              <a:t> </a:t>
            </a:r>
            <a:r>
              <a:rPr lang="en-US" dirty="0" err="1" smtClean="0"/>
              <a:t>Variabel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konstanta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err="1" smtClean="0"/>
              <a:t>Contoh</a:t>
            </a:r>
            <a:r>
              <a:rPr lang="en-US" dirty="0" smtClean="0"/>
              <a:t> :</a:t>
            </a:r>
          </a:p>
          <a:p>
            <a:endParaRPr lang="en-US" dirty="0" smtClean="0"/>
          </a:p>
          <a:p>
            <a:r>
              <a:rPr lang="en-US" b="1" dirty="0" smtClean="0">
                <a:solidFill>
                  <a:schemeClr val="tx2"/>
                </a:solidFill>
              </a:rPr>
              <a:t>Class </a:t>
            </a:r>
            <a:r>
              <a:rPr lang="en-US" b="1" dirty="0" err="1" smtClean="0">
                <a:solidFill>
                  <a:schemeClr val="tx2"/>
                </a:solidFill>
              </a:rPr>
              <a:t>Orang</a:t>
            </a:r>
            <a:r>
              <a:rPr lang="en-US" b="1" dirty="0" smtClean="0">
                <a:solidFill>
                  <a:schemeClr val="tx2"/>
                </a:solidFill>
              </a:rPr>
              <a:t> </a:t>
            </a:r>
            <a:r>
              <a:rPr lang="en-US" dirty="0" err="1" smtClean="0"/>
              <a:t>mempunyai</a:t>
            </a:r>
            <a:r>
              <a:rPr lang="en-US" dirty="0" smtClean="0"/>
              <a:t> </a:t>
            </a:r>
            <a:r>
              <a:rPr lang="en-US" dirty="0" err="1" smtClean="0"/>
              <a:t>properti</a:t>
            </a:r>
            <a:r>
              <a:rPr lang="en-US" dirty="0" smtClean="0"/>
              <a:t> </a:t>
            </a:r>
            <a:r>
              <a:rPr lang="en-US" dirty="0" err="1" smtClean="0"/>
              <a:t>seperti</a:t>
            </a:r>
            <a:r>
              <a:rPr lang="en-US" dirty="0" smtClean="0"/>
              <a:t> </a:t>
            </a:r>
            <a:r>
              <a:rPr lang="en-US" dirty="0" err="1" smtClean="0"/>
              <a:t>Nama</a:t>
            </a:r>
            <a:r>
              <a:rPr lang="en-US" dirty="0" smtClean="0"/>
              <a:t>, </a:t>
            </a:r>
            <a:r>
              <a:rPr lang="en-US" dirty="0" err="1" smtClean="0"/>
              <a:t>WarnaRambut</a:t>
            </a:r>
            <a:r>
              <a:rPr lang="en-US" dirty="0" smtClean="0"/>
              <a:t>, </a:t>
            </a:r>
            <a:r>
              <a:rPr lang="en-US" dirty="0" err="1" smtClean="0"/>
              <a:t>Tinggi</a:t>
            </a:r>
            <a:r>
              <a:rPr lang="en-US" dirty="0" smtClean="0"/>
              <a:t>, </a:t>
            </a:r>
            <a:r>
              <a:rPr lang="en-US" dirty="0" err="1" smtClean="0"/>
              <a:t>Berat</a:t>
            </a:r>
            <a:r>
              <a:rPr lang="en-US" dirty="0" smtClean="0"/>
              <a:t> , </a:t>
            </a:r>
            <a:r>
              <a:rPr lang="en-US" dirty="0" err="1" smtClean="0"/>
              <a:t>Tahun</a:t>
            </a:r>
            <a:r>
              <a:rPr lang="en-US" dirty="0" smtClean="0"/>
              <a:t> </a:t>
            </a:r>
            <a:r>
              <a:rPr lang="en-US" dirty="0" err="1" smtClean="0"/>
              <a:t>Lahir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lain - lain.</a:t>
            </a:r>
          </a:p>
          <a:p>
            <a:pPr>
              <a:buNone/>
            </a:pPr>
            <a:endParaRPr lang="en-US" dirty="0" smtClean="0"/>
          </a:p>
          <a:p>
            <a:r>
              <a:rPr lang="en-US" b="1" dirty="0" smtClean="0">
                <a:solidFill>
                  <a:schemeClr val="tx2"/>
                </a:solidFill>
              </a:rPr>
              <a:t>Class </a:t>
            </a:r>
            <a:r>
              <a:rPr lang="en-US" b="1" dirty="0" err="1" smtClean="0">
                <a:solidFill>
                  <a:schemeClr val="tx2"/>
                </a:solidFill>
              </a:rPr>
              <a:t>KoneksiDB</a:t>
            </a:r>
            <a:r>
              <a:rPr lang="en-US" b="1" dirty="0" smtClean="0">
                <a:solidFill>
                  <a:schemeClr val="tx2"/>
                </a:solidFill>
              </a:rPr>
              <a:t> </a:t>
            </a:r>
            <a:r>
              <a:rPr lang="en-US" dirty="0" err="1" smtClean="0"/>
              <a:t>mempunyai</a:t>
            </a:r>
            <a:r>
              <a:rPr lang="en-US" dirty="0" smtClean="0"/>
              <a:t> </a:t>
            </a:r>
            <a:r>
              <a:rPr lang="en-US" dirty="0" err="1" smtClean="0"/>
              <a:t>properti</a:t>
            </a:r>
            <a:r>
              <a:rPr lang="en-US" dirty="0" smtClean="0"/>
              <a:t> </a:t>
            </a:r>
            <a:r>
              <a:rPr lang="en-US" dirty="0" err="1" smtClean="0"/>
              <a:t>seperti</a:t>
            </a:r>
            <a:r>
              <a:rPr lang="en-US" dirty="0" smtClean="0"/>
              <a:t> </a:t>
            </a:r>
            <a:r>
              <a:rPr lang="en-US" dirty="0" err="1" smtClean="0"/>
              <a:t>Alamat</a:t>
            </a:r>
            <a:r>
              <a:rPr lang="en-US" dirty="0" smtClean="0"/>
              <a:t> Server, User Name, Password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Nama</a:t>
            </a:r>
            <a:r>
              <a:rPr lang="en-US" dirty="0" smtClean="0"/>
              <a:t> Database</a:t>
            </a: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Konstanta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Sintak :</a:t>
            </a:r>
          </a:p>
          <a:p>
            <a:pPr>
              <a:buFontTx/>
              <a:buNone/>
            </a:pPr>
            <a:r>
              <a:rPr lang="en-US"/>
              <a:t>	const nama_konstanta = value;</a:t>
            </a:r>
          </a:p>
          <a:p>
            <a:r>
              <a:rPr lang="en-US"/>
              <a:t>Konstanta selalu static</a:t>
            </a:r>
          </a:p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Scoping </a:t>
            </a:r>
            <a:r>
              <a:rPr lang="en-US" dirty="0" err="1"/>
              <a:t>Dalam</a:t>
            </a:r>
            <a:r>
              <a:rPr lang="en-US" dirty="0"/>
              <a:t> Class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/>
              <a:t>public: :</a:t>
            </a:r>
          </a:p>
          <a:p>
            <a:pPr lvl="1"/>
            <a:r>
              <a:rPr lang="en-US"/>
              <a:t>Default scope untuk variabel dan methods</a:t>
            </a:r>
          </a:p>
          <a:p>
            <a:pPr lvl="1"/>
            <a:r>
              <a:rPr lang="en-US"/>
              <a:t>Keyword : var, public</a:t>
            </a:r>
          </a:p>
          <a:p>
            <a:r>
              <a:rPr lang="en-US"/>
              <a:t>protected :</a:t>
            </a:r>
          </a:p>
          <a:p>
            <a:pPr lvl="1"/>
            <a:r>
              <a:rPr lang="en-US"/>
              <a:t>Properti dan method yang dapat diakses oleh method suatu class atau inheritnya</a:t>
            </a:r>
          </a:p>
          <a:p>
            <a:r>
              <a:rPr lang="en-US"/>
              <a:t>private :</a:t>
            </a:r>
          </a:p>
          <a:p>
            <a:pPr lvl="1"/>
            <a:r>
              <a:rPr lang="en-US"/>
              <a:t>Properti dan method yang hanya dapat diakses oleh class atau subclass yang sama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52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Scoping </a:t>
            </a:r>
            <a:r>
              <a:rPr lang="en-US" dirty="0" err="1"/>
              <a:t>Dalam</a:t>
            </a:r>
            <a:r>
              <a:rPr lang="en-US" dirty="0"/>
              <a:t> Class</a:t>
            </a:r>
            <a:br>
              <a:rPr lang="en-US" dirty="0"/>
            </a:br>
            <a:endParaRPr lang="en-US" dirty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44236" y="1570038"/>
            <a:ext cx="8229600" cy="4525963"/>
          </a:xfrm>
        </p:spPr>
        <p:txBody>
          <a:bodyPr/>
          <a:lstStyle/>
          <a:p>
            <a:r>
              <a:rPr lang="en-US" dirty="0">
                <a:solidFill>
                  <a:srgbClr val="00CC00"/>
                </a:solidFill>
              </a:rPr>
              <a:t>Public</a:t>
            </a:r>
            <a:r>
              <a:rPr lang="en-US" dirty="0"/>
              <a:t> : member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diakses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kode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luar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subclass </a:t>
            </a:r>
            <a:r>
              <a:rPr lang="en-US" dirty="0" err="1"/>
              <a:t>boleh</a:t>
            </a:r>
            <a:r>
              <a:rPr lang="en-US" dirty="0"/>
              <a:t> me-”</a:t>
            </a:r>
            <a:r>
              <a:rPr lang="en-US" dirty="0" err="1"/>
              <a:t>warisi</a:t>
            </a:r>
            <a:r>
              <a:rPr lang="en-US" dirty="0"/>
              <a:t>”-</a:t>
            </a:r>
            <a:r>
              <a:rPr lang="en-US" dirty="0" err="1"/>
              <a:t>nya</a:t>
            </a:r>
            <a:endParaRPr lang="en-US" dirty="0"/>
          </a:p>
          <a:p>
            <a:r>
              <a:rPr lang="en-US" dirty="0">
                <a:solidFill>
                  <a:srgbClr val="00CC00"/>
                </a:solidFill>
              </a:rPr>
              <a:t>Protected</a:t>
            </a:r>
            <a:r>
              <a:rPr lang="en-US" dirty="0"/>
              <a:t> : member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boleh</a:t>
            </a:r>
            <a:r>
              <a:rPr lang="en-US" dirty="0"/>
              <a:t> </a:t>
            </a:r>
            <a:r>
              <a:rPr lang="en-US" dirty="0" err="1"/>
              <a:t>diakses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kode</a:t>
            </a:r>
            <a:r>
              <a:rPr lang="en-US" dirty="0"/>
              <a:t> </a:t>
            </a:r>
            <a:r>
              <a:rPr lang="en-US" dirty="0" err="1"/>
              <a:t>luar</a:t>
            </a:r>
            <a:r>
              <a:rPr lang="en-US" dirty="0"/>
              <a:t> </a:t>
            </a:r>
            <a:r>
              <a:rPr lang="en-US" dirty="0" err="1"/>
              <a:t>tapi</a:t>
            </a:r>
            <a:r>
              <a:rPr lang="en-US" dirty="0"/>
              <a:t> subclass </a:t>
            </a:r>
            <a:r>
              <a:rPr lang="en-US" dirty="0" err="1"/>
              <a:t>boleh</a:t>
            </a:r>
            <a:r>
              <a:rPr lang="en-US" dirty="0"/>
              <a:t> me-”</a:t>
            </a:r>
            <a:r>
              <a:rPr lang="en-US" dirty="0" err="1"/>
              <a:t>warisi</a:t>
            </a:r>
            <a:r>
              <a:rPr lang="en-US" dirty="0"/>
              <a:t>”-</a:t>
            </a:r>
            <a:r>
              <a:rPr lang="en-US" dirty="0" err="1"/>
              <a:t>nya</a:t>
            </a:r>
            <a:endParaRPr lang="en-US" dirty="0"/>
          </a:p>
          <a:p>
            <a:r>
              <a:rPr lang="en-US" dirty="0">
                <a:solidFill>
                  <a:srgbClr val="00CC00"/>
                </a:solidFill>
              </a:rPr>
              <a:t>Private</a:t>
            </a:r>
            <a:r>
              <a:rPr lang="en-US" dirty="0"/>
              <a:t> : member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boleh</a:t>
            </a:r>
            <a:r>
              <a:rPr lang="en-US" dirty="0"/>
              <a:t> </a:t>
            </a:r>
            <a:r>
              <a:rPr lang="en-US" dirty="0" err="1"/>
              <a:t>diakses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kode</a:t>
            </a:r>
            <a:r>
              <a:rPr lang="en-US" dirty="0"/>
              <a:t> </a:t>
            </a:r>
            <a:r>
              <a:rPr lang="en-US" dirty="0" err="1"/>
              <a:t>luar</a:t>
            </a:r>
            <a:r>
              <a:rPr lang="en-US" dirty="0"/>
              <a:t> </a:t>
            </a:r>
            <a:r>
              <a:rPr lang="en-US" dirty="0" err="1"/>
              <a:t>maupun</a:t>
            </a:r>
            <a:r>
              <a:rPr lang="en-US" dirty="0"/>
              <a:t> subclass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Inheritance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r>
              <a:rPr lang="en-US" sz="2800"/>
              <a:t>Menurunkan class baru dari sebuah class yang sudah ada</a:t>
            </a:r>
          </a:p>
          <a:p>
            <a:r>
              <a:rPr lang="en-US" sz="2800"/>
              <a:t>Keyword : </a:t>
            </a:r>
            <a:r>
              <a:rPr lang="en-US" sz="2800" i="1"/>
              <a:t>extends</a:t>
            </a:r>
          </a:p>
          <a:p>
            <a:r>
              <a:rPr lang="en-US" sz="2800"/>
              <a:t>Sintak :</a:t>
            </a:r>
          </a:p>
          <a:p>
            <a:pPr lvl="1">
              <a:buFontTx/>
              <a:buNone/>
            </a:pPr>
            <a:r>
              <a:rPr lang="en-US" sz="2400"/>
              <a:t>class nama_class2 extends class_induk</a:t>
            </a:r>
          </a:p>
          <a:p>
            <a:pPr lvl="1">
              <a:buFontTx/>
              <a:buNone/>
            </a:pPr>
            <a:r>
              <a:rPr lang="en-US" sz="2400"/>
              <a:t>{</a:t>
            </a:r>
          </a:p>
          <a:p>
            <a:pPr lvl="2">
              <a:buFontTx/>
              <a:buNone/>
            </a:pPr>
            <a:r>
              <a:rPr lang="en-US" sz="2000"/>
              <a:t>//statement class baru</a:t>
            </a:r>
          </a:p>
          <a:p>
            <a:pPr lvl="1">
              <a:buFontTx/>
              <a:buNone/>
            </a:pPr>
            <a:r>
              <a:rPr lang="en-US" sz="2400"/>
              <a:t>}</a:t>
            </a:r>
          </a:p>
          <a:p>
            <a:r>
              <a:rPr lang="en-US" sz="2800"/>
              <a:t>Methods di subclass akan meng-override methods class induk =&gt; gunakan operator </a:t>
            </a:r>
            <a:r>
              <a:rPr lang="en-US" sz="2800" i="1"/>
              <a:t>parent</a:t>
            </a:r>
            <a:r>
              <a:rPr lang="en-US" sz="2800"/>
              <a:t> untuk mengakses methods di class induk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/>
              <a:t>Subclass constructor harus memanggil parent constructor dengan :</a:t>
            </a:r>
          </a:p>
          <a:p>
            <a:pPr lvl="1">
              <a:lnSpc>
                <a:spcPct val="90000"/>
              </a:lnSpc>
            </a:pPr>
            <a:r>
              <a:rPr lang="en-US"/>
              <a:t>parent::__construct();</a:t>
            </a:r>
          </a:p>
          <a:p>
            <a:pPr>
              <a:lnSpc>
                <a:spcPct val="90000"/>
              </a:lnSpc>
            </a:pPr>
            <a:r>
              <a:rPr lang="en-US"/>
              <a:t>Methods superclass tidak boleh dioverride, gunakan keyword : final</a:t>
            </a:r>
          </a:p>
          <a:p>
            <a:pPr>
              <a:lnSpc>
                <a:spcPct val="90000"/>
              </a:lnSpc>
            </a:pPr>
            <a:r>
              <a:rPr lang="en-US"/>
              <a:t>Sintak :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/>
              <a:t>final function nama_fungsi()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/>
              <a:t>{</a:t>
            </a:r>
          </a:p>
          <a:p>
            <a:pPr lvl="2">
              <a:lnSpc>
                <a:spcPct val="90000"/>
              </a:lnSpc>
              <a:buFontTx/>
              <a:buNone/>
            </a:pPr>
            <a:r>
              <a:rPr lang="en-US"/>
              <a:t>//statement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/>
              <a:t>}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33400"/>
            <a:ext cx="44958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838200"/>
          </a:xfrm>
        </p:spPr>
        <p:txBody>
          <a:bodyPr/>
          <a:lstStyle/>
          <a:p>
            <a:r>
              <a:rPr lang="en-US" dirty="0" err="1" smtClean="0"/>
              <a:t>Penggunaan</a:t>
            </a:r>
            <a:r>
              <a:rPr lang="en-US" dirty="0" smtClean="0"/>
              <a:t> Class and object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572000" y="685800"/>
            <a:ext cx="4343400" cy="657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en-US" dirty="0" err="1" smtClean="0">
                <a:solidFill>
                  <a:srgbClr val="002060"/>
                </a:solidFill>
              </a:rPr>
              <a:t>Untuk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Membuat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objek</a:t>
            </a:r>
            <a:r>
              <a:rPr lang="en-US" dirty="0" smtClean="0">
                <a:solidFill>
                  <a:srgbClr val="002060"/>
                </a:solidFill>
              </a:rPr>
              <a:t> , </a:t>
            </a:r>
            <a:r>
              <a:rPr lang="en-US" dirty="0" err="1" smtClean="0">
                <a:solidFill>
                  <a:srgbClr val="002060"/>
                </a:solidFill>
              </a:rPr>
              <a:t>harus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dibentuk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dari</a:t>
            </a:r>
            <a:r>
              <a:rPr lang="en-US" dirty="0" smtClean="0">
                <a:solidFill>
                  <a:srgbClr val="002060"/>
                </a:solidFill>
              </a:rPr>
              <a:t> class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dirty="0" smtClean="0">
                <a:solidFill>
                  <a:srgbClr val="002060"/>
                </a:solidFill>
              </a:rPr>
              <a:t>$</a:t>
            </a:r>
            <a:r>
              <a:rPr lang="en-US" dirty="0" err="1" smtClean="0">
                <a:solidFill>
                  <a:srgbClr val="002060"/>
                </a:solidFill>
              </a:rPr>
              <a:t>objek</a:t>
            </a:r>
            <a:r>
              <a:rPr lang="en-US" dirty="0" smtClean="0">
                <a:solidFill>
                  <a:srgbClr val="002060"/>
                </a:solidFill>
              </a:rPr>
              <a:t> = new class;</a:t>
            </a:r>
          </a:p>
          <a:p>
            <a:pPr>
              <a:lnSpc>
                <a:spcPct val="80000"/>
              </a:lnSpc>
            </a:pPr>
            <a:r>
              <a:rPr lang="en-US" dirty="0" err="1" smtClean="0">
                <a:solidFill>
                  <a:srgbClr val="002060"/>
                </a:solidFill>
              </a:rPr>
              <a:t>Mengakses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objek</a:t>
            </a:r>
            <a:r>
              <a:rPr lang="en-US" dirty="0" smtClean="0">
                <a:solidFill>
                  <a:srgbClr val="002060"/>
                </a:solidFill>
              </a:rPr>
              <a:t> :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dirty="0" smtClean="0">
                <a:solidFill>
                  <a:srgbClr val="002060"/>
                </a:solidFill>
              </a:rPr>
              <a:t>$</a:t>
            </a:r>
            <a:r>
              <a:rPr lang="en-US" dirty="0" err="1" smtClean="0">
                <a:solidFill>
                  <a:srgbClr val="002060"/>
                </a:solidFill>
              </a:rPr>
              <a:t>objek</a:t>
            </a:r>
            <a:r>
              <a:rPr lang="en-US" dirty="0" smtClean="0">
                <a:solidFill>
                  <a:srgbClr val="002060"/>
                </a:solidFill>
              </a:rPr>
              <a:t> -&gt; property/methods</a:t>
            </a:r>
          </a:p>
          <a:p>
            <a:pPr>
              <a:lnSpc>
                <a:spcPct val="80000"/>
              </a:lnSpc>
            </a:pPr>
            <a:r>
              <a:rPr lang="en-US" dirty="0" err="1" smtClean="0">
                <a:solidFill>
                  <a:srgbClr val="002060"/>
                </a:solidFill>
              </a:rPr>
              <a:t>Mengkloning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objek</a:t>
            </a:r>
            <a:r>
              <a:rPr lang="en-US" dirty="0" smtClean="0">
                <a:solidFill>
                  <a:srgbClr val="002060"/>
                </a:solidFill>
              </a:rPr>
              <a:t> :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dirty="0" smtClean="0">
                <a:solidFill>
                  <a:srgbClr val="002060"/>
                </a:solidFill>
              </a:rPr>
              <a:t>$objek2 = $objek1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dirty="0" err="1" smtClean="0">
                <a:solidFill>
                  <a:srgbClr val="002060"/>
                </a:solidFill>
              </a:rPr>
              <a:t>Contoh</a:t>
            </a:r>
            <a:r>
              <a:rPr lang="en-US" dirty="0" smtClean="0">
                <a:solidFill>
                  <a:srgbClr val="002060"/>
                </a:solidFill>
              </a:rPr>
              <a:t> :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dirty="0" smtClean="0">
                <a:solidFill>
                  <a:srgbClr val="002060"/>
                </a:solidFill>
              </a:rPr>
              <a:t>$a=new </a:t>
            </a:r>
            <a:r>
              <a:rPr lang="en-US" dirty="0" err="1" smtClean="0">
                <a:solidFill>
                  <a:srgbClr val="002060"/>
                </a:solidFill>
              </a:rPr>
              <a:t>mobil</a:t>
            </a:r>
            <a:r>
              <a:rPr lang="en-US" dirty="0" smtClean="0">
                <a:solidFill>
                  <a:srgbClr val="002060"/>
                </a:solidFill>
              </a:rPr>
              <a:t>();//object $a </a:t>
            </a:r>
            <a:r>
              <a:rPr lang="en-US" dirty="0" err="1" smtClean="0">
                <a:solidFill>
                  <a:srgbClr val="002060"/>
                </a:solidFill>
              </a:rPr>
              <a:t>dari</a:t>
            </a:r>
            <a:r>
              <a:rPr lang="en-US" dirty="0" smtClean="0">
                <a:solidFill>
                  <a:srgbClr val="002060"/>
                </a:solidFill>
              </a:rPr>
              <a:t> class </a:t>
            </a:r>
            <a:r>
              <a:rPr lang="en-US" dirty="0" err="1" smtClean="0">
                <a:solidFill>
                  <a:srgbClr val="002060"/>
                </a:solidFill>
              </a:rPr>
              <a:t>mobil</a:t>
            </a:r>
            <a:endParaRPr lang="en-US" dirty="0" smtClean="0">
              <a:solidFill>
                <a:srgbClr val="002060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dirty="0" smtClean="0">
                <a:solidFill>
                  <a:srgbClr val="002060"/>
                </a:solidFill>
              </a:rPr>
              <a:t>$b=new </a:t>
            </a:r>
            <a:r>
              <a:rPr lang="en-US" dirty="0" err="1" smtClean="0">
                <a:solidFill>
                  <a:srgbClr val="002060"/>
                </a:solidFill>
              </a:rPr>
              <a:t>mobil</a:t>
            </a:r>
            <a:r>
              <a:rPr lang="en-US" dirty="0" smtClean="0">
                <a:solidFill>
                  <a:srgbClr val="002060"/>
                </a:solidFill>
              </a:rPr>
              <a:t>(); //object $b </a:t>
            </a:r>
            <a:r>
              <a:rPr lang="en-US" dirty="0" err="1" smtClean="0">
                <a:solidFill>
                  <a:srgbClr val="002060"/>
                </a:solidFill>
              </a:rPr>
              <a:t>dari</a:t>
            </a:r>
            <a:r>
              <a:rPr lang="en-US" dirty="0" smtClean="0">
                <a:solidFill>
                  <a:srgbClr val="002060"/>
                </a:solidFill>
              </a:rPr>
              <a:t> class </a:t>
            </a:r>
            <a:r>
              <a:rPr lang="en-US" dirty="0" err="1" smtClean="0">
                <a:solidFill>
                  <a:srgbClr val="002060"/>
                </a:solidFill>
              </a:rPr>
              <a:t>mobil</a:t>
            </a:r>
            <a:endParaRPr lang="en-US" dirty="0" smtClean="0">
              <a:solidFill>
                <a:srgbClr val="002060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dirty="0" smtClean="0">
                <a:solidFill>
                  <a:srgbClr val="002060"/>
                </a:solidFill>
              </a:rPr>
              <a:t>$a-&gt;</a:t>
            </a:r>
            <a:r>
              <a:rPr lang="en-US" dirty="0" err="1" smtClean="0">
                <a:solidFill>
                  <a:srgbClr val="002060"/>
                </a:solidFill>
              </a:rPr>
              <a:t>tampilwarna</a:t>
            </a:r>
            <a:r>
              <a:rPr lang="en-US" dirty="0" smtClean="0">
                <a:solidFill>
                  <a:srgbClr val="002060"/>
                </a:solidFill>
              </a:rPr>
              <a:t>() ; //</a:t>
            </a:r>
            <a:r>
              <a:rPr lang="en-US" dirty="0" err="1" smtClean="0">
                <a:solidFill>
                  <a:srgbClr val="002060"/>
                </a:solidFill>
              </a:rPr>
              <a:t>memanggil</a:t>
            </a:r>
            <a:r>
              <a:rPr lang="en-US" dirty="0" smtClean="0">
                <a:solidFill>
                  <a:srgbClr val="002060"/>
                </a:solidFill>
              </a:rPr>
              <a:t> method </a:t>
            </a:r>
            <a:r>
              <a:rPr lang="en-US" dirty="0" err="1" smtClean="0">
                <a:solidFill>
                  <a:srgbClr val="002060"/>
                </a:solidFill>
              </a:rPr>
              <a:t>tampilwarna</a:t>
            </a:r>
            <a:r>
              <a:rPr lang="en-US" dirty="0" smtClean="0">
                <a:solidFill>
                  <a:srgbClr val="002060"/>
                </a:solidFill>
              </a:rPr>
              <a:t>();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dirty="0" smtClean="0">
                <a:solidFill>
                  <a:srgbClr val="002060"/>
                </a:solidFill>
              </a:rPr>
              <a:t>$a-&gt;</a:t>
            </a:r>
            <a:r>
              <a:rPr lang="en-US" dirty="0" err="1" smtClean="0">
                <a:solidFill>
                  <a:srgbClr val="002060"/>
                </a:solidFill>
              </a:rPr>
              <a:t>gantiwarna</a:t>
            </a:r>
            <a:r>
              <a:rPr lang="en-US" dirty="0" smtClean="0">
                <a:solidFill>
                  <a:srgbClr val="002060"/>
                </a:solidFill>
              </a:rPr>
              <a:t>(“</a:t>
            </a:r>
            <a:r>
              <a:rPr lang="en-US" dirty="0" err="1" smtClean="0">
                <a:solidFill>
                  <a:srgbClr val="002060"/>
                </a:solidFill>
              </a:rPr>
              <a:t>kuning</a:t>
            </a:r>
            <a:r>
              <a:rPr lang="en-US" dirty="0" smtClean="0">
                <a:solidFill>
                  <a:srgbClr val="002060"/>
                </a:solidFill>
              </a:rPr>
              <a:t>”); //</a:t>
            </a:r>
            <a:r>
              <a:rPr lang="en-US" dirty="0" err="1" smtClean="0">
                <a:solidFill>
                  <a:srgbClr val="002060"/>
                </a:solidFill>
              </a:rPr>
              <a:t>memanggil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dirty="0" smtClean="0">
                <a:solidFill>
                  <a:srgbClr val="002060"/>
                </a:solidFill>
              </a:rPr>
              <a:t>Method </a:t>
            </a:r>
            <a:r>
              <a:rPr lang="en-US" dirty="0" err="1" smtClean="0">
                <a:solidFill>
                  <a:srgbClr val="002060"/>
                </a:solidFill>
              </a:rPr>
              <a:t>gantiwarna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menjadi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kuning</a:t>
            </a:r>
            <a:r>
              <a:rPr lang="en-US" dirty="0" smtClean="0">
                <a:solidFill>
                  <a:srgbClr val="002060"/>
                </a:solidFill>
              </a:rPr>
              <a:t>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dirty="0" err="1" smtClean="0">
                <a:solidFill>
                  <a:srgbClr val="002060"/>
                </a:solidFill>
              </a:rPr>
              <a:t>Contoh</a:t>
            </a:r>
            <a:r>
              <a:rPr lang="en-US" dirty="0" smtClean="0">
                <a:solidFill>
                  <a:srgbClr val="002060"/>
                </a:solidFill>
              </a:rPr>
              <a:t> :</a:t>
            </a:r>
            <a:endParaRPr lang="en-US" dirty="0">
              <a:solidFill>
                <a:srgbClr val="002060"/>
              </a:solidFill>
            </a:endParaRPr>
          </a:p>
          <a:p>
            <a:endParaRPr lang="en-US" dirty="0" smtClean="0"/>
          </a:p>
          <a:p>
            <a:r>
              <a:rPr lang="en-US" dirty="0" smtClean="0"/>
              <a:t>//mobil.php</a:t>
            </a:r>
          </a:p>
          <a:p>
            <a:r>
              <a:rPr lang="en-US" dirty="0" smtClean="0"/>
              <a:t>&lt;?</a:t>
            </a:r>
            <a:r>
              <a:rPr lang="en-US" dirty="0" err="1" smtClean="0"/>
              <a:t>php</a:t>
            </a:r>
            <a:endParaRPr lang="en-US" dirty="0" smtClean="0"/>
          </a:p>
          <a:p>
            <a:r>
              <a:rPr lang="en-US" dirty="0" smtClean="0"/>
              <a:t>include "classmobil.php";</a:t>
            </a:r>
          </a:p>
          <a:p>
            <a:r>
              <a:rPr lang="en-US" dirty="0" smtClean="0"/>
              <a:t>$a=new Mobil();</a:t>
            </a:r>
          </a:p>
          <a:p>
            <a:r>
              <a:rPr lang="en-US" dirty="0" smtClean="0"/>
              <a:t>echo "</a:t>
            </a:r>
            <a:r>
              <a:rPr lang="en-US" dirty="0" err="1" smtClean="0"/>
              <a:t>Merek</a:t>
            </a:r>
            <a:r>
              <a:rPr lang="en-US" dirty="0" smtClean="0"/>
              <a:t> Mobil : " . $a-&gt;</a:t>
            </a:r>
            <a:r>
              <a:rPr lang="en-US" dirty="0" err="1" smtClean="0"/>
              <a:t>merk</a:t>
            </a:r>
            <a:r>
              <a:rPr lang="en-US" dirty="0" smtClean="0"/>
              <a:t> . "&lt;</a:t>
            </a:r>
            <a:r>
              <a:rPr lang="en-US" dirty="0" err="1" smtClean="0"/>
              <a:t>br</a:t>
            </a:r>
            <a:r>
              <a:rPr lang="en-US" dirty="0" smtClean="0"/>
              <a:t> /&gt;";</a:t>
            </a:r>
          </a:p>
          <a:p>
            <a:r>
              <a:rPr lang="en-US" dirty="0" smtClean="0"/>
              <a:t>echo "</a:t>
            </a:r>
            <a:r>
              <a:rPr lang="en-US" dirty="0" err="1" smtClean="0"/>
              <a:t>Warna</a:t>
            </a:r>
            <a:r>
              <a:rPr lang="en-US" dirty="0" smtClean="0"/>
              <a:t> Mobil : " . $a-&gt;</a:t>
            </a:r>
            <a:r>
              <a:rPr lang="en-US" dirty="0" err="1" smtClean="0"/>
              <a:t>warna</a:t>
            </a:r>
            <a:r>
              <a:rPr lang="en-US" dirty="0" smtClean="0"/>
              <a:t> . "&lt;</a:t>
            </a:r>
            <a:r>
              <a:rPr lang="en-US" dirty="0" err="1" smtClean="0"/>
              <a:t>br</a:t>
            </a:r>
            <a:r>
              <a:rPr lang="en-US" dirty="0" smtClean="0"/>
              <a:t> /&gt;";</a:t>
            </a:r>
          </a:p>
          <a:p>
            <a:r>
              <a:rPr lang="en-US" dirty="0" smtClean="0"/>
              <a:t>echo "</a:t>
            </a:r>
            <a:r>
              <a:rPr lang="en-US" dirty="0" err="1" smtClean="0"/>
              <a:t>Harga</a:t>
            </a:r>
            <a:r>
              <a:rPr lang="en-US" dirty="0" smtClean="0"/>
              <a:t> Mobil : " . $a-&gt;</a:t>
            </a:r>
            <a:r>
              <a:rPr lang="en-US" dirty="0" err="1" smtClean="0"/>
              <a:t>harga</a:t>
            </a:r>
            <a:r>
              <a:rPr lang="en-US" dirty="0" smtClean="0"/>
              <a:t> . "&lt;</a:t>
            </a:r>
            <a:r>
              <a:rPr lang="en-US" dirty="0" err="1" smtClean="0"/>
              <a:t>br</a:t>
            </a:r>
            <a:r>
              <a:rPr lang="en-US" dirty="0" smtClean="0"/>
              <a:t> /&gt;";</a:t>
            </a:r>
          </a:p>
          <a:p>
            <a:r>
              <a:rPr lang="en-US" dirty="0" smtClean="0"/>
              <a:t>?&gt;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dirty="0" smtClean="0">
              <a:solidFill>
                <a:srgbClr val="002060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09600" y="4272677"/>
            <a:ext cx="36576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/>
              <a:t>Latihan</a:t>
            </a:r>
            <a:r>
              <a:rPr lang="en-US" b="1" dirty="0" smtClean="0"/>
              <a:t> :</a:t>
            </a:r>
          </a:p>
          <a:p>
            <a:r>
              <a:rPr lang="en-US" dirty="0" err="1" smtClean="0"/>
              <a:t>Buat</a:t>
            </a:r>
            <a:r>
              <a:rPr lang="en-US" dirty="0" smtClean="0"/>
              <a:t> form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menampilkan</a:t>
            </a:r>
            <a:r>
              <a:rPr lang="en-US" dirty="0" smtClean="0"/>
              <a:t> 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mengganti</a:t>
            </a:r>
            <a:r>
              <a:rPr lang="en-US" dirty="0" smtClean="0"/>
              <a:t> </a:t>
            </a:r>
            <a:r>
              <a:rPr lang="en-US" dirty="0" err="1" smtClean="0"/>
              <a:t>warna</a:t>
            </a:r>
            <a:r>
              <a:rPr lang="en-US" dirty="0" smtClean="0"/>
              <a:t> </a:t>
            </a:r>
            <a:r>
              <a:rPr lang="en-US" dirty="0" err="1" smtClean="0"/>
              <a:t>berdasarkan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class </a:t>
            </a:r>
            <a:r>
              <a:rPr lang="en-US" dirty="0" err="1" smtClean="0"/>
              <a:t>mobil</a:t>
            </a:r>
            <a:endParaRPr lang="en-US" dirty="0" smtClean="0"/>
          </a:p>
          <a:p>
            <a:r>
              <a:rPr lang="en-US" dirty="0" err="1" smtClean="0"/>
              <a:t>Diatas</a:t>
            </a:r>
            <a:r>
              <a:rPr lang="en-US" dirty="0" smtClean="0"/>
              <a:t> , </a:t>
            </a:r>
            <a:r>
              <a:rPr lang="en-US" dirty="0" err="1" smtClean="0"/>
              <a:t>Buatlah</a:t>
            </a:r>
            <a:r>
              <a:rPr lang="en-US" dirty="0" smtClean="0"/>
              <a:t>  file classmobil.php </a:t>
            </a:r>
            <a:r>
              <a:rPr lang="en-US" dirty="0" err="1" smtClean="0"/>
              <a:t>berisi</a:t>
            </a:r>
            <a:r>
              <a:rPr lang="en-US" dirty="0" smtClean="0"/>
              <a:t> class </a:t>
            </a:r>
            <a:r>
              <a:rPr lang="en-US" dirty="0" err="1" smtClean="0"/>
              <a:t>mobil</a:t>
            </a:r>
            <a:r>
              <a:rPr lang="en-US" dirty="0" smtClean="0"/>
              <a:t> </a:t>
            </a:r>
          </a:p>
          <a:p>
            <a:r>
              <a:rPr lang="en-US" dirty="0" smtClean="0"/>
              <a:t>Include classmobil.php </a:t>
            </a:r>
            <a:r>
              <a:rPr lang="en-US" dirty="0" err="1" smtClean="0"/>
              <a:t>kedalam</a:t>
            </a:r>
            <a:r>
              <a:rPr lang="en-US" dirty="0" smtClean="0"/>
              <a:t> </a:t>
            </a:r>
            <a:r>
              <a:rPr lang="en-US" dirty="0" err="1" smtClean="0"/>
              <a:t>setiap</a:t>
            </a:r>
            <a:r>
              <a:rPr lang="en-US" dirty="0" smtClean="0"/>
              <a:t> file </a:t>
            </a:r>
            <a:r>
              <a:rPr lang="en-US" dirty="0" err="1" smtClean="0"/>
              <a:t>php</a:t>
            </a:r>
            <a:r>
              <a:rPr lang="en-US" dirty="0" smtClean="0"/>
              <a:t> yang </a:t>
            </a:r>
            <a:r>
              <a:rPr lang="en-US" dirty="0" err="1" smtClean="0"/>
              <a:t>dibuat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latihan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Latihan</a:t>
            </a:r>
            <a:r>
              <a:rPr lang="en-US" dirty="0" smtClean="0"/>
              <a:t> </a:t>
            </a:r>
            <a:r>
              <a:rPr lang="en-US" dirty="0" err="1" smtClean="0"/>
              <a:t>Penggunaan</a:t>
            </a:r>
            <a:r>
              <a:rPr lang="en-US" dirty="0" smtClean="0"/>
              <a:t> </a:t>
            </a:r>
            <a:r>
              <a:rPr lang="en-US" dirty="0" smtClean="0"/>
              <a:t>Class and object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85800" y="1447800"/>
            <a:ext cx="76962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/>
              <a:t>Latihan</a:t>
            </a:r>
            <a:r>
              <a:rPr lang="en-US" sz="3200" b="1" dirty="0" smtClean="0"/>
              <a:t> :</a:t>
            </a:r>
          </a:p>
          <a:p>
            <a:r>
              <a:rPr lang="en-US" sz="3200" dirty="0" err="1" smtClean="0"/>
              <a:t>Buat</a:t>
            </a:r>
            <a:r>
              <a:rPr lang="en-US" sz="3200" dirty="0" smtClean="0"/>
              <a:t> form </a:t>
            </a:r>
            <a:r>
              <a:rPr lang="en-US" sz="3200" dirty="0" err="1" smtClean="0"/>
              <a:t>untuk</a:t>
            </a:r>
            <a:r>
              <a:rPr lang="en-US" sz="3200" dirty="0" smtClean="0"/>
              <a:t> </a:t>
            </a:r>
            <a:r>
              <a:rPr lang="en-US" sz="3200" dirty="0" err="1" smtClean="0"/>
              <a:t>menampilkan</a:t>
            </a:r>
            <a:r>
              <a:rPr lang="en-US" sz="3200" dirty="0" smtClean="0"/>
              <a:t>  </a:t>
            </a:r>
            <a:r>
              <a:rPr lang="en-US" sz="3200" dirty="0" err="1" smtClean="0"/>
              <a:t>dan</a:t>
            </a:r>
            <a:r>
              <a:rPr lang="en-US" sz="3200" dirty="0" smtClean="0"/>
              <a:t> </a:t>
            </a:r>
            <a:r>
              <a:rPr lang="en-US" sz="3200" dirty="0" err="1" smtClean="0"/>
              <a:t>mengganti</a:t>
            </a:r>
            <a:r>
              <a:rPr lang="en-US" sz="3200" dirty="0" smtClean="0"/>
              <a:t> </a:t>
            </a:r>
            <a:r>
              <a:rPr lang="en-US" sz="3200" dirty="0" err="1" smtClean="0"/>
              <a:t>warna</a:t>
            </a:r>
            <a:r>
              <a:rPr lang="en-US" sz="3200" dirty="0" smtClean="0"/>
              <a:t> </a:t>
            </a:r>
            <a:r>
              <a:rPr lang="en-US" sz="3200" dirty="0" err="1" smtClean="0"/>
              <a:t>berdasarkan</a:t>
            </a:r>
            <a:r>
              <a:rPr lang="en-US" sz="3200" dirty="0" smtClean="0"/>
              <a:t> </a:t>
            </a:r>
            <a:r>
              <a:rPr lang="en-US" sz="3200" dirty="0" err="1" smtClean="0"/>
              <a:t>dari</a:t>
            </a:r>
            <a:r>
              <a:rPr lang="en-US" sz="3200" dirty="0" smtClean="0"/>
              <a:t> class </a:t>
            </a:r>
            <a:r>
              <a:rPr lang="en-US" sz="3200" dirty="0" err="1" smtClean="0"/>
              <a:t>mobil</a:t>
            </a:r>
            <a:endParaRPr lang="en-US" sz="3200" dirty="0" smtClean="0"/>
          </a:p>
          <a:p>
            <a:r>
              <a:rPr lang="en-US" sz="3200" dirty="0" err="1" smtClean="0"/>
              <a:t>Diatas</a:t>
            </a:r>
            <a:r>
              <a:rPr lang="en-US" sz="3200" dirty="0" smtClean="0"/>
              <a:t> , </a:t>
            </a:r>
            <a:r>
              <a:rPr lang="en-US" sz="3200" dirty="0" err="1" smtClean="0"/>
              <a:t>Buatlah</a:t>
            </a:r>
            <a:r>
              <a:rPr lang="en-US" sz="3200" dirty="0" smtClean="0"/>
              <a:t>  file classmobil.php </a:t>
            </a:r>
            <a:r>
              <a:rPr lang="en-US" sz="3200" dirty="0" err="1" smtClean="0"/>
              <a:t>berisi</a:t>
            </a:r>
            <a:r>
              <a:rPr lang="en-US" sz="3200" dirty="0" smtClean="0"/>
              <a:t> class </a:t>
            </a:r>
            <a:r>
              <a:rPr lang="en-US" sz="3200" dirty="0" err="1" smtClean="0"/>
              <a:t>mobil</a:t>
            </a:r>
            <a:r>
              <a:rPr lang="en-US" sz="3200" dirty="0" smtClean="0"/>
              <a:t> </a:t>
            </a:r>
            <a:r>
              <a:rPr lang="en-US" sz="3200" dirty="0" smtClean="0"/>
              <a:t>,Include </a:t>
            </a:r>
            <a:r>
              <a:rPr lang="en-US" sz="3200" dirty="0" smtClean="0"/>
              <a:t>classmobil.php </a:t>
            </a:r>
            <a:r>
              <a:rPr lang="en-US" sz="3200" dirty="0" err="1" smtClean="0"/>
              <a:t>kedalam</a:t>
            </a:r>
            <a:r>
              <a:rPr lang="en-US" sz="3200" dirty="0" smtClean="0"/>
              <a:t> </a:t>
            </a:r>
            <a:r>
              <a:rPr lang="en-US" sz="3200" dirty="0" err="1" smtClean="0"/>
              <a:t>setiap</a:t>
            </a:r>
            <a:r>
              <a:rPr lang="en-US" sz="3200" dirty="0" smtClean="0"/>
              <a:t> file </a:t>
            </a:r>
            <a:r>
              <a:rPr lang="en-US" sz="3200" dirty="0" err="1" smtClean="0"/>
              <a:t>php</a:t>
            </a:r>
            <a:r>
              <a:rPr lang="en-US" sz="3200" dirty="0" smtClean="0"/>
              <a:t> yang </a:t>
            </a:r>
            <a:r>
              <a:rPr lang="en-US" sz="3200" dirty="0" err="1" smtClean="0"/>
              <a:t>dibuat</a:t>
            </a:r>
            <a:r>
              <a:rPr lang="en-US" sz="3200" dirty="0" smtClean="0"/>
              <a:t> </a:t>
            </a:r>
            <a:r>
              <a:rPr lang="en-US" sz="3200" dirty="0" err="1" smtClean="0"/>
              <a:t>dalam</a:t>
            </a:r>
            <a:r>
              <a:rPr lang="en-US" sz="3200" dirty="0" smtClean="0"/>
              <a:t> </a:t>
            </a:r>
            <a:r>
              <a:rPr lang="en-US" sz="3200" dirty="0" err="1" smtClean="0"/>
              <a:t>latihan</a:t>
            </a:r>
            <a:r>
              <a:rPr lang="en-US" sz="3200" dirty="0" smtClean="0"/>
              <a:t> </a:t>
            </a:r>
            <a:r>
              <a:rPr lang="en-US" sz="3200" dirty="0" err="1" smtClean="0"/>
              <a:t>ini</a:t>
            </a:r>
            <a:r>
              <a:rPr lang="en-US" sz="3200" dirty="0" smtClean="0"/>
              <a:t>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59440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err="1" smtClean="0"/>
              <a:t>Penggunaan</a:t>
            </a:r>
            <a:r>
              <a:rPr lang="en-US" dirty="0" smtClean="0"/>
              <a:t> Class</a:t>
            </a:r>
            <a:endParaRPr lang="en-US" dirty="0"/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917864"/>
            <a:ext cx="8915400" cy="590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Mahasiswa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menggunakan</a:t>
            </a:r>
            <a:r>
              <a:rPr lang="en-US" dirty="0" smtClean="0"/>
              <a:t> </a:t>
            </a:r>
            <a:r>
              <a:rPr lang="en-US" dirty="0" err="1" smtClean="0"/>
              <a:t>pemrograman</a:t>
            </a:r>
            <a:r>
              <a:rPr lang="en-US" dirty="0" smtClean="0"/>
              <a:t> </a:t>
            </a:r>
            <a:r>
              <a:rPr lang="en-US" dirty="0" err="1" smtClean="0"/>
              <a:t>berbasis</a:t>
            </a:r>
            <a:r>
              <a:rPr lang="en-US" dirty="0" smtClean="0"/>
              <a:t> object </a:t>
            </a:r>
            <a:r>
              <a:rPr lang="en-US" dirty="0" err="1" smtClean="0"/>
              <a:t>menggunakan</a:t>
            </a:r>
            <a:r>
              <a:rPr lang="en-US" dirty="0" smtClean="0"/>
              <a:t> PHP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err="1" smtClean="0"/>
              <a:t>Penggunaan</a:t>
            </a:r>
            <a:r>
              <a:rPr lang="en-US" dirty="0" smtClean="0"/>
              <a:t> Class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2209800"/>
            <a:ext cx="79248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326330" y="1295400"/>
            <a:ext cx="8817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Buat</a:t>
            </a:r>
            <a:r>
              <a:rPr lang="en-US" dirty="0" smtClean="0"/>
              <a:t> Class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menampilkan</a:t>
            </a:r>
            <a:r>
              <a:rPr lang="en-US" dirty="0" smtClean="0"/>
              <a:t> form, </a:t>
            </a:r>
            <a:r>
              <a:rPr lang="en-US" dirty="0" err="1" smtClean="0"/>
              <a:t>gunakan</a:t>
            </a:r>
            <a:r>
              <a:rPr lang="en-US" dirty="0" smtClean="0"/>
              <a:t> </a:t>
            </a:r>
            <a:r>
              <a:rPr lang="en-US" dirty="0" err="1" smtClean="0"/>
              <a:t>panggil</a:t>
            </a:r>
            <a:r>
              <a:rPr lang="en-US" dirty="0" smtClean="0"/>
              <a:t> class </a:t>
            </a:r>
            <a:r>
              <a:rPr lang="en-US" dirty="0" err="1" smtClean="0"/>
              <a:t>tersebut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pembuatan</a:t>
            </a:r>
            <a:r>
              <a:rPr lang="en-US" dirty="0" smtClean="0"/>
              <a:t> form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Latihan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562600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n-US" dirty="0" smtClean="0"/>
              <a:t>1.</a:t>
            </a:r>
          </a:p>
          <a:p>
            <a:pPr>
              <a:buNone/>
            </a:pPr>
            <a:r>
              <a:rPr lang="en-US" dirty="0" err="1" smtClean="0"/>
              <a:t>Buka</a:t>
            </a:r>
            <a:r>
              <a:rPr lang="en-US" dirty="0" smtClean="0"/>
              <a:t> </a:t>
            </a:r>
            <a:r>
              <a:rPr lang="en-US" dirty="0" err="1" smtClean="0"/>
              <a:t>mysql</a:t>
            </a:r>
            <a:r>
              <a:rPr lang="en-US" dirty="0" smtClean="0"/>
              <a:t> </a:t>
            </a:r>
            <a:r>
              <a:rPr lang="en-US" dirty="0" err="1" smtClean="0"/>
              <a:t>kemudian</a:t>
            </a:r>
            <a:r>
              <a:rPr lang="en-US" dirty="0" smtClean="0"/>
              <a:t> </a:t>
            </a:r>
            <a:r>
              <a:rPr lang="en-US" dirty="0" err="1" smtClean="0"/>
              <a:t>buat</a:t>
            </a:r>
            <a:r>
              <a:rPr lang="en-US" dirty="0" smtClean="0"/>
              <a:t> table : </a:t>
            </a:r>
            <a:r>
              <a:rPr lang="en-US" b="1" dirty="0" err="1" smtClean="0"/>
              <a:t>tbBarang</a:t>
            </a:r>
            <a:r>
              <a:rPr lang="en-US" b="1" dirty="0" smtClean="0"/>
              <a:t> </a:t>
            </a:r>
            <a:r>
              <a:rPr lang="en-US" dirty="0" smtClean="0"/>
              <a:t>  </a:t>
            </a:r>
            <a:r>
              <a:rPr lang="en-US" dirty="0" err="1" smtClean="0"/>
              <a:t>kemudian</a:t>
            </a:r>
            <a:r>
              <a:rPr lang="en-US" dirty="0" smtClean="0"/>
              <a:t> </a:t>
            </a:r>
            <a:r>
              <a:rPr lang="en-US" dirty="0" err="1" smtClean="0"/>
              <a:t>isi</a:t>
            </a:r>
            <a:r>
              <a:rPr lang="en-US" dirty="0" smtClean="0"/>
              <a:t> 10 item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en-US" dirty="0" err="1" smtClean="0"/>
              <a:t>kdbarang</a:t>
            </a:r>
            <a:r>
              <a:rPr lang="en-US" dirty="0" smtClean="0"/>
              <a:t>	text/</a:t>
            </a:r>
            <a:r>
              <a:rPr lang="en-US" dirty="0" err="1" smtClean="0"/>
              <a:t>varchar</a:t>
            </a:r>
            <a:endParaRPr lang="en-US" dirty="0" smtClean="0"/>
          </a:p>
          <a:p>
            <a:pPr>
              <a:buNone/>
            </a:pPr>
            <a:r>
              <a:rPr lang="en-US" dirty="0"/>
              <a:t>	</a:t>
            </a:r>
            <a:r>
              <a:rPr lang="en-US" dirty="0" err="1" smtClean="0"/>
              <a:t>namabarang</a:t>
            </a:r>
            <a:r>
              <a:rPr lang="en-US" dirty="0" smtClean="0"/>
              <a:t>	text/</a:t>
            </a:r>
            <a:r>
              <a:rPr lang="en-US" dirty="0" err="1" smtClean="0"/>
              <a:t>varchar</a:t>
            </a:r>
            <a:endParaRPr lang="en-US" dirty="0" smtClean="0"/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qty			number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err="1" smtClean="0"/>
              <a:t>hargabeli</a:t>
            </a:r>
            <a:r>
              <a:rPr lang="en-US" dirty="0" smtClean="0"/>
              <a:t>	number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err="1" smtClean="0"/>
              <a:t>hargajual</a:t>
            </a:r>
            <a:r>
              <a:rPr lang="en-US" dirty="0" smtClean="0"/>
              <a:t>		number</a:t>
            </a:r>
          </a:p>
          <a:p>
            <a:r>
              <a:rPr lang="en-US" dirty="0" err="1" smtClean="0"/>
              <a:t>Buat</a:t>
            </a:r>
            <a:r>
              <a:rPr lang="en-US" dirty="0" smtClean="0"/>
              <a:t> file </a:t>
            </a:r>
            <a:r>
              <a:rPr lang="en-US" dirty="0" err="1" smtClean="0"/>
              <a:t>php</a:t>
            </a:r>
            <a:r>
              <a:rPr lang="en-US" dirty="0" smtClean="0"/>
              <a:t> </a:t>
            </a:r>
            <a:r>
              <a:rPr lang="en-US" dirty="0" err="1" smtClean="0"/>
              <a:t>berisi</a:t>
            </a:r>
            <a:r>
              <a:rPr lang="en-US" dirty="0" smtClean="0"/>
              <a:t> class </a:t>
            </a:r>
            <a:r>
              <a:rPr lang="en-US" dirty="0" err="1" smtClean="0"/>
              <a:t>koneksidb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koneksi</a:t>
            </a:r>
            <a:r>
              <a:rPr lang="en-US" dirty="0" smtClean="0"/>
              <a:t> database </a:t>
            </a:r>
            <a:r>
              <a:rPr lang="en-US" dirty="0" err="1" smtClean="0"/>
              <a:t>dan</a:t>
            </a:r>
            <a:r>
              <a:rPr lang="en-US" dirty="0" smtClean="0"/>
              <a:t> table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err="1" smtClean="0"/>
              <a:t>dalam</a:t>
            </a:r>
            <a:r>
              <a:rPr lang="en-US" dirty="0" smtClean="0"/>
              <a:t> class </a:t>
            </a:r>
            <a:r>
              <a:rPr lang="en-US" dirty="0" err="1" smtClean="0"/>
              <a:t>koneksi</a:t>
            </a:r>
            <a:r>
              <a:rPr lang="en-US" dirty="0" smtClean="0"/>
              <a:t> </a:t>
            </a:r>
            <a:r>
              <a:rPr lang="en-US" dirty="0" err="1" smtClean="0"/>
              <a:t>buat</a:t>
            </a:r>
            <a:r>
              <a:rPr lang="en-US" dirty="0" smtClean="0"/>
              <a:t> </a:t>
            </a:r>
            <a:r>
              <a:rPr lang="en-US" dirty="0" err="1" smtClean="0"/>
              <a:t>beberapa</a:t>
            </a:r>
            <a:r>
              <a:rPr lang="en-US" dirty="0" smtClean="0"/>
              <a:t> method , 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-   </a:t>
            </a:r>
            <a:r>
              <a:rPr lang="en-US" dirty="0" err="1" smtClean="0"/>
              <a:t>koneksi</a:t>
            </a:r>
            <a:r>
              <a:rPr lang="en-US" dirty="0" smtClean="0"/>
              <a:t>  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-  query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-  </a:t>
            </a:r>
            <a:r>
              <a:rPr lang="en-US" dirty="0" err="1" smtClean="0"/>
              <a:t>ambildata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Class </a:t>
            </a:r>
            <a:r>
              <a:rPr lang="en-US" dirty="0" err="1" smtClean="0"/>
              <a:t>koneksidb</a:t>
            </a:r>
            <a:r>
              <a:rPr lang="en-US" dirty="0" smtClean="0"/>
              <a:t>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beberapa</a:t>
            </a:r>
            <a:r>
              <a:rPr lang="en-US" dirty="0" smtClean="0"/>
              <a:t> </a:t>
            </a:r>
            <a:r>
              <a:rPr lang="en-US" dirty="0" err="1" smtClean="0"/>
              <a:t>properti</a:t>
            </a:r>
            <a:r>
              <a:rPr lang="en-US" dirty="0" smtClean="0"/>
              <a:t> : </a:t>
            </a:r>
            <a:r>
              <a:rPr lang="en-US" dirty="0" err="1" smtClean="0"/>
              <a:t>alamatserver,namauser,password,namadatabase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err="1" smtClean="0"/>
              <a:t>Buat</a:t>
            </a:r>
            <a:r>
              <a:rPr lang="en-US" dirty="0" smtClean="0"/>
              <a:t> file </a:t>
            </a:r>
            <a:r>
              <a:rPr lang="en-US" dirty="0" err="1" smtClean="0"/>
              <a:t>php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memanggil</a:t>
            </a:r>
            <a:r>
              <a:rPr lang="en-US" dirty="0" smtClean="0"/>
              <a:t> class </a:t>
            </a:r>
            <a:r>
              <a:rPr lang="en-US" dirty="0" err="1" smtClean="0"/>
              <a:t>koneksi</a:t>
            </a:r>
            <a:r>
              <a:rPr lang="en-US" dirty="0" smtClean="0"/>
              <a:t> </a:t>
            </a:r>
            <a:r>
              <a:rPr lang="en-US" dirty="0" err="1" smtClean="0"/>
              <a:t>tampilkan</a:t>
            </a:r>
            <a:r>
              <a:rPr lang="en-US" dirty="0" smtClean="0"/>
              <a:t> data-data </a:t>
            </a:r>
            <a:r>
              <a:rPr lang="en-US" dirty="0" err="1" smtClean="0"/>
              <a:t>tbBarang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bentuk</a:t>
            </a:r>
            <a:r>
              <a:rPr lang="en-US" dirty="0" smtClean="0"/>
              <a:t> table</a:t>
            </a:r>
          </a:p>
          <a:p>
            <a:pPr>
              <a:buNone/>
            </a:pPr>
            <a:r>
              <a:rPr lang="en-US" dirty="0" smtClean="0"/>
              <a:t>2. </a:t>
            </a:r>
          </a:p>
          <a:p>
            <a:pPr>
              <a:buNone/>
            </a:pPr>
            <a:r>
              <a:rPr lang="en-US" dirty="0" err="1" smtClean="0"/>
              <a:t>Buat</a:t>
            </a:r>
            <a:r>
              <a:rPr lang="en-US" dirty="0" smtClean="0"/>
              <a:t> form </a:t>
            </a:r>
            <a:r>
              <a:rPr lang="en-US" dirty="0" err="1" smtClean="0"/>
              <a:t>untuk</a:t>
            </a:r>
            <a:r>
              <a:rPr lang="en-US" dirty="0" smtClean="0"/>
              <a:t> input </a:t>
            </a:r>
            <a:r>
              <a:rPr lang="en-US" dirty="0" err="1" smtClean="0"/>
              <a:t>tbBarang</a:t>
            </a:r>
            <a:r>
              <a:rPr lang="en-US" dirty="0" smtClean="0"/>
              <a:t>, </a:t>
            </a:r>
            <a:r>
              <a:rPr lang="en-US" dirty="0" err="1" smtClean="0"/>
              <a:t>gunakan</a:t>
            </a:r>
            <a:r>
              <a:rPr lang="en-US" dirty="0" smtClean="0"/>
              <a:t> class </a:t>
            </a:r>
            <a:r>
              <a:rPr lang="en-US" dirty="0" err="1" smtClean="0"/>
              <a:t>koneksidb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class form yang </a:t>
            </a:r>
            <a:r>
              <a:rPr lang="en-US" dirty="0" err="1" smtClean="0"/>
              <a:t>sudah</a:t>
            </a:r>
            <a:r>
              <a:rPr lang="en-US" dirty="0" smtClean="0"/>
              <a:t> </a:t>
            </a:r>
            <a:r>
              <a:rPr lang="en-US" dirty="0" err="1" smtClean="0"/>
              <a:t>pernah</a:t>
            </a:r>
            <a:r>
              <a:rPr lang="en-US" dirty="0" smtClean="0"/>
              <a:t> </a:t>
            </a:r>
            <a:r>
              <a:rPr lang="en-US" dirty="0" err="1" smtClean="0"/>
              <a:t>dibuat</a:t>
            </a:r>
            <a:r>
              <a:rPr lang="en-US" dirty="0" smtClean="0"/>
              <a:t> </a:t>
            </a:r>
            <a:r>
              <a:rPr lang="en-US" dirty="0" err="1" smtClean="0"/>
              <a:t>sebelumnya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Latihan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3. </a:t>
            </a:r>
            <a:r>
              <a:rPr lang="en-US" dirty="0" err="1" smtClean="0"/>
              <a:t>Modifikasi</a:t>
            </a:r>
            <a:r>
              <a:rPr lang="en-US" dirty="0" smtClean="0"/>
              <a:t> script </a:t>
            </a:r>
            <a:r>
              <a:rPr lang="en-US" dirty="0" err="1" smtClean="0"/>
              <a:t>latihan</a:t>
            </a:r>
            <a:r>
              <a:rPr lang="en-US" dirty="0" smtClean="0"/>
              <a:t> 1, </a:t>
            </a:r>
            <a:r>
              <a:rPr lang="en-US" dirty="0" err="1" smtClean="0"/>
              <a:t>tampilkan</a:t>
            </a:r>
            <a:r>
              <a:rPr lang="en-US" dirty="0" smtClean="0"/>
              <a:t> data-data </a:t>
            </a:r>
            <a:r>
              <a:rPr lang="en-US" dirty="0" err="1" smtClean="0"/>
              <a:t>tbBarang</a:t>
            </a:r>
            <a:r>
              <a:rPr lang="en-US" dirty="0" smtClean="0"/>
              <a:t> </a:t>
            </a:r>
            <a:r>
              <a:rPr lang="en-US" dirty="0" err="1" smtClean="0"/>
              <a:t>lalu</a:t>
            </a:r>
            <a:r>
              <a:rPr lang="en-US" dirty="0" smtClean="0"/>
              <a:t> </a:t>
            </a:r>
            <a:r>
              <a:rPr lang="en-US" dirty="0" err="1" smtClean="0"/>
              <a:t>tambahkan</a:t>
            </a:r>
            <a:r>
              <a:rPr lang="en-US" dirty="0" smtClean="0"/>
              <a:t> 1 </a:t>
            </a:r>
            <a:r>
              <a:rPr lang="en-US" dirty="0" err="1" smtClean="0"/>
              <a:t>kolom</a:t>
            </a:r>
            <a:r>
              <a:rPr lang="en-US" dirty="0" smtClean="0"/>
              <a:t> </a:t>
            </a:r>
            <a:r>
              <a:rPr lang="en-US" dirty="0" err="1" smtClean="0"/>
              <a:t>hapus</a:t>
            </a:r>
            <a:r>
              <a:rPr lang="en-US" dirty="0" smtClean="0"/>
              <a:t> </a:t>
            </a:r>
            <a:r>
              <a:rPr lang="en-US" dirty="0" err="1" smtClean="0"/>
              <a:t>berisi</a:t>
            </a:r>
            <a:r>
              <a:rPr lang="en-US" dirty="0" smtClean="0"/>
              <a:t> icon delete / </a:t>
            </a:r>
            <a:r>
              <a:rPr lang="en-US" dirty="0" err="1" smtClean="0"/>
              <a:t>atau</a:t>
            </a:r>
            <a:r>
              <a:rPr lang="en-US" dirty="0" smtClean="0"/>
              <a:t> link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tulisan</a:t>
            </a:r>
            <a:r>
              <a:rPr lang="en-US" dirty="0" smtClean="0"/>
              <a:t> delete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menghapus</a:t>
            </a:r>
            <a:r>
              <a:rPr lang="en-US" dirty="0" smtClean="0"/>
              <a:t> data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tabel</a:t>
            </a:r>
            <a:r>
              <a:rPr lang="en-US" dirty="0" smtClean="0"/>
              <a:t> </a:t>
            </a:r>
            <a:r>
              <a:rPr lang="en-US" dirty="0" err="1" smtClean="0"/>
              <a:t>tbBarang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4. </a:t>
            </a:r>
            <a:r>
              <a:rPr lang="en-US" dirty="0" err="1" smtClean="0"/>
              <a:t>Buat</a:t>
            </a:r>
            <a:r>
              <a:rPr lang="en-US" dirty="0" smtClean="0"/>
              <a:t> file </a:t>
            </a:r>
            <a:r>
              <a:rPr lang="en-US" dirty="0" err="1" smtClean="0"/>
              <a:t>php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pencarian</a:t>
            </a:r>
            <a:r>
              <a:rPr lang="en-US" dirty="0" smtClean="0"/>
              <a:t> data-data </a:t>
            </a:r>
            <a:r>
              <a:rPr lang="en-US" dirty="0" err="1" smtClean="0"/>
              <a:t>tbBarang</a:t>
            </a:r>
            <a:r>
              <a:rPr lang="en-US" dirty="0" smtClean="0"/>
              <a:t>, </a:t>
            </a:r>
            <a:r>
              <a:rPr lang="en-US" dirty="0" err="1" smtClean="0"/>
              <a:t>pencarian</a:t>
            </a:r>
            <a:r>
              <a:rPr lang="en-US" dirty="0" smtClean="0"/>
              <a:t> </a:t>
            </a:r>
            <a:r>
              <a:rPr lang="en-US" dirty="0" err="1" smtClean="0"/>
              <a:t>berdasarkan</a:t>
            </a:r>
            <a:r>
              <a:rPr lang="en-US" dirty="0" smtClean="0"/>
              <a:t> </a:t>
            </a:r>
            <a:r>
              <a:rPr lang="en-US" dirty="0" err="1" smtClean="0"/>
              <a:t>kdbarang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namabarang</a:t>
            </a:r>
            <a:r>
              <a:rPr lang="en-US" dirty="0" smtClean="0"/>
              <a:t> , </a:t>
            </a: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disubmit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ditampilkan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bentuk</a:t>
            </a:r>
            <a:r>
              <a:rPr lang="en-US" dirty="0" smtClean="0"/>
              <a:t> </a:t>
            </a:r>
            <a:r>
              <a:rPr lang="en-US" dirty="0" err="1" smtClean="0"/>
              <a:t>tabel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OBJECT ORIENTED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371600"/>
            <a:ext cx="8153400" cy="51816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 err="1" smtClean="0"/>
              <a:t>Konsep</a:t>
            </a:r>
            <a:r>
              <a:rPr lang="en-US" dirty="0" smtClean="0"/>
              <a:t> OOP </a:t>
            </a:r>
            <a:r>
              <a:rPr lang="en-US" dirty="0" err="1" smtClean="0"/>
              <a:t>menghasilkan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pemrograman</a:t>
            </a:r>
            <a:r>
              <a:rPr lang="en-US" dirty="0" smtClean="0"/>
              <a:t> yang </a:t>
            </a:r>
            <a:r>
              <a:rPr lang="en-US" dirty="0" err="1" smtClean="0"/>
              <a:t>cepat</a:t>
            </a:r>
            <a:r>
              <a:rPr lang="en-US" dirty="0" smtClean="0"/>
              <a:t>, </a:t>
            </a:r>
            <a:r>
              <a:rPr lang="en-US" dirty="0" err="1" smtClean="0"/>
              <a:t>fleksibel</a:t>
            </a:r>
            <a:r>
              <a:rPr lang="en-US" dirty="0" smtClean="0"/>
              <a:t>, </a:t>
            </a:r>
            <a:r>
              <a:rPr lang="en-US" dirty="0" err="1" smtClean="0"/>
              <a:t>kompak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terstruktur</a:t>
            </a:r>
            <a:r>
              <a:rPr lang="en-US" dirty="0" smtClean="0"/>
              <a:t>,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logikal</a:t>
            </a:r>
            <a:r>
              <a:rPr lang="en-US" dirty="0" smtClean="0"/>
              <a:t> </a:t>
            </a:r>
            <a:r>
              <a:rPr lang="en-US" dirty="0" err="1" smtClean="0"/>
              <a:t>maupun</a:t>
            </a:r>
            <a:r>
              <a:rPr lang="en-US" dirty="0" smtClean="0"/>
              <a:t> non </a:t>
            </a:r>
            <a:r>
              <a:rPr lang="en-US" dirty="0" err="1" smtClean="0"/>
              <a:t>logikal</a:t>
            </a:r>
            <a:r>
              <a:rPr lang="en-US" dirty="0" smtClean="0"/>
              <a:t> (</a:t>
            </a:r>
            <a:r>
              <a:rPr lang="en-US" dirty="0" err="1" smtClean="0"/>
              <a:t>dokumentasi</a:t>
            </a:r>
            <a:r>
              <a:rPr lang="en-US" dirty="0" smtClean="0"/>
              <a:t>, </a:t>
            </a:r>
            <a:r>
              <a:rPr lang="en-US" dirty="0" err="1" smtClean="0"/>
              <a:t>leksikal</a:t>
            </a:r>
            <a:r>
              <a:rPr lang="en-US" dirty="0" smtClean="0"/>
              <a:t>, </a:t>
            </a:r>
            <a:r>
              <a:rPr lang="en-US" dirty="0" err="1" smtClean="0"/>
              <a:t>dll</a:t>
            </a:r>
            <a:r>
              <a:rPr lang="en-US" dirty="0" smtClean="0"/>
              <a:t>)</a:t>
            </a:r>
          </a:p>
          <a:p>
            <a:pPr eaLnBrk="1" hangingPunct="1">
              <a:buNone/>
            </a:pPr>
            <a:endParaRPr lang="en-US" dirty="0" smtClean="0"/>
          </a:p>
          <a:p>
            <a:pPr eaLnBrk="1" hangingPunct="1"/>
            <a:r>
              <a:rPr lang="en-US" dirty="0" smtClean="0"/>
              <a:t>What’s Object</a:t>
            </a:r>
          </a:p>
          <a:p>
            <a:pPr lvl="1" eaLnBrk="1" hangingPunct="1"/>
            <a:r>
              <a:rPr lang="en-US" sz="2400" dirty="0" smtClean="0"/>
              <a:t>An object is a software bundle of related variables and methods. </a:t>
            </a:r>
          </a:p>
          <a:p>
            <a:pPr lvl="1" eaLnBrk="1" hangingPunct="1"/>
            <a:r>
              <a:rPr lang="en-US" sz="2400" dirty="0" smtClean="0"/>
              <a:t>Software objects are often used to model real-world objects you find in everyday life. </a:t>
            </a:r>
          </a:p>
          <a:p>
            <a:pPr lvl="1" eaLnBrk="1" hangingPunct="1"/>
            <a:r>
              <a:rPr lang="en-US" sz="2400" dirty="0" err="1" smtClean="0"/>
              <a:t>kucing</a:t>
            </a:r>
            <a:r>
              <a:rPr lang="en-US" sz="2400" dirty="0" smtClean="0"/>
              <a:t>, </a:t>
            </a:r>
            <a:r>
              <a:rPr lang="en-US" sz="2400" dirty="0" err="1" smtClean="0"/>
              <a:t>mangga</a:t>
            </a:r>
            <a:r>
              <a:rPr lang="en-US" sz="2400" dirty="0" smtClean="0"/>
              <a:t>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obyek</a:t>
            </a:r>
            <a:r>
              <a:rPr lang="en-US" sz="2400" dirty="0" smtClean="0"/>
              <a:t> </a:t>
            </a:r>
          </a:p>
          <a:p>
            <a:pPr eaLnBrk="1" hangingPunct="1"/>
            <a:r>
              <a:rPr lang="en-US" dirty="0" err="1" smtClean="0"/>
              <a:t>Apa</a:t>
            </a:r>
            <a:r>
              <a:rPr lang="en-US" dirty="0" smtClean="0"/>
              <a:t> yang </a:t>
            </a:r>
            <a:r>
              <a:rPr lang="en-US" dirty="0" err="1" smtClean="0"/>
              <a:t>dimiliki</a:t>
            </a:r>
            <a:r>
              <a:rPr lang="en-US" dirty="0" smtClean="0"/>
              <a:t> </a:t>
            </a:r>
            <a:r>
              <a:rPr lang="en-US" dirty="0" err="1" smtClean="0"/>
              <a:t>obyek</a:t>
            </a:r>
            <a:endParaRPr lang="en-US" dirty="0" smtClean="0"/>
          </a:p>
          <a:p>
            <a:pPr lvl="1" eaLnBrk="1" hangingPunct="1"/>
            <a:r>
              <a:rPr lang="en-US" dirty="0" smtClean="0"/>
              <a:t>state (</a:t>
            </a:r>
            <a:r>
              <a:rPr lang="en-US" dirty="0" err="1" smtClean="0"/>
              <a:t>keadaan</a:t>
            </a:r>
            <a:r>
              <a:rPr lang="en-US" dirty="0" smtClean="0"/>
              <a:t>) </a:t>
            </a:r>
          </a:p>
          <a:p>
            <a:pPr lvl="2" eaLnBrk="1" hangingPunct="1"/>
            <a:r>
              <a:rPr lang="en-US" sz="2000" dirty="0" err="1" smtClean="0"/>
              <a:t>implementasinya</a:t>
            </a:r>
            <a:r>
              <a:rPr lang="en-US" sz="2000" dirty="0" smtClean="0"/>
              <a:t> </a:t>
            </a:r>
            <a:r>
              <a:rPr lang="en-US" sz="2000" dirty="0" err="1" smtClean="0"/>
              <a:t>menjadi</a:t>
            </a:r>
            <a:r>
              <a:rPr lang="en-US" sz="2000" dirty="0" smtClean="0"/>
              <a:t> properties, </a:t>
            </a:r>
            <a:r>
              <a:rPr lang="en-US" sz="2000" dirty="0" err="1" smtClean="0"/>
              <a:t>atau</a:t>
            </a:r>
            <a:r>
              <a:rPr lang="en-US" sz="2000" dirty="0" smtClean="0"/>
              <a:t> </a:t>
            </a:r>
            <a:r>
              <a:rPr lang="en-US" sz="2000" dirty="0" err="1" smtClean="0"/>
              <a:t>variabel</a:t>
            </a:r>
            <a:r>
              <a:rPr lang="en-US" sz="2000" dirty="0" smtClean="0"/>
              <a:t> </a:t>
            </a:r>
            <a:r>
              <a:rPr lang="en-US" sz="2000" dirty="0" err="1" smtClean="0"/>
              <a:t>milik</a:t>
            </a:r>
            <a:r>
              <a:rPr lang="en-US" sz="2000" dirty="0" smtClean="0"/>
              <a:t> </a:t>
            </a:r>
            <a:r>
              <a:rPr lang="en-US" sz="2000" dirty="0" err="1" smtClean="0"/>
              <a:t>obyek</a:t>
            </a:r>
            <a:endParaRPr lang="en-US" sz="2000" dirty="0" smtClean="0"/>
          </a:p>
          <a:p>
            <a:pPr lvl="1" eaLnBrk="1" hangingPunct="1"/>
            <a:r>
              <a:rPr lang="en-US" dirty="0" err="1" smtClean="0"/>
              <a:t>behaviour</a:t>
            </a:r>
            <a:r>
              <a:rPr lang="en-US" dirty="0" smtClean="0"/>
              <a:t> </a:t>
            </a:r>
          </a:p>
          <a:p>
            <a:pPr lvl="2" eaLnBrk="1" hangingPunct="1"/>
            <a:r>
              <a:rPr lang="en-US" sz="2000" dirty="0" err="1" smtClean="0"/>
              <a:t>implementasinya</a:t>
            </a:r>
            <a:r>
              <a:rPr lang="en-US" sz="2000" dirty="0" smtClean="0"/>
              <a:t> </a:t>
            </a:r>
            <a:r>
              <a:rPr lang="en-US" sz="2000" dirty="0" err="1" smtClean="0"/>
              <a:t>akan</a:t>
            </a:r>
            <a:r>
              <a:rPr lang="en-US" sz="2000" dirty="0" smtClean="0"/>
              <a:t> </a:t>
            </a:r>
            <a:r>
              <a:rPr lang="en-US" sz="2000" dirty="0" err="1" smtClean="0"/>
              <a:t>menjadi</a:t>
            </a:r>
            <a:r>
              <a:rPr lang="en-US" sz="2000" dirty="0" smtClean="0"/>
              <a:t> method </a:t>
            </a:r>
            <a:r>
              <a:rPr lang="en-US" sz="2000" dirty="0" err="1" smtClean="0"/>
              <a:t>atau</a:t>
            </a:r>
            <a:r>
              <a:rPr lang="en-US" sz="2000" dirty="0" smtClean="0"/>
              <a:t> </a:t>
            </a:r>
            <a:r>
              <a:rPr lang="en-US" sz="2000" dirty="0" err="1" smtClean="0"/>
              <a:t>fungsi</a:t>
            </a:r>
            <a:r>
              <a:rPr lang="en-US" sz="2000" dirty="0" smtClean="0"/>
              <a:t> </a:t>
            </a:r>
            <a:r>
              <a:rPr lang="en-US" sz="2000" dirty="0" err="1" smtClean="0"/>
              <a:t>milik</a:t>
            </a:r>
            <a:r>
              <a:rPr lang="en-US" sz="2000" dirty="0" smtClean="0"/>
              <a:t> </a:t>
            </a:r>
            <a:r>
              <a:rPr lang="en-US" sz="2000" dirty="0" err="1" smtClean="0"/>
              <a:t>sebuah</a:t>
            </a:r>
            <a:r>
              <a:rPr lang="en-US" sz="2000" dirty="0" smtClean="0"/>
              <a:t> </a:t>
            </a:r>
            <a:r>
              <a:rPr lang="en-US" sz="2000" dirty="0" err="1" smtClean="0"/>
              <a:t>kelas</a:t>
            </a:r>
            <a:endParaRPr lang="en-US" sz="2000" dirty="0" smtClean="0"/>
          </a:p>
          <a:p>
            <a:pPr lvl="1" eaLnBrk="1" hangingPunct="1"/>
            <a:endParaRPr lang="en-US" sz="1800" dirty="0" smtClean="0"/>
          </a:p>
          <a:p>
            <a:pPr lvl="1" eaLnBrk="1" hangingPunct="1"/>
            <a:endParaRPr lang="en-US" dirty="0" smtClean="0"/>
          </a:p>
          <a:p>
            <a:pPr lvl="1" eaLnBrk="1" hangingPunct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OBJECT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600" smtClean="0"/>
              <a:t>Object adalah sesuatu yang memiliki 1 set tanggung jawab dan satu set keadaan (state)</a:t>
            </a:r>
          </a:p>
          <a:p>
            <a:pPr eaLnBrk="1" hangingPunct="1"/>
            <a:r>
              <a:rPr lang="en-US" sz="2600" smtClean="0"/>
              <a:t>Tanggung jawab diimplementasikan menggunakan method/fungsi </a:t>
            </a:r>
          </a:p>
          <a:p>
            <a:pPr eaLnBrk="1" hangingPunct="1"/>
            <a:r>
              <a:rPr lang="en-US" sz="2600" smtClean="0"/>
              <a:t>State diimplementasikan menggunakan properties/variabel </a:t>
            </a:r>
          </a:p>
          <a:p>
            <a:pPr eaLnBrk="1" hangingPunct="1"/>
            <a:r>
              <a:rPr lang="en-US" sz="2600" smtClean="0"/>
              <a:t>variabel dan fungsi selanjutnya disebut sebagai member dari sebuah obyek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CLASS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4525963"/>
          </a:xfrm>
        </p:spPr>
        <p:txBody>
          <a:bodyPr>
            <a:normAutofit fontScale="62500" lnSpcReduction="20000"/>
          </a:bodyPr>
          <a:lstStyle/>
          <a:p>
            <a:pPr eaLnBrk="1" hangingPunct="1"/>
            <a:r>
              <a:rPr lang="en-US" dirty="0" err="1" smtClean="0">
                <a:latin typeface="Arial" pitchFamily="34" charset="0"/>
                <a:cs typeface="Arial" pitchFamily="34" charset="0"/>
              </a:rPr>
              <a:t>Definisi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CLASS :</a:t>
            </a:r>
          </a:p>
          <a:p>
            <a:pPr eaLnBrk="1" hangingPunct="1"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lvl="1" eaLnBrk="1" hangingPunct="1"/>
            <a:r>
              <a:rPr lang="en-US" dirty="0" smtClean="0">
                <a:latin typeface="Arial" pitchFamily="34" charset="0"/>
                <a:cs typeface="Arial" pitchFamily="34" charset="0"/>
              </a:rPr>
              <a:t>A class is a blueprint or prototype that defines the variables and the methods common to all objects of a certain kind. </a:t>
            </a:r>
          </a:p>
          <a:p>
            <a:pPr lvl="1" eaLnBrk="1" hangingPunct="1"/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Class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disusun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berdasarkan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karakteristik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sebuah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objek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benda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lvl="1"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Sifat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ini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disebut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sebagai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Abstraksi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(Abstraction)</a:t>
            </a:r>
          </a:p>
          <a:p>
            <a:pPr lvl="1"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Class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adalah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penampung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sekumpulan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elemen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data (variable)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kode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program (function) yang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digunakan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oleh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pengolahan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datanya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lvl="1"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Sifat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ini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disebut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sebagai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enkapsulasi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(Encapsulation) .</a:t>
            </a:r>
          </a:p>
          <a:p>
            <a:pPr lvl="1"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Class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dapat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disusun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secara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hierarki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sehingga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suatu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class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dapat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mewariskan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beberapa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atau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semua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karakteristiknya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class lain (class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anak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/child class).</a:t>
            </a:r>
          </a:p>
          <a:p>
            <a:pPr lvl="1"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Sifat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ini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disebut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sebagai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Pewarisan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(Inheritance) </a:t>
            </a:r>
          </a:p>
          <a:p>
            <a:pPr eaLnBrk="1" hangingPunct="1">
              <a:buFont typeface="Wingdings" pitchFamily="2" charset="2"/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 smtClean="0"/>
              <a:t>Class</a:t>
            </a:r>
            <a:r>
              <a:rPr lang="en-US" dirty="0" smtClean="0"/>
              <a:t> : </a:t>
            </a:r>
            <a:r>
              <a:rPr lang="en-US" dirty="0" err="1" smtClean="0"/>
              <a:t>susunan</a:t>
            </a:r>
            <a:r>
              <a:rPr lang="en-US" dirty="0" smtClean="0"/>
              <a:t> </a:t>
            </a:r>
            <a:r>
              <a:rPr lang="en-US" dirty="0" err="1" smtClean="0"/>
              <a:t>kode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data</a:t>
            </a:r>
          </a:p>
          <a:p>
            <a:r>
              <a:rPr lang="en-US" b="1" dirty="0" smtClean="0"/>
              <a:t>Instance</a:t>
            </a:r>
            <a:r>
              <a:rPr lang="en-US" dirty="0" smtClean="0"/>
              <a:t> : </a:t>
            </a:r>
            <a:r>
              <a:rPr lang="en-US" dirty="0" err="1" smtClean="0"/>
              <a:t>objek</a:t>
            </a:r>
            <a:r>
              <a:rPr lang="en-US" dirty="0" smtClean="0"/>
              <a:t> </a:t>
            </a:r>
            <a:r>
              <a:rPr lang="en-US" dirty="0" err="1" smtClean="0"/>
              <a:t>baru</a:t>
            </a:r>
            <a:r>
              <a:rPr lang="en-US" dirty="0" smtClean="0"/>
              <a:t> yang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turunan</a:t>
            </a:r>
            <a:r>
              <a:rPr lang="en-US" dirty="0" smtClean="0"/>
              <a:t> </a:t>
            </a:r>
            <a:r>
              <a:rPr lang="en-US" dirty="0" err="1" smtClean="0"/>
              <a:t>sebuah</a:t>
            </a:r>
            <a:r>
              <a:rPr lang="en-US" dirty="0" smtClean="0"/>
              <a:t> class</a:t>
            </a:r>
          </a:p>
          <a:p>
            <a:r>
              <a:rPr lang="en-US" b="1" dirty="0" smtClean="0"/>
              <a:t>Properties</a:t>
            </a:r>
            <a:r>
              <a:rPr lang="en-US" dirty="0" smtClean="0"/>
              <a:t> : </a:t>
            </a:r>
            <a:r>
              <a:rPr lang="en-US" dirty="0" err="1" smtClean="0"/>
              <a:t>semua</a:t>
            </a:r>
            <a:r>
              <a:rPr lang="en-US" dirty="0" smtClean="0"/>
              <a:t> data yang </a:t>
            </a:r>
            <a:r>
              <a:rPr lang="en-US" dirty="0" err="1" smtClean="0"/>
              <a:t>berhubungan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sebuah</a:t>
            </a:r>
            <a:r>
              <a:rPr lang="en-US" dirty="0" smtClean="0"/>
              <a:t> </a:t>
            </a:r>
            <a:r>
              <a:rPr lang="en-US" dirty="0" err="1" smtClean="0"/>
              <a:t>objek</a:t>
            </a:r>
            <a:endParaRPr lang="en-US" dirty="0" smtClean="0"/>
          </a:p>
          <a:p>
            <a:r>
              <a:rPr lang="en-US" b="1" dirty="0" smtClean="0"/>
              <a:t>Methods</a:t>
            </a:r>
            <a:r>
              <a:rPr lang="en-US" dirty="0" smtClean="0"/>
              <a:t> : </a:t>
            </a:r>
            <a:r>
              <a:rPr lang="en-US" dirty="0" err="1" smtClean="0"/>
              <a:t>semua</a:t>
            </a:r>
            <a:r>
              <a:rPr lang="en-US" dirty="0" smtClean="0"/>
              <a:t> </a:t>
            </a:r>
            <a:r>
              <a:rPr lang="en-US" dirty="0" err="1" smtClean="0"/>
              <a:t>fungsi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sebuah</a:t>
            </a:r>
            <a:r>
              <a:rPr lang="en-US" dirty="0" smtClean="0"/>
              <a:t> </a:t>
            </a:r>
            <a:r>
              <a:rPr lang="en-US" dirty="0" err="1" smtClean="0"/>
              <a:t>objek</a:t>
            </a:r>
            <a:endParaRPr lang="en-US" dirty="0" smtClean="0"/>
          </a:p>
          <a:p>
            <a:r>
              <a:rPr lang="en-US" b="1" dirty="0" err="1" smtClean="0"/>
              <a:t>Enkasulapsi</a:t>
            </a:r>
            <a:r>
              <a:rPr lang="en-US" dirty="0" smtClean="0"/>
              <a:t> : </a:t>
            </a:r>
            <a:r>
              <a:rPr lang="en-US" dirty="0" err="1" smtClean="0"/>
              <a:t>properti</a:t>
            </a:r>
            <a:r>
              <a:rPr lang="en-US" dirty="0" smtClean="0"/>
              <a:t> </a:t>
            </a:r>
            <a:r>
              <a:rPr lang="en-US" dirty="0" err="1" smtClean="0"/>
              <a:t>objek</a:t>
            </a:r>
            <a:r>
              <a:rPr lang="en-US" dirty="0" smtClean="0"/>
              <a:t> </a:t>
            </a:r>
            <a:r>
              <a:rPr lang="en-US" dirty="0" err="1" smtClean="0"/>
              <a:t>hanya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diubah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methods </a:t>
            </a:r>
            <a:r>
              <a:rPr lang="en-US" dirty="0" err="1" smtClean="0"/>
              <a:t>objek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endParaRPr lang="en-US" dirty="0" smtClean="0"/>
          </a:p>
          <a:p>
            <a:r>
              <a:rPr lang="en-US" b="1" dirty="0" smtClean="0"/>
              <a:t>Interface</a:t>
            </a:r>
            <a:r>
              <a:rPr lang="en-US" dirty="0" smtClean="0"/>
              <a:t> : methods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melakukan</a:t>
            </a:r>
            <a:r>
              <a:rPr lang="en-US" dirty="0" smtClean="0"/>
              <a:t> </a:t>
            </a:r>
            <a:r>
              <a:rPr lang="en-US" dirty="0" err="1" smtClean="0"/>
              <a:t>enkasulapsi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CLASS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Inheritance</a:t>
            </a:r>
            <a:r>
              <a:rPr lang="en-US" dirty="0"/>
              <a:t> : </a:t>
            </a:r>
            <a:r>
              <a:rPr lang="en-US" dirty="0" err="1"/>
              <a:t>membuat</a:t>
            </a:r>
            <a:r>
              <a:rPr lang="en-US" dirty="0"/>
              <a:t> class yang </a:t>
            </a:r>
            <a:r>
              <a:rPr lang="en-US" dirty="0" err="1"/>
              <a:t>mirip</a:t>
            </a:r>
            <a:r>
              <a:rPr lang="en-US" dirty="0"/>
              <a:t> </a:t>
            </a:r>
            <a:r>
              <a:rPr lang="en-US" dirty="0" err="1"/>
              <a:t>tapi</a:t>
            </a:r>
            <a:r>
              <a:rPr lang="en-US" dirty="0"/>
              <a:t> </a:t>
            </a:r>
            <a:r>
              <a:rPr lang="en-US" dirty="0" err="1"/>
              <a:t>tak</a:t>
            </a:r>
            <a:r>
              <a:rPr lang="en-US" dirty="0"/>
              <a:t> </a:t>
            </a:r>
            <a:r>
              <a:rPr lang="en-US" dirty="0" err="1"/>
              <a:t>sama</a:t>
            </a:r>
            <a:endParaRPr lang="en-US" dirty="0"/>
          </a:p>
          <a:p>
            <a:r>
              <a:rPr lang="en-US" b="1" dirty="0" err="1"/>
              <a:t>Superclass</a:t>
            </a:r>
            <a:r>
              <a:rPr lang="en-US" dirty="0"/>
              <a:t> : class </a:t>
            </a:r>
            <a:r>
              <a:rPr lang="en-US" dirty="0" err="1"/>
              <a:t>induk</a:t>
            </a:r>
            <a:endParaRPr lang="en-US" dirty="0"/>
          </a:p>
          <a:p>
            <a:r>
              <a:rPr lang="en-US" b="1" dirty="0"/>
              <a:t>Subclass</a:t>
            </a:r>
            <a:r>
              <a:rPr lang="en-US" dirty="0"/>
              <a:t> : class </a:t>
            </a:r>
            <a:r>
              <a:rPr lang="en-US" dirty="0" err="1"/>
              <a:t>hasil</a:t>
            </a:r>
            <a:r>
              <a:rPr lang="en-US" dirty="0"/>
              <a:t> inheritance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CLASS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Sintak Dasar Class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5257800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en-US" sz="3000" dirty="0" err="1"/>
              <a:t>Deklarasi</a:t>
            </a:r>
            <a:r>
              <a:rPr lang="en-US" sz="3000" dirty="0"/>
              <a:t> class :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3000" dirty="0"/>
              <a:t>Class </a:t>
            </a:r>
            <a:r>
              <a:rPr lang="en-US" sz="3000" dirty="0" err="1"/>
              <a:t>nama_class</a:t>
            </a:r>
            <a:endParaRPr lang="en-US" sz="3000" dirty="0"/>
          </a:p>
          <a:p>
            <a:pPr>
              <a:lnSpc>
                <a:spcPct val="80000"/>
              </a:lnSpc>
              <a:buFontTx/>
              <a:buNone/>
            </a:pPr>
            <a:r>
              <a:rPr lang="en-US" sz="3000" dirty="0"/>
              <a:t>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3000" dirty="0"/>
              <a:t>	//</a:t>
            </a:r>
            <a:r>
              <a:rPr lang="en-US" sz="3000" dirty="0" err="1"/>
              <a:t>isi</a:t>
            </a:r>
            <a:r>
              <a:rPr lang="en-US" sz="3000" dirty="0"/>
              <a:t> class : methods, properties, etc….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3000" dirty="0" smtClean="0"/>
              <a:t>}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3000" dirty="0"/>
          </a:p>
          <a:p>
            <a:pPr>
              <a:lnSpc>
                <a:spcPct val="80000"/>
              </a:lnSpc>
            </a:pPr>
            <a:r>
              <a:rPr lang="en-US" sz="3000" dirty="0" err="1"/>
              <a:t>Membuat</a:t>
            </a:r>
            <a:r>
              <a:rPr lang="en-US" sz="3000" dirty="0"/>
              <a:t> </a:t>
            </a:r>
            <a:r>
              <a:rPr lang="en-US" sz="3000" dirty="0" err="1"/>
              <a:t>objek</a:t>
            </a:r>
            <a:r>
              <a:rPr lang="en-US" sz="3000" dirty="0"/>
              <a:t> :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3000" dirty="0"/>
              <a:t>$</a:t>
            </a:r>
            <a:r>
              <a:rPr lang="en-US" sz="3000" dirty="0" err="1"/>
              <a:t>objek</a:t>
            </a:r>
            <a:r>
              <a:rPr lang="en-US" sz="3000" dirty="0"/>
              <a:t> = new class;</a:t>
            </a:r>
          </a:p>
          <a:p>
            <a:pPr>
              <a:lnSpc>
                <a:spcPct val="80000"/>
              </a:lnSpc>
            </a:pPr>
            <a:r>
              <a:rPr lang="en-US" sz="3000" dirty="0" err="1"/>
              <a:t>Mengakses</a:t>
            </a:r>
            <a:r>
              <a:rPr lang="en-US" sz="3000" dirty="0"/>
              <a:t> </a:t>
            </a:r>
            <a:r>
              <a:rPr lang="en-US" sz="3000" dirty="0" err="1"/>
              <a:t>objek</a:t>
            </a:r>
            <a:r>
              <a:rPr lang="en-US" sz="3000" dirty="0"/>
              <a:t> :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3000" dirty="0"/>
              <a:t>$</a:t>
            </a:r>
            <a:r>
              <a:rPr lang="en-US" sz="3000" dirty="0" err="1"/>
              <a:t>objek</a:t>
            </a:r>
            <a:r>
              <a:rPr lang="en-US" sz="3000" dirty="0"/>
              <a:t> -&gt; property/methods</a:t>
            </a:r>
          </a:p>
          <a:p>
            <a:pPr>
              <a:lnSpc>
                <a:spcPct val="80000"/>
              </a:lnSpc>
            </a:pPr>
            <a:r>
              <a:rPr lang="en-US" sz="3000" dirty="0" err="1"/>
              <a:t>Mengkloning</a:t>
            </a:r>
            <a:r>
              <a:rPr lang="en-US" sz="3000" dirty="0"/>
              <a:t> </a:t>
            </a:r>
            <a:r>
              <a:rPr lang="en-US" sz="3000" dirty="0" err="1"/>
              <a:t>objek</a:t>
            </a:r>
            <a:r>
              <a:rPr lang="en-US" sz="3000" dirty="0"/>
              <a:t> :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3000" dirty="0"/>
              <a:t>$objek2 = $objek1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Constructor &amp; Destructor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en-US" sz="2800" dirty="0" err="1"/>
              <a:t>Inisialisasi</a:t>
            </a:r>
            <a:r>
              <a:rPr lang="en-US" sz="2800" dirty="0"/>
              <a:t> </a:t>
            </a:r>
            <a:r>
              <a:rPr lang="en-US" sz="2800" dirty="0" err="1"/>
              <a:t>objek</a:t>
            </a:r>
            <a:r>
              <a:rPr lang="en-US" sz="2800" dirty="0"/>
              <a:t> </a:t>
            </a:r>
            <a:r>
              <a:rPr lang="en-US" sz="2800" dirty="0" err="1"/>
              <a:t>dapat</a:t>
            </a:r>
            <a:r>
              <a:rPr lang="en-US" sz="2800" dirty="0"/>
              <a:t> </a:t>
            </a:r>
            <a:r>
              <a:rPr lang="en-US" sz="2800" dirty="0" err="1"/>
              <a:t>menggunakan</a:t>
            </a:r>
            <a:r>
              <a:rPr lang="en-US" sz="2800" dirty="0"/>
              <a:t> parameter</a:t>
            </a:r>
          </a:p>
          <a:p>
            <a:pPr>
              <a:lnSpc>
                <a:spcPct val="80000"/>
              </a:lnSpc>
            </a:pPr>
            <a:r>
              <a:rPr lang="en-US" sz="2800" dirty="0" err="1"/>
              <a:t>Sintak</a:t>
            </a:r>
            <a:r>
              <a:rPr lang="en-US" sz="2800" dirty="0"/>
              <a:t> :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2400" dirty="0"/>
              <a:t>function __construct([parameter, …])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2400" dirty="0"/>
              <a:t>{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en-US" sz="2000" dirty="0"/>
              <a:t>//statement constructor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2400" dirty="0"/>
              <a:t>}</a:t>
            </a:r>
          </a:p>
          <a:p>
            <a:pPr>
              <a:lnSpc>
                <a:spcPct val="80000"/>
              </a:lnSpc>
            </a:pPr>
            <a:r>
              <a:rPr lang="en-US" sz="2800" dirty="0" err="1"/>
              <a:t>Finalisasi</a:t>
            </a:r>
            <a:r>
              <a:rPr lang="en-US" sz="2800" dirty="0"/>
              <a:t> </a:t>
            </a:r>
            <a:r>
              <a:rPr lang="en-US" sz="2800" dirty="0" err="1"/>
              <a:t>objek</a:t>
            </a:r>
            <a:r>
              <a:rPr lang="en-US" sz="2800" dirty="0"/>
              <a:t> =&gt; cleanup &amp; security, </a:t>
            </a:r>
            <a:r>
              <a:rPr lang="en-US" sz="2800" dirty="0" err="1"/>
              <a:t>dipanggil</a:t>
            </a:r>
            <a:r>
              <a:rPr lang="en-US" sz="2800" dirty="0"/>
              <a:t> </a:t>
            </a:r>
            <a:r>
              <a:rPr lang="en-US" sz="2800" dirty="0" err="1"/>
              <a:t>saat</a:t>
            </a:r>
            <a:r>
              <a:rPr lang="en-US" sz="2800" dirty="0"/>
              <a:t> </a:t>
            </a:r>
            <a:r>
              <a:rPr lang="en-US" sz="2800" dirty="0" err="1"/>
              <a:t>suatu</a:t>
            </a:r>
            <a:r>
              <a:rPr lang="en-US" sz="2800" dirty="0"/>
              <a:t> class </a:t>
            </a:r>
            <a:r>
              <a:rPr lang="en-US" sz="2800" dirty="0" err="1"/>
              <a:t>diakses</a:t>
            </a:r>
            <a:r>
              <a:rPr lang="en-US" sz="2800" dirty="0"/>
              <a:t> </a:t>
            </a:r>
            <a:r>
              <a:rPr lang="en-US" sz="2800" dirty="0" err="1"/>
              <a:t>terakhir</a:t>
            </a:r>
            <a:r>
              <a:rPr lang="en-US" sz="2800" dirty="0"/>
              <a:t> kali</a:t>
            </a:r>
          </a:p>
          <a:p>
            <a:pPr>
              <a:lnSpc>
                <a:spcPct val="80000"/>
              </a:lnSpc>
            </a:pPr>
            <a:r>
              <a:rPr lang="en-US" sz="2800" dirty="0" err="1"/>
              <a:t>Sintak</a:t>
            </a:r>
            <a:r>
              <a:rPr lang="en-US" sz="2800" dirty="0"/>
              <a:t> :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2400" dirty="0"/>
              <a:t>Function __destruct()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2400" dirty="0"/>
              <a:t>{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en-US" sz="2000" dirty="0"/>
              <a:t>//statement destructor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2400" dirty="0"/>
              <a:t>}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578</TotalTime>
  <Words>880</Words>
  <Application>Microsoft Office PowerPoint</Application>
  <PresentationFormat>On-screen Show (4:3)</PresentationFormat>
  <Paragraphs>179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Perancangan dan Pemrograman Web</vt:lpstr>
      <vt:lpstr>Objective</vt:lpstr>
      <vt:lpstr>OBJECT ORIENTED</vt:lpstr>
      <vt:lpstr>OBJECT</vt:lpstr>
      <vt:lpstr>CLASS</vt:lpstr>
      <vt:lpstr>CLASS</vt:lpstr>
      <vt:lpstr>CLASS</vt:lpstr>
      <vt:lpstr>Sintak Dasar Class</vt:lpstr>
      <vt:lpstr>Constructor &amp; Destructor</vt:lpstr>
      <vt:lpstr>Methods</vt:lpstr>
      <vt:lpstr>Properties</vt:lpstr>
      <vt:lpstr>Konstanta</vt:lpstr>
      <vt:lpstr>Scoping Dalam Class</vt:lpstr>
      <vt:lpstr>Scoping Dalam Class </vt:lpstr>
      <vt:lpstr>Inheritance</vt:lpstr>
      <vt:lpstr>PowerPoint Presentation</vt:lpstr>
      <vt:lpstr>Penggunaan Class and object</vt:lpstr>
      <vt:lpstr>Latihan Penggunaan Class and object</vt:lpstr>
      <vt:lpstr>Penggunaan Class</vt:lpstr>
      <vt:lpstr>Penggunaan Class</vt:lpstr>
      <vt:lpstr>Latihan</vt:lpstr>
      <vt:lpstr>Latihan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Perancangan dan Pemrograman Web</dc:title>
  <dc:creator>chan</dc:creator>
  <cp:lastModifiedBy>chaerul</cp:lastModifiedBy>
  <cp:revision>37</cp:revision>
  <dcterms:created xsi:type="dcterms:W3CDTF">2014-04-08T01:09:23Z</dcterms:created>
  <dcterms:modified xsi:type="dcterms:W3CDTF">2015-04-07T08:01:13Z</dcterms:modified>
</cp:coreProperties>
</file>