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7" r:id="rId9"/>
    <p:sldId id="306" r:id="rId10"/>
    <p:sldId id="308" r:id="rId11"/>
    <p:sldId id="305" r:id="rId12"/>
    <p:sldId id="309" r:id="rId13"/>
    <p:sldId id="310" r:id="rId14"/>
    <p:sldId id="296" r:id="rId15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9946" autoAdjust="0"/>
  </p:normalViewPr>
  <p:slideViewPr>
    <p:cSldViewPr>
      <p:cViewPr varScale="1">
        <p:scale>
          <a:sx n="63" d="100"/>
          <a:sy n="63" d="100"/>
        </p:scale>
        <p:origin x="15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08/02/2019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Web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 smtClean="0"/>
              <a:t>7 </a:t>
            </a:r>
            <a:r>
              <a:rPr lang="en-US" dirty="0" smtClean="0"/>
              <a:t>– Session </a:t>
            </a:r>
            <a:r>
              <a:rPr lang="en-US" dirty="0" err="1" smtClean="0"/>
              <a:t>dan</a:t>
            </a:r>
            <a:r>
              <a:rPr lang="en-US" dirty="0" smtClean="0"/>
              <a:t> Cookies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085184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tx2"/>
                </a:solidFill>
              </a:rPr>
              <a:t>Oleh</a:t>
            </a:r>
            <a:r>
              <a:rPr lang="en-US" i="1" dirty="0" smtClean="0">
                <a:solidFill>
                  <a:schemeClr val="tx2"/>
                </a:solidFill>
              </a:rPr>
              <a:t>: </a:t>
            </a:r>
            <a:r>
              <a:rPr lang="en-US" i="1" dirty="0" err="1" smtClean="0">
                <a:solidFill>
                  <a:schemeClr val="tx2"/>
                </a:solidFill>
              </a:rPr>
              <a:t>Chaerul</a:t>
            </a:r>
            <a:r>
              <a:rPr lang="en-US" i="1" dirty="0" smtClean="0">
                <a:solidFill>
                  <a:schemeClr val="tx2"/>
                </a:solidFill>
              </a:rPr>
              <a:t> Anwar, MTI</a:t>
            </a:r>
            <a:endParaRPr lang="id-ID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530441" y="620688"/>
            <a:ext cx="3909120" cy="1066800"/>
          </a:xfrm>
        </p:spPr>
        <p:txBody>
          <a:bodyPr/>
          <a:lstStyle/>
          <a:p>
            <a:r>
              <a:rPr lang="en-US" dirty="0" smtClean="0"/>
              <a:t>Logout</a:t>
            </a:r>
            <a:endParaRPr lang="en-US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227800" y="476672"/>
            <a:ext cx="8229600" cy="6286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693" indent="0">
              <a:buNone/>
            </a:pPr>
            <a:r>
              <a:rPr lang="en-US" sz="2000" dirty="0" smtClean="0"/>
              <a:t>&lt;!-- </a:t>
            </a:r>
            <a:r>
              <a:rPr lang="en-US" sz="2000" dirty="0" err="1" smtClean="0"/>
              <a:t>welcome.php</a:t>
            </a:r>
            <a:r>
              <a:rPr lang="en-US" sz="2000" dirty="0" smtClean="0"/>
              <a:t> --&gt;</a:t>
            </a:r>
          </a:p>
          <a:p>
            <a:pPr marL="109693" indent="0">
              <a:buNone/>
            </a:pPr>
            <a:r>
              <a:rPr lang="en-US" sz="2000" dirty="0" smtClean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 err="1" smtClean="0"/>
              <a:t>session_start</a:t>
            </a:r>
            <a:r>
              <a:rPr lang="en-US" sz="2000" dirty="0"/>
              <a:t>();</a:t>
            </a:r>
          </a:p>
          <a:p>
            <a:pPr marL="109693" indent="0">
              <a:buNone/>
            </a:pPr>
            <a:r>
              <a:rPr lang="en-US" sz="2000" dirty="0" smtClean="0"/>
              <a:t>if</a:t>
            </a:r>
            <a:r>
              <a:rPr lang="en-US" sz="2000" dirty="0"/>
              <a:t>(!</a:t>
            </a:r>
            <a:r>
              <a:rPr lang="en-US" sz="2000" dirty="0" err="1"/>
              <a:t>isset</a:t>
            </a:r>
            <a:r>
              <a:rPr lang="en-US" sz="2000" dirty="0"/>
              <a:t>($_SESSION['</a:t>
            </a:r>
            <a:r>
              <a:rPr lang="en-US" sz="2000" dirty="0" err="1"/>
              <a:t>namauser</a:t>
            </a:r>
            <a:r>
              <a:rPr lang="en-US" sz="2000" dirty="0"/>
              <a:t>'])){</a:t>
            </a:r>
          </a:p>
          <a:p>
            <a:pPr marL="109693" indent="0">
              <a:buNone/>
            </a:pPr>
            <a:r>
              <a:rPr lang="en-US" sz="2000" dirty="0" smtClean="0"/>
              <a:t>    </a:t>
            </a:r>
            <a:r>
              <a:rPr lang="en-US" sz="2000" dirty="0"/>
              <a:t>Header("Location: </a:t>
            </a:r>
            <a:r>
              <a:rPr lang="en-US" sz="2000" dirty="0" err="1" smtClean="0"/>
              <a:t>login.php</a:t>
            </a:r>
            <a:r>
              <a:rPr lang="en-US" sz="2000" dirty="0" smtClean="0"/>
              <a:t>");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 smtClean="0"/>
              <a:t>//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register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mencetak</a:t>
            </a:r>
            <a:r>
              <a:rPr lang="en-US" sz="2000" dirty="0"/>
              <a:t> </a:t>
            </a:r>
            <a:r>
              <a:rPr lang="en-US" sz="2000" dirty="0" err="1"/>
              <a:t>tulisan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 smtClean="0"/>
              <a:t>echo “</a:t>
            </a:r>
            <a:r>
              <a:rPr lang="en-US" sz="2000" dirty="0" err="1" smtClean="0"/>
              <a:t>Selamat</a:t>
            </a:r>
            <a:r>
              <a:rPr lang="en-US" sz="2000" dirty="0" smtClean="0"/>
              <a:t> </a:t>
            </a:r>
            <a:r>
              <a:rPr lang="en-US" sz="2000" dirty="0" err="1" smtClean="0"/>
              <a:t>datang</a:t>
            </a:r>
            <a:r>
              <a:rPr lang="en-US" sz="2000" dirty="0" smtClean="0"/>
              <a:t>” .$_</a:t>
            </a:r>
            <a:r>
              <a:rPr lang="en-US" sz="2000" dirty="0"/>
              <a:t>SESSION['</a:t>
            </a:r>
            <a:r>
              <a:rPr lang="en-US" sz="2000" dirty="0" err="1"/>
              <a:t>namauser</a:t>
            </a:r>
            <a:r>
              <a:rPr lang="en-US" sz="2000" dirty="0"/>
              <a:t>'];</a:t>
            </a:r>
          </a:p>
          <a:p>
            <a:pPr marL="109693" indent="0">
              <a:buNone/>
            </a:pPr>
            <a:r>
              <a:rPr lang="en-US" sz="2000" dirty="0" smtClean="0"/>
              <a:t>?&gt;</a:t>
            </a:r>
          </a:p>
          <a:p>
            <a:pPr marL="109693" indent="0">
              <a:buNone/>
            </a:pPr>
            <a:r>
              <a:rPr lang="en-US" sz="2000" dirty="0" smtClean="0"/>
              <a:t>&lt;</a:t>
            </a:r>
            <a:r>
              <a:rPr lang="en-US" sz="2000" dirty="0"/>
              <a:t>form action="" method="post"&gt;</a:t>
            </a:r>
          </a:p>
          <a:p>
            <a:pPr marL="109693" indent="0">
              <a:buNone/>
            </a:pPr>
            <a:r>
              <a:rPr lang="en-US" sz="2000" dirty="0"/>
              <a:t>&lt;input type=submit value="logout" name="logout"&gt; &lt;</a:t>
            </a:r>
            <a:r>
              <a:rPr lang="en-US" sz="2000" dirty="0" err="1"/>
              <a:t>br</a:t>
            </a:r>
            <a:r>
              <a:rPr lang="en-US" sz="2000" dirty="0"/>
              <a:t> /&gt;</a:t>
            </a:r>
          </a:p>
          <a:p>
            <a:pPr marL="109693" indent="0">
              <a:buNone/>
            </a:pPr>
            <a:r>
              <a:rPr lang="en-US" sz="2000" dirty="0"/>
              <a:t>&lt;/form&gt;</a:t>
            </a:r>
          </a:p>
          <a:p>
            <a:pPr marL="109693" indent="0">
              <a:buNone/>
            </a:pPr>
            <a:r>
              <a:rPr lang="en-US" sz="2000" dirty="0" smtClean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/>
              <a:t>if(</a:t>
            </a:r>
            <a:r>
              <a:rPr lang="en-US" sz="2000" dirty="0" err="1"/>
              <a:t>isset</a:t>
            </a:r>
            <a:r>
              <a:rPr lang="en-US" sz="2000" dirty="0"/>
              <a:t>($_POST['logout'])){</a:t>
            </a:r>
          </a:p>
          <a:p>
            <a:pPr marL="109693" indent="0">
              <a:buNone/>
            </a:pPr>
            <a:r>
              <a:rPr lang="en-US" sz="2000" dirty="0"/>
              <a:t>	unset($_SESSION['</a:t>
            </a:r>
            <a:r>
              <a:rPr lang="en-US" sz="2000" dirty="0" err="1"/>
              <a:t>namauser</a:t>
            </a:r>
            <a:r>
              <a:rPr lang="en-US" sz="2000" dirty="0"/>
              <a:t>']);</a:t>
            </a:r>
          </a:p>
          <a:p>
            <a:pPr marL="109693" indent="0">
              <a:buNone/>
            </a:pPr>
            <a:r>
              <a:rPr lang="en-US" sz="2000" dirty="0"/>
              <a:t>    Header("</a:t>
            </a:r>
            <a:r>
              <a:rPr lang="en-US" sz="2000" dirty="0" err="1"/>
              <a:t>Location:login.php</a:t>
            </a:r>
            <a:r>
              <a:rPr lang="en-US" sz="2000" dirty="0"/>
              <a:t>");</a:t>
            </a:r>
          </a:p>
          <a:p>
            <a:pPr marL="109693" indent="0">
              <a:buNone/>
            </a:pPr>
            <a:r>
              <a:rPr lang="en-US" sz="2000" dirty="0"/>
              <a:t>}</a:t>
            </a:r>
          </a:p>
          <a:p>
            <a:pPr marL="109693" indent="0">
              <a:buNone/>
            </a:pPr>
            <a:r>
              <a:rPr lang="en-US" sz="20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85549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</a:t>
            </a:r>
            <a:r>
              <a:rPr lang="en-US" dirty="0" err="1" smtClean="0"/>
              <a:t>berbatas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693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session_start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$timeout = </a:t>
            </a:r>
            <a:r>
              <a:rPr lang="en-US" dirty="0" smtClean="0"/>
              <a:t>2; </a:t>
            </a:r>
            <a:r>
              <a:rPr lang="en-US" dirty="0"/>
              <a:t>// Set timeout </a:t>
            </a:r>
            <a:r>
              <a:rPr lang="en-US" dirty="0" err="1"/>
              <a:t>menit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$timeout = $timeout * 60; // </a:t>
            </a:r>
            <a:r>
              <a:rPr lang="en-US" dirty="0" err="1"/>
              <a:t>Ubah</a:t>
            </a:r>
            <a:r>
              <a:rPr lang="en-US" dirty="0"/>
              <a:t>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detik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if (</a:t>
            </a:r>
            <a:r>
              <a:rPr lang="en-US" dirty="0" err="1"/>
              <a:t>isset</a:t>
            </a:r>
            <a:r>
              <a:rPr lang="en-US" dirty="0"/>
              <a:t>($_SESSION['</a:t>
            </a:r>
            <a:r>
              <a:rPr lang="en-US" dirty="0" err="1"/>
              <a:t>start_time</a:t>
            </a:r>
            <a:r>
              <a:rPr lang="en-US" dirty="0"/>
              <a:t>'])) {</a:t>
            </a:r>
            <a:br>
              <a:rPr lang="en-US" dirty="0"/>
            </a:br>
            <a:r>
              <a:rPr lang="en-US" dirty="0"/>
              <a:t>    $</a:t>
            </a:r>
            <a:r>
              <a:rPr lang="en-US" dirty="0" err="1"/>
              <a:t>elapsed_time</a:t>
            </a:r>
            <a:r>
              <a:rPr lang="en-US" dirty="0"/>
              <a:t> = time() - $_SESSION['</a:t>
            </a:r>
            <a:r>
              <a:rPr lang="en-US" dirty="0" err="1"/>
              <a:t>start_time</a:t>
            </a:r>
            <a:r>
              <a:rPr lang="en-US" dirty="0"/>
              <a:t>'];</a:t>
            </a:r>
            <a:br>
              <a:rPr lang="en-US" dirty="0"/>
            </a:br>
            <a:r>
              <a:rPr lang="en-US" dirty="0"/>
              <a:t>    if ($</a:t>
            </a:r>
            <a:r>
              <a:rPr lang="en-US" dirty="0" err="1"/>
              <a:t>elapsed_time</a:t>
            </a:r>
            <a:r>
              <a:rPr lang="en-US" dirty="0"/>
              <a:t> &gt;= $timeout) {</a:t>
            </a:r>
            <a:br>
              <a:rPr lang="en-US" dirty="0"/>
            </a:br>
            <a:r>
              <a:rPr lang="en-US" dirty="0"/>
              <a:t>        </a:t>
            </a:r>
            <a:r>
              <a:rPr lang="en-US" dirty="0" err="1"/>
              <a:t>session_destroy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        echo "&lt;script&gt;alert('Session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!'); </a:t>
            </a:r>
            <a:r>
              <a:rPr lang="en-US" dirty="0" err="1"/>
              <a:t>window.location</a:t>
            </a:r>
            <a:r>
              <a:rPr lang="en-US" dirty="0"/>
              <a:t> = </a:t>
            </a:r>
            <a:r>
              <a:rPr lang="en-US" dirty="0" smtClean="0"/>
              <a:t>‘</a:t>
            </a:r>
            <a:r>
              <a:rPr lang="en-US" dirty="0" err="1" smtClean="0"/>
              <a:t>login.php</a:t>
            </a:r>
            <a:r>
              <a:rPr lang="en-US" dirty="0" smtClean="0"/>
              <a:t>'&lt;/</a:t>
            </a:r>
            <a:r>
              <a:rPr lang="en-US" dirty="0"/>
              <a:t>script&gt;";</a:t>
            </a:r>
            <a:br>
              <a:rPr lang="en-US" dirty="0"/>
            </a:br>
            <a:r>
              <a:rPr lang="en-US" dirty="0"/>
              <a:t>    }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$_SESSION['</a:t>
            </a:r>
            <a:r>
              <a:rPr lang="en-US" dirty="0" err="1"/>
              <a:t>start_time</a:t>
            </a:r>
            <a:r>
              <a:rPr lang="en-US" dirty="0"/>
              <a:t>'] = time();</a:t>
            </a:r>
            <a:br>
              <a:rPr lang="en-US" dirty="0"/>
            </a:b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22446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657869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9693" indent="0">
              <a:buNone/>
            </a:pPr>
            <a:r>
              <a:rPr lang="en-US" sz="2400" dirty="0" smtClean="0"/>
              <a:t>&lt;!-- </a:t>
            </a:r>
            <a:r>
              <a:rPr lang="en-US" sz="2400" dirty="0" err="1" smtClean="0"/>
              <a:t>Login.php</a:t>
            </a:r>
            <a:r>
              <a:rPr lang="en-US" sz="2400" dirty="0" smtClean="0"/>
              <a:t> --&gt;</a:t>
            </a:r>
          </a:p>
          <a:p>
            <a:pPr marL="109693" indent="0">
              <a:buNone/>
            </a:pPr>
            <a:r>
              <a:rPr lang="en-US" sz="2400" dirty="0" smtClean="0"/>
              <a:t>&lt;?</a:t>
            </a:r>
            <a:r>
              <a:rPr lang="en-US" sz="2400" dirty="0" err="1"/>
              <a:t>php</a:t>
            </a:r>
            <a:endParaRPr lang="en-US" sz="2400" dirty="0"/>
          </a:p>
          <a:p>
            <a:pPr marL="109693" indent="0">
              <a:buNone/>
            </a:pPr>
            <a:r>
              <a:rPr lang="en-US" sz="2400" dirty="0"/>
              <a:t>if (</a:t>
            </a:r>
            <a:r>
              <a:rPr lang="en-US" sz="2400" dirty="0" err="1"/>
              <a:t>isset</a:t>
            </a:r>
            <a:r>
              <a:rPr lang="en-US" sz="2400" dirty="0"/>
              <a:t>($_POST['Input'])) </a:t>
            </a:r>
          </a:p>
          <a:p>
            <a:pPr marL="109693" indent="0">
              <a:buNone/>
            </a:pPr>
            <a:r>
              <a:rPr lang="en-US" sz="2400" dirty="0" smtClean="0"/>
              <a:t>{  </a:t>
            </a:r>
            <a:r>
              <a:rPr lang="en-US" sz="2400" dirty="0"/>
              <a:t>$</a:t>
            </a:r>
            <a:r>
              <a:rPr lang="en-US" sz="2400" dirty="0" err="1"/>
              <a:t>nama</a:t>
            </a:r>
            <a:r>
              <a:rPr lang="en-US" sz="2400" dirty="0"/>
              <a:t> = $_POST['</a:t>
            </a:r>
            <a:r>
              <a:rPr lang="en-US" sz="2400" dirty="0" err="1"/>
              <a:t>nama</a:t>
            </a:r>
            <a:r>
              <a:rPr lang="en-US" sz="2400" dirty="0"/>
              <a:t>'];</a:t>
            </a:r>
          </a:p>
          <a:p>
            <a:pPr marL="109693" indent="0">
              <a:buNone/>
            </a:pPr>
            <a:r>
              <a:rPr lang="en-US" sz="2400" dirty="0"/>
              <a:t> $pass = $_POST['pass'];</a:t>
            </a:r>
          </a:p>
          <a:p>
            <a:pPr marL="109693" indent="0">
              <a:buNone/>
            </a:pPr>
            <a:r>
              <a:rPr lang="en-US" sz="2400" dirty="0"/>
              <a:t> if ($</a:t>
            </a:r>
            <a:r>
              <a:rPr lang="en-US" sz="2400" dirty="0" err="1"/>
              <a:t>nama</a:t>
            </a:r>
            <a:r>
              <a:rPr lang="en-US" sz="2400" dirty="0"/>
              <a:t> == "</a:t>
            </a:r>
            <a:r>
              <a:rPr lang="en-US" sz="2400" dirty="0" err="1"/>
              <a:t>upj</a:t>
            </a:r>
            <a:r>
              <a:rPr lang="en-US" sz="2400" dirty="0"/>
              <a:t>" and $pass == "</a:t>
            </a:r>
            <a:r>
              <a:rPr lang="en-US" sz="2400" dirty="0" err="1"/>
              <a:t>upj</a:t>
            </a:r>
            <a:r>
              <a:rPr lang="en-US" sz="2400" dirty="0"/>
              <a:t>")</a:t>
            </a:r>
          </a:p>
          <a:p>
            <a:pPr marL="109693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{ </a:t>
            </a:r>
            <a:r>
              <a:rPr lang="en-US" sz="2400" dirty="0" err="1" smtClean="0"/>
              <a:t>session_start</a:t>
            </a:r>
            <a:r>
              <a:rPr lang="en-US" sz="2400" dirty="0"/>
              <a:t>();</a:t>
            </a:r>
          </a:p>
          <a:p>
            <a:pPr marL="109693" indent="0">
              <a:buNone/>
            </a:pPr>
            <a:r>
              <a:rPr lang="en-US" sz="2400" dirty="0" smtClean="0"/>
              <a:t>   $_</a:t>
            </a:r>
            <a:r>
              <a:rPr lang="en-US" sz="2400" dirty="0"/>
              <a:t>SESSION</a:t>
            </a:r>
            <a:r>
              <a:rPr lang="en-US" sz="2400" dirty="0" smtClean="0"/>
              <a:t>[‘</a:t>
            </a:r>
            <a:r>
              <a:rPr lang="en-US" sz="2400" dirty="0" err="1" smtClean="0"/>
              <a:t>namauser</a:t>
            </a:r>
            <a:r>
              <a:rPr lang="en-US" sz="2400" dirty="0" smtClean="0"/>
              <a:t>’] </a:t>
            </a:r>
            <a:r>
              <a:rPr lang="en-US" sz="2400" dirty="0"/>
              <a:t>= </a:t>
            </a:r>
            <a:r>
              <a:rPr lang="en-US" sz="2400" dirty="0" smtClean="0"/>
              <a:t>“</a:t>
            </a:r>
            <a:r>
              <a:rPr lang="en-US" sz="2400" dirty="0" err="1" smtClean="0"/>
              <a:t>upj</a:t>
            </a:r>
            <a:r>
              <a:rPr lang="en-US" sz="2400" dirty="0" smtClean="0"/>
              <a:t>”;</a:t>
            </a:r>
          </a:p>
          <a:p>
            <a:pPr marL="109693" indent="0">
              <a:buNone/>
            </a:pPr>
            <a:r>
              <a:rPr lang="en-US" sz="2400" dirty="0" smtClean="0"/>
              <a:t>   $_</a:t>
            </a:r>
            <a:r>
              <a:rPr lang="en-US" sz="2400" dirty="0"/>
              <a:t>SESSION['</a:t>
            </a:r>
            <a:r>
              <a:rPr lang="en-US" sz="2400" dirty="0" err="1"/>
              <a:t>start_time</a:t>
            </a:r>
            <a:r>
              <a:rPr lang="en-US" sz="2400" dirty="0"/>
              <a:t>'] = time();</a:t>
            </a:r>
          </a:p>
          <a:p>
            <a:pPr marL="109693" indent="0">
              <a:buNone/>
            </a:pPr>
            <a:r>
              <a:rPr lang="en-US" sz="2400" dirty="0" smtClean="0"/>
              <a:t>   Header</a:t>
            </a:r>
            <a:r>
              <a:rPr lang="en-US" sz="2400" dirty="0"/>
              <a:t>("Location: </a:t>
            </a:r>
            <a:r>
              <a:rPr lang="en-US" sz="2400" dirty="0" err="1" smtClean="0"/>
              <a:t>welcome.php</a:t>
            </a:r>
            <a:r>
              <a:rPr lang="en-US" sz="2400" dirty="0" smtClean="0"/>
              <a:t>");</a:t>
            </a:r>
            <a:endParaRPr lang="en-US" sz="2400" dirty="0"/>
          </a:p>
          <a:p>
            <a:pPr marL="109693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}</a:t>
            </a:r>
            <a:endParaRPr lang="en-US" sz="2400" dirty="0"/>
          </a:p>
          <a:p>
            <a:pPr marL="109693" indent="0">
              <a:buNone/>
            </a:pPr>
            <a:r>
              <a:rPr lang="en-US" sz="2400" dirty="0"/>
              <a:t> else</a:t>
            </a:r>
          </a:p>
          <a:p>
            <a:pPr marL="109693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{</a:t>
            </a:r>
            <a:r>
              <a:rPr lang="en-US" sz="2400" dirty="0"/>
              <a:t>echo "&lt;h1&gt; Wrong Password &lt;/h1&gt;"; </a:t>
            </a:r>
          </a:p>
          <a:p>
            <a:pPr marL="109693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}</a:t>
            </a:r>
            <a:endParaRPr lang="en-US" sz="2400" dirty="0"/>
          </a:p>
          <a:p>
            <a:pPr marL="109693" indent="0">
              <a:buNone/>
            </a:pPr>
            <a:r>
              <a:rPr lang="en-US" sz="2400" dirty="0"/>
              <a:t>}</a:t>
            </a:r>
          </a:p>
          <a:p>
            <a:pPr marL="109693" indent="0">
              <a:buNone/>
            </a:pPr>
            <a:r>
              <a:rPr lang="en-US" sz="24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3581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973184"/>
          </a:xfrm>
        </p:spPr>
        <p:txBody>
          <a:bodyPr>
            <a:noAutofit/>
          </a:bodyPr>
          <a:lstStyle/>
          <a:p>
            <a:pPr marL="109693" indent="0">
              <a:buNone/>
            </a:pPr>
            <a:r>
              <a:rPr lang="en-US" sz="2000" dirty="0"/>
              <a:t>&lt;!-- </a:t>
            </a:r>
            <a:r>
              <a:rPr lang="en-US" sz="2000" dirty="0" err="1"/>
              <a:t>welcome.php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modifikasi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tambahkan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session time out--&gt;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 err="1"/>
              <a:t>session_start</a:t>
            </a:r>
            <a:r>
              <a:rPr lang="en-US" sz="2000" dirty="0"/>
              <a:t>();</a:t>
            </a:r>
          </a:p>
          <a:p>
            <a:pPr marL="109693" indent="0">
              <a:buNone/>
            </a:pPr>
            <a:r>
              <a:rPr lang="en-US" sz="2000" dirty="0"/>
              <a:t>if(!</a:t>
            </a:r>
            <a:r>
              <a:rPr lang="en-US" sz="2000" dirty="0" err="1"/>
              <a:t>isset</a:t>
            </a:r>
            <a:r>
              <a:rPr lang="en-US" sz="2000" dirty="0"/>
              <a:t>($_SESSION['</a:t>
            </a:r>
            <a:r>
              <a:rPr lang="en-US" sz="2000" dirty="0" err="1"/>
              <a:t>namauser</a:t>
            </a:r>
            <a:r>
              <a:rPr lang="en-US" sz="2000" dirty="0"/>
              <a:t>'])){</a:t>
            </a:r>
          </a:p>
          <a:p>
            <a:pPr marL="109693" indent="0">
              <a:buNone/>
            </a:pPr>
            <a:r>
              <a:rPr lang="en-US" sz="2000" dirty="0"/>
              <a:t>    Header("Location: </a:t>
            </a:r>
            <a:r>
              <a:rPr lang="en-US" sz="2000" dirty="0" err="1"/>
              <a:t>login.php</a:t>
            </a:r>
            <a:r>
              <a:rPr lang="en-US" sz="2000" dirty="0" smtClean="0"/>
              <a:t>");}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/>
              <a:t>//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register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mencetak</a:t>
            </a:r>
            <a:r>
              <a:rPr lang="en-US" sz="2000" dirty="0"/>
              <a:t> </a:t>
            </a:r>
            <a:r>
              <a:rPr lang="en-US" sz="2000" dirty="0" err="1"/>
              <a:t>tulisan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/>
              <a:t>echo “</a:t>
            </a:r>
            <a:r>
              <a:rPr lang="en-US" sz="2000" dirty="0" err="1"/>
              <a:t>Selamat</a:t>
            </a:r>
            <a:r>
              <a:rPr lang="en-US" sz="2000" dirty="0"/>
              <a:t> </a:t>
            </a:r>
            <a:r>
              <a:rPr lang="en-US" sz="2000" dirty="0" err="1"/>
              <a:t>datang</a:t>
            </a:r>
            <a:r>
              <a:rPr lang="en-US" sz="2000" dirty="0"/>
              <a:t>” .$_SESSION['</a:t>
            </a:r>
            <a:r>
              <a:rPr lang="en-US" sz="2000" dirty="0" err="1"/>
              <a:t>namauser</a:t>
            </a:r>
            <a:r>
              <a:rPr lang="en-US" sz="2000" dirty="0" smtClean="0"/>
              <a:t>'];</a:t>
            </a:r>
          </a:p>
          <a:p>
            <a:pPr marL="109693" indent="0">
              <a:buNone/>
            </a:pPr>
            <a:r>
              <a:rPr lang="en-US" sz="2000" dirty="0"/>
              <a:t>$timeout = 2; // Set timeout </a:t>
            </a:r>
            <a:r>
              <a:rPr lang="en-US" sz="2000" dirty="0" err="1"/>
              <a:t>menit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$</a:t>
            </a:r>
            <a:r>
              <a:rPr lang="en-US" sz="2000" dirty="0"/>
              <a:t>timeout = $timeout * 60; // </a:t>
            </a:r>
            <a:r>
              <a:rPr lang="en-US" sz="2000" dirty="0" err="1"/>
              <a:t>Ubah</a:t>
            </a:r>
            <a:r>
              <a:rPr lang="en-US" sz="2000" dirty="0"/>
              <a:t> </a:t>
            </a:r>
            <a:r>
              <a:rPr lang="en-US" sz="2000" dirty="0" err="1"/>
              <a:t>menit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detik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if (</a:t>
            </a:r>
            <a:r>
              <a:rPr lang="en-US" sz="2000" dirty="0" err="1"/>
              <a:t>isset</a:t>
            </a:r>
            <a:r>
              <a:rPr lang="en-US" sz="2000" dirty="0"/>
              <a:t>($_SESSION['</a:t>
            </a:r>
            <a:r>
              <a:rPr lang="en-US" sz="2000" dirty="0" err="1"/>
              <a:t>start_time</a:t>
            </a:r>
            <a:r>
              <a:rPr lang="en-US" sz="2000" dirty="0"/>
              <a:t>'])) {</a:t>
            </a:r>
            <a:br>
              <a:rPr lang="en-US" sz="2000" dirty="0"/>
            </a:br>
            <a:r>
              <a:rPr lang="en-US" sz="2000" dirty="0"/>
              <a:t>    $</a:t>
            </a:r>
            <a:r>
              <a:rPr lang="en-US" sz="2000" dirty="0" err="1"/>
              <a:t>elapsed_time</a:t>
            </a:r>
            <a:r>
              <a:rPr lang="en-US" sz="2000" dirty="0"/>
              <a:t> = time() - $_SESSION['</a:t>
            </a:r>
            <a:r>
              <a:rPr lang="en-US" sz="2000" dirty="0" err="1"/>
              <a:t>start_time</a:t>
            </a:r>
            <a:r>
              <a:rPr lang="en-US" sz="2000" dirty="0"/>
              <a:t>'];</a:t>
            </a:r>
            <a:br>
              <a:rPr lang="en-US" sz="2000" dirty="0"/>
            </a:br>
            <a:r>
              <a:rPr lang="en-US" sz="2000" dirty="0"/>
              <a:t>    if ($</a:t>
            </a:r>
            <a:r>
              <a:rPr lang="en-US" sz="2000" dirty="0" err="1"/>
              <a:t>elapsed_time</a:t>
            </a:r>
            <a:r>
              <a:rPr lang="en-US" sz="2000" dirty="0"/>
              <a:t> &gt;= $timeout) {</a:t>
            </a:r>
            <a:br>
              <a:rPr lang="en-US" sz="2000" dirty="0"/>
            </a:br>
            <a:r>
              <a:rPr lang="en-US" sz="2000" dirty="0"/>
              <a:t>        </a:t>
            </a:r>
            <a:r>
              <a:rPr lang="en-US" sz="2000" dirty="0" err="1"/>
              <a:t>session_destroy</a:t>
            </a:r>
            <a:r>
              <a:rPr lang="en-US" sz="2000" dirty="0"/>
              <a:t>();</a:t>
            </a:r>
            <a:br>
              <a:rPr lang="en-US" sz="2000" dirty="0"/>
            </a:br>
            <a:r>
              <a:rPr lang="en-US" sz="2000" dirty="0"/>
              <a:t>        echo "&lt;script&gt;alert('Session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Habis</a:t>
            </a:r>
            <a:r>
              <a:rPr lang="en-US" sz="2000" dirty="0"/>
              <a:t>!'); </a:t>
            </a:r>
            <a:r>
              <a:rPr lang="en-US" sz="2000" dirty="0" err="1"/>
              <a:t>window.location</a:t>
            </a:r>
            <a:r>
              <a:rPr lang="en-US" sz="2000" dirty="0"/>
              <a:t> = ‘</a:t>
            </a:r>
            <a:r>
              <a:rPr lang="en-US" sz="2000" dirty="0" err="1"/>
              <a:t>login.php</a:t>
            </a:r>
            <a:r>
              <a:rPr lang="en-US" sz="2000" dirty="0"/>
              <a:t>'&lt;/script&gt;";</a:t>
            </a:r>
            <a:br>
              <a:rPr lang="en-US" sz="2000" dirty="0"/>
            </a:br>
            <a:r>
              <a:rPr lang="en-US" sz="2000" dirty="0"/>
              <a:t>    }</a:t>
            </a:r>
            <a:br>
              <a:rPr lang="en-US" sz="2000" dirty="0"/>
            </a:br>
            <a:r>
              <a:rPr lang="en-US" sz="2000" dirty="0"/>
              <a:t>}</a:t>
            </a:r>
          </a:p>
          <a:p>
            <a:pPr marL="109693" indent="0">
              <a:buNone/>
            </a:pPr>
            <a:r>
              <a:rPr lang="en-US" sz="2000" dirty="0"/>
              <a:t>?&gt;</a:t>
            </a:r>
          </a:p>
          <a:p>
            <a:pPr marL="109693" indent="0">
              <a:buNone/>
            </a:pPr>
            <a:r>
              <a:rPr lang="en-US" sz="2000" dirty="0" smtClean="0"/>
              <a:t>&lt;</a:t>
            </a:r>
            <a:r>
              <a:rPr lang="en-US" sz="2000" dirty="0"/>
              <a:t>form action="" method="post"&gt;</a:t>
            </a:r>
          </a:p>
          <a:p>
            <a:pPr marL="109693" indent="0">
              <a:buNone/>
            </a:pPr>
            <a:r>
              <a:rPr lang="en-US" sz="2000" dirty="0"/>
              <a:t>&lt;input type=submit value="logout" name="logout"&gt; &lt;</a:t>
            </a:r>
            <a:r>
              <a:rPr lang="en-US" sz="2000" dirty="0" err="1"/>
              <a:t>br</a:t>
            </a:r>
            <a:r>
              <a:rPr lang="en-US" sz="2000" dirty="0"/>
              <a:t> /&gt;</a:t>
            </a:r>
          </a:p>
          <a:p>
            <a:pPr marL="109693" indent="0">
              <a:buNone/>
            </a:pPr>
            <a:r>
              <a:rPr lang="en-US" sz="2000" dirty="0"/>
              <a:t>&lt;/form&gt;</a:t>
            </a:r>
          </a:p>
          <a:p>
            <a:pPr marL="109693" indent="0">
              <a:buNone/>
            </a:pPr>
            <a:r>
              <a:rPr lang="en-US" sz="2000" dirty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/>
              <a:t>if(</a:t>
            </a:r>
            <a:r>
              <a:rPr lang="en-US" sz="2000" dirty="0" err="1"/>
              <a:t>isset</a:t>
            </a:r>
            <a:r>
              <a:rPr lang="en-US" sz="2000" dirty="0"/>
              <a:t>($_POST['logout'])){</a:t>
            </a:r>
          </a:p>
          <a:p>
            <a:pPr marL="109693" indent="0">
              <a:buNone/>
            </a:pPr>
            <a:r>
              <a:rPr lang="en-US" sz="2000" dirty="0"/>
              <a:t>	unset($_SESSION['</a:t>
            </a:r>
            <a:r>
              <a:rPr lang="en-US" sz="2000" dirty="0" err="1"/>
              <a:t>namauser</a:t>
            </a:r>
            <a:r>
              <a:rPr lang="en-US" sz="2000" dirty="0"/>
              <a:t>']);</a:t>
            </a:r>
          </a:p>
          <a:p>
            <a:pPr marL="109693" indent="0">
              <a:buNone/>
            </a:pPr>
            <a:r>
              <a:rPr lang="en-US" sz="2000" dirty="0"/>
              <a:t>    Header("</a:t>
            </a:r>
            <a:r>
              <a:rPr lang="en-US" sz="2000" dirty="0" err="1"/>
              <a:t>Location:login.php</a:t>
            </a:r>
            <a:r>
              <a:rPr lang="en-US" sz="2000" dirty="0"/>
              <a:t>");</a:t>
            </a:r>
          </a:p>
          <a:p>
            <a:pPr marL="109693" indent="0">
              <a:buNone/>
            </a:pPr>
            <a:r>
              <a:rPr lang="en-US" sz="2000" dirty="0"/>
              <a:t>}</a:t>
            </a:r>
          </a:p>
          <a:p>
            <a:pPr marL="109693" indent="0">
              <a:buNone/>
            </a:pPr>
            <a:r>
              <a:rPr lang="en-US" sz="2000" dirty="0"/>
              <a:t>?&gt;</a:t>
            </a:r>
          </a:p>
          <a:p>
            <a:pPr marL="109693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056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Objective</a:t>
            </a:r>
            <a:endParaRPr lang="en-US" alt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600" b="1" dirty="0"/>
              <a:t>	</a:t>
            </a:r>
            <a:r>
              <a:rPr lang="en-GB" altLang="en-US" sz="2600" b="1" dirty="0" err="1" smtClean="0"/>
              <a:t>Materi</a:t>
            </a:r>
            <a:r>
              <a:rPr lang="en-GB" altLang="en-US" sz="2600" b="1" dirty="0" smtClean="0"/>
              <a:t> </a:t>
            </a:r>
            <a:r>
              <a:rPr lang="en-GB" altLang="en-US" sz="2600" b="1" dirty="0" err="1" smtClean="0"/>
              <a:t>perkuliahan</a:t>
            </a:r>
            <a:r>
              <a:rPr lang="en-GB" altLang="en-US" sz="2600" b="1" dirty="0" smtClean="0"/>
              <a:t> </a:t>
            </a:r>
            <a:r>
              <a:rPr lang="en-GB" altLang="en-US" sz="2600" b="1" dirty="0" err="1" smtClean="0"/>
              <a:t>ini</a:t>
            </a:r>
            <a:r>
              <a:rPr lang="en-GB" altLang="en-US" sz="2600" b="1" dirty="0" smtClean="0"/>
              <a:t> </a:t>
            </a:r>
            <a:r>
              <a:rPr lang="en-GB" altLang="en-US" sz="2600" b="1" dirty="0" err="1" smtClean="0"/>
              <a:t>bertujuan</a:t>
            </a:r>
            <a:r>
              <a:rPr lang="en-GB" altLang="en-US" sz="2600" b="1" dirty="0" smtClean="0"/>
              <a:t> </a:t>
            </a:r>
            <a:r>
              <a:rPr lang="en-GB" altLang="en-US" sz="2600" b="1" dirty="0" err="1" smtClean="0"/>
              <a:t>untuk</a:t>
            </a:r>
            <a:r>
              <a:rPr lang="en-GB" altLang="en-US" sz="2600" b="1" dirty="0" smtClean="0"/>
              <a:t> :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2600" dirty="0"/>
          </a:p>
          <a:p>
            <a:r>
              <a:rPr lang="en-GB" altLang="en-US" sz="2600" dirty="0" smtClean="0"/>
              <a:t> </a:t>
            </a:r>
            <a:r>
              <a:rPr lang="en-GB" altLang="en-US" sz="2600" dirty="0" err="1"/>
              <a:t>Memberikan</a:t>
            </a:r>
            <a:r>
              <a:rPr lang="en-GB" altLang="en-US" sz="2600" dirty="0"/>
              <a:t> </a:t>
            </a:r>
            <a:r>
              <a:rPr lang="en-GB" altLang="en-US" sz="2600" dirty="0" err="1"/>
              <a:t>pengenalan</a:t>
            </a:r>
            <a:r>
              <a:rPr lang="en-GB" altLang="en-US" sz="2600" dirty="0"/>
              <a:t> </a:t>
            </a:r>
            <a:r>
              <a:rPr lang="en-GB" altLang="en-US" sz="2600" dirty="0" err="1" smtClean="0"/>
              <a:t>tentang</a:t>
            </a:r>
            <a:r>
              <a:rPr lang="en-GB" altLang="en-US" sz="2600" dirty="0" smtClean="0"/>
              <a:t> session </a:t>
            </a:r>
            <a:r>
              <a:rPr lang="en-GB" altLang="en-US" sz="2600" dirty="0" err="1" smtClean="0"/>
              <a:t>dan</a:t>
            </a:r>
            <a:r>
              <a:rPr lang="en-GB" altLang="en-US" sz="2600" dirty="0" smtClean="0"/>
              <a:t> cookies</a:t>
            </a:r>
            <a:endParaRPr lang="en-GB" altLang="en-US" sz="2600" dirty="0"/>
          </a:p>
          <a:p>
            <a:r>
              <a:rPr lang="en-GB" altLang="en-US" sz="2600" dirty="0" err="1" smtClean="0"/>
              <a:t>Penggunaan</a:t>
            </a:r>
            <a:r>
              <a:rPr lang="en-GB" altLang="en-US" sz="2600" dirty="0" smtClean="0"/>
              <a:t> Session </a:t>
            </a:r>
            <a:r>
              <a:rPr lang="en-GB" altLang="en-US" sz="2600" dirty="0" err="1" smtClean="0"/>
              <a:t>dan</a:t>
            </a:r>
            <a:r>
              <a:rPr lang="en-GB" altLang="en-US" sz="2600" dirty="0" smtClean="0"/>
              <a:t> Cookies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21497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Session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global,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di destroy. </a:t>
            </a:r>
            <a:r>
              <a:rPr lang="en-US" b="1" i="1" dirty="0"/>
              <a:t>Session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mengirim</a:t>
            </a:r>
            <a:r>
              <a:rPr lang="en-US" dirty="0"/>
              <a:t> data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web.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i="1" dirty="0"/>
              <a:t>session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keunggulan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PHP.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05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Kegunaan</a:t>
            </a:r>
            <a:r>
              <a:rPr lang="en-US" dirty="0" smtClean="0"/>
              <a:t>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 algn="just">
              <a:buNone/>
              <a:defRPr/>
            </a:pPr>
            <a:r>
              <a:rPr lang="en-US" dirty="0" err="1"/>
              <a:t>Kegunaan</a:t>
            </a:r>
            <a:r>
              <a:rPr lang="en-US" dirty="0"/>
              <a:t> Session </a:t>
            </a:r>
            <a:r>
              <a:rPr lang="en-US" dirty="0" err="1"/>
              <a:t>antara</a:t>
            </a:r>
            <a:r>
              <a:rPr lang="en-US" dirty="0"/>
              <a:t> lain :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memelihara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pengakses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web.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pelacakan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.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pemakaiaan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.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situs web.</a:t>
            </a:r>
          </a:p>
          <a:p>
            <a:pPr marL="420624" indent="-384048" algn="just">
              <a:buNone/>
              <a:defRPr/>
            </a:pPr>
            <a:endParaRPr lang="en-US" dirty="0"/>
          </a:p>
          <a:p>
            <a:pPr marL="420624" indent="-384048" algn="just">
              <a:buNone/>
              <a:defRPr/>
            </a:pPr>
            <a:r>
              <a:rPr lang="en-US" dirty="0"/>
              <a:t>	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i="1" dirty="0"/>
              <a:t>session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website </a:t>
            </a:r>
            <a:r>
              <a:rPr lang="en-US" dirty="0" err="1"/>
              <a:t>adalah</a:t>
            </a:r>
            <a:r>
              <a:rPr lang="en-US" dirty="0"/>
              <a:t> : 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/>
              <a:t>Form Login User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/>
              <a:t>Website </a:t>
            </a:r>
            <a:r>
              <a:rPr lang="en-US" dirty="0" err="1"/>
              <a:t>Shoping</a:t>
            </a:r>
            <a:r>
              <a:rPr lang="en-US" dirty="0"/>
              <a:t> Chart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/>
              <a:t>Hit Counter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5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20624" indent="-384048" algn="just">
              <a:buNone/>
              <a:defRPr/>
            </a:pPr>
            <a:r>
              <a:rPr lang="en-US" dirty="0"/>
              <a:t>	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i="1" dirty="0"/>
              <a:t>Built-in</a:t>
            </a:r>
            <a:r>
              <a:rPr lang="en-US" dirty="0"/>
              <a:t> PHP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session, </a:t>
            </a:r>
            <a:r>
              <a:rPr lang="en-US" dirty="0" err="1"/>
              <a:t>antara</a:t>
            </a:r>
            <a:r>
              <a:rPr lang="en-US" dirty="0"/>
              <a:t>  lain: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b="1" dirty="0"/>
              <a:t>SESSION_START()</a:t>
            </a:r>
            <a:endParaRPr lang="en-US" dirty="0"/>
          </a:p>
          <a:p>
            <a:pPr marL="420624" indent="-384048" algn="just">
              <a:buNone/>
              <a:defRPr/>
            </a:pPr>
            <a:r>
              <a:rPr lang="en-US" dirty="0"/>
              <a:t>	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session, </a:t>
            </a:r>
            <a:r>
              <a:rPr lang="en-US" dirty="0" err="1"/>
              <a:t>disetiap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website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fungsi-fungsi</a:t>
            </a:r>
            <a:r>
              <a:rPr lang="en-US" dirty="0"/>
              <a:t> session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session_start</a:t>
            </a:r>
            <a:r>
              <a:rPr lang="en-US" dirty="0"/>
              <a:t>(). 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b="1" dirty="0"/>
              <a:t>SESSION_DESTROY()</a:t>
            </a:r>
            <a:endParaRPr lang="en-US" dirty="0"/>
          </a:p>
          <a:p>
            <a:pPr marL="420624" indent="-384048" algn="just">
              <a:buNone/>
              <a:defRPr/>
            </a:pPr>
            <a:r>
              <a:rPr lang="en-US" dirty="0"/>
              <a:t>	Session destroy()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menghapus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mengakhiri</a:t>
            </a:r>
            <a:r>
              <a:rPr lang="en-US" dirty="0"/>
              <a:t> session,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menghapus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browser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ditutup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 session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diakhiri</a:t>
            </a:r>
            <a:r>
              <a:rPr lang="en-US" dirty="0"/>
              <a:t>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session_destroy</a:t>
            </a:r>
            <a:r>
              <a:rPr lang="en-US" dirty="0"/>
              <a:t>()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dituliskan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eksplisit</a:t>
            </a:r>
            <a:r>
              <a:rPr lang="en-US" dirty="0"/>
              <a:t>. 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b="1" dirty="0"/>
              <a:t>SESSION_UNSET()</a:t>
            </a:r>
            <a:endParaRPr lang="en-US" dirty="0"/>
          </a:p>
          <a:p>
            <a:pPr marL="420624" indent="-384048" algn="just">
              <a:buNone/>
              <a:defRPr/>
            </a:pPr>
            <a:r>
              <a:rPr lang="en-US" dirty="0"/>
              <a:t>	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menghapus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session,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membuang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mengakhiri</a:t>
            </a:r>
            <a:r>
              <a:rPr lang="en-US" dirty="0"/>
              <a:t> </a:t>
            </a:r>
            <a:r>
              <a:rPr lang="en-US" dirty="0" err="1"/>
              <a:t>sessionitu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session_unset</a:t>
            </a:r>
            <a:r>
              <a:rPr lang="en-US" dirty="0"/>
              <a:t>(). 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1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Pengaksesan</a:t>
            </a:r>
            <a:r>
              <a:rPr lang="en-US" dirty="0" smtClean="0"/>
              <a:t>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 Session :</a:t>
            </a:r>
          </a:p>
          <a:p>
            <a:pPr marL="109693" indent="0">
              <a:buNone/>
            </a:pPr>
            <a:endParaRPr lang="en-US" dirty="0"/>
          </a:p>
          <a:p>
            <a:pPr marL="109693" indent="0">
              <a:buNone/>
            </a:pPr>
            <a:r>
              <a:rPr lang="en-US" dirty="0" smtClean="0"/>
              <a:t>$_SESSION[‘</a:t>
            </a:r>
            <a:r>
              <a:rPr lang="en-US" dirty="0" err="1" smtClean="0"/>
              <a:t>namaVariable</a:t>
            </a:r>
            <a:r>
              <a:rPr lang="en-US" dirty="0" smtClean="0"/>
              <a:t>’]</a:t>
            </a:r>
          </a:p>
          <a:p>
            <a:pPr marL="109693" indent="0">
              <a:buNone/>
            </a:pPr>
            <a:endParaRPr lang="en-US" dirty="0"/>
          </a:p>
          <a:p>
            <a:pPr marL="109693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 marL="109693" indent="0">
              <a:buNone/>
            </a:pPr>
            <a:r>
              <a:rPr lang="en-US" b="1" dirty="0"/>
              <a:t>SESSION_START</a:t>
            </a:r>
            <a:r>
              <a:rPr lang="en-US" b="1" dirty="0" smtClean="0"/>
              <a:t>()</a:t>
            </a:r>
            <a:r>
              <a:rPr lang="en-US" dirty="0" smtClean="0"/>
              <a:t>;</a:t>
            </a:r>
          </a:p>
          <a:p>
            <a:pPr marL="109693" indent="0">
              <a:buNone/>
            </a:pPr>
            <a:r>
              <a:rPr lang="en-US" dirty="0"/>
              <a:t>$_SESSION</a:t>
            </a:r>
            <a:r>
              <a:rPr lang="en-US" dirty="0" smtClean="0"/>
              <a:t>[‘username’] = “Chan UPJ”;</a:t>
            </a:r>
          </a:p>
          <a:p>
            <a:pPr marL="109693" indent="0">
              <a:buNone/>
            </a:pPr>
            <a:r>
              <a:rPr lang="en-US" dirty="0" smtClean="0"/>
              <a:t>echo </a:t>
            </a:r>
            <a:r>
              <a:rPr lang="en-US" dirty="0"/>
              <a:t>$_</a:t>
            </a:r>
            <a:r>
              <a:rPr lang="en-US" dirty="0" smtClean="0"/>
              <a:t>SESSION[‘username'];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23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Cek</a:t>
            </a:r>
            <a:r>
              <a:rPr lang="en-US" dirty="0" smtClean="0"/>
              <a:t> Session variable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teregister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mengecek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session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diregister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isset</a:t>
            </a:r>
            <a:r>
              <a:rPr lang="en-US" dirty="0" smtClean="0"/>
              <a:t>().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068960"/>
            <a:ext cx="667843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session_start</a:t>
            </a:r>
            <a:r>
              <a:rPr lang="en-US" sz="2000" dirty="0"/>
              <a:t>();</a:t>
            </a:r>
          </a:p>
          <a:p>
            <a:endParaRPr lang="en-US" sz="2000" dirty="0"/>
          </a:p>
          <a:p>
            <a:r>
              <a:rPr lang="en-US" sz="2000" dirty="0"/>
              <a:t>if(!</a:t>
            </a:r>
            <a:r>
              <a:rPr lang="en-US" sz="2000" dirty="0" err="1"/>
              <a:t>isset</a:t>
            </a:r>
            <a:r>
              <a:rPr lang="en-US" sz="2000" dirty="0"/>
              <a:t>($_SESSION['</a:t>
            </a:r>
            <a:r>
              <a:rPr lang="en-US" sz="2000" dirty="0" err="1"/>
              <a:t>namauser</a:t>
            </a:r>
            <a:r>
              <a:rPr lang="en-US" sz="2000" dirty="0"/>
              <a:t>'])){</a:t>
            </a:r>
          </a:p>
          <a:p>
            <a:r>
              <a:rPr lang="en-US" sz="2000" dirty="0" smtClean="0"/>
              <a:t>    </a:t>
            </a:r>
            <a:r>
              <a:rPr lang="en-US" sz="2000" dirty="0"/>
              <a:t>die("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belum</a:t>
            </a:r>
            <a:r>
              <a:rPr lang="en-US" sz="2000" dirty="0"/>
              <a:t> register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mendaftarkan</a:t>
            </a:r>
            <a:r>
              <a:rPr lang="en-US" sz="2000" dirty="0"/>
              <a:t> session");</a:t>
            </a:r>
          </a:p>
          <a:p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sz="2000" dirty="0" smtClean="0"/>
              <a:t>//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register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mencetak</a:t>
            </a:r>
            <a:r>
              <a:rPr lang="en-US" sz="2000" dirty="0"/>
              <a:t> </a:t>
            </a:r>
            <a:r>
              <a:rPr lang="en-US" sz="2000" dirty="0" err="1"/>
              <a:t>tulisan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/>
              <a:t>echo </a:t>
            </a:r>
            <a:r>
              <a:rPr lang="en-US" sz="2000" dirty="0" smtClean="0"/>
              <a:t>“</a:t>
            </a:r>
            <a:r>
              <a:rPr lang="en-US" sz="2000" dirty="0" err="1" smtClean="0"/>
              <a:t>Selamat</a:t>
            </a:r>
            <a:r>
              <a:rPr lang="en-US" sz="2000" dirty="0" smtClean="0"/>
              <a:t> </a:t>
            </a:r>
            <a:r>
              <a:rPr lang="en-US" sz="2000" dirty="0" err="1" smtClean="0"/>
              <a:t>datang</a:t>
            </a:r>
            <a:r>
              <a:rPr lang="en-US" sz="2000" dirty="0" smtClean="0"/>
              <a:t>” .$_</a:t>
            </a:r>
            <a:r>
              <a:rPr lang="en-US" sz="2000" dirty="0"/>
              <a:t>SESSION['</a:t>
            </a:r>
            <a:r>
              <a:rPr lang="en-US" sz="2000" dirty="0" err="1"/>
              <a:t>namauser</a:t>
            </a:r>
            <a:r>
              <a:rPr lang="en-US" sz="2000" dirty="0"/>
              <a:t>'];</a:t>
            </a:r>
          </a:p>
          <a:p>
            <a:endParaRPr lang="en-US" sz="2000" dirty="0"/>
          </a:p>
          <a:p>
            <a:r>
              <a:rPr lang="en-US" sz="2000" dirty="0" smtClean="0"/>
              <a:t>?&gt;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279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4552" y="1196751"/>
            <a:ext cx="423015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&lt;!-- </a:t>
            </a:r>
            <a:r>
              <a:rPr lang="en-US" sz="2000" dirty="0" err="1" smtClean="0"/>
              <a:t>welcome.php</a:t>
            </a:r>
            <a:r>
              <a:rPr lang="en-US" sz="2000" dirty="0" smtClean="0"/>
              <a:t> --&gt;</a:t>
            </a:r>
          </a:p>
          <a:p>
            <a:r>
              <a:rPr lang="en-US" sz="2000" dirty="0" smtClean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session_start</a:t>
            </a:r>
            <a:r>
              <a:rPr lang="en-US" sz="2000" dirty="0"/>
              <a:t>();</a:t>
            </a:r>
          </a:p>
          <a:p>
            <a:endParaRPr lang="en-US" sz="2000" dirty="0"/>
          </a:p>
          <a:p>
            <a:r>
              <a:rPr lang="en-US" sz="2000" dirty="0"/>
              <a:t>if(!</a:t>
            </a:r>
            <a:r>
              <a:rPr lang="en-US" sz="2000" dirty="0" err="1"/>
              <a:t>isset</a:t>
            </a:r>
            <a:r>
              <a:rPr lang="en-US" sz="2000" dirty="0"/>
              <a:t>($_SESSION['</a:t>
            </a:r>
            <a:r>
              <a:rPr lang="en-US" sz="2000" dirty="0" err="1"/>
              <a:t>namauser</a:t>
            </a:r>
            <a:r>
              <a:rPr lang="en-US" sz="2000" dirty="0"/>
              <a:t>'])){</a:t>
            </a:r>
          </a:p>
          <a:p>
            <a:r>
              <a:rPr lang="en-US" sz="2000" dirty="0" smtClean="0"/>
              <a:t>    </a:t>
            </a:r>
            <a:r>
              <a:rPr lang="en-US" sz="2000" dirty="0"/>
              <a:t>Header("Location: </a:t>
            </a:r>
            <a:r>
              <a:rPr lang="en-US" sz="2000" dirty="0" err="1" smtClean="0"/>
              <a:t>login.php</a:t>
            </a:r>
            <a:r>
              <a:rPr lang="en-US" sz="2000" dirty="0" smtClean="0"/>
              <a:t>");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sz="2000" dirty="0" smtClean="0"/>
              <a:t>//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register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mencetak</a:t>
            </a:r>
            <a:r>
              <a:rPr lang="en-US" sz="2000" dirty="0"/>
              <a:t> </a:t>
            </a:r>
            <a:r>
              <a:rPr lang="en-US" sz="2000" dirty="0" err="1"/>
              <a:t>tulisan</a:t>
            </a:r>
            <a:endParaRPr lang="en-US" sz="2000" dirty="0"/>
          </a:p>
          <a:p>
            <a:r>
              <a:rPr lang="en-US" sz="2000" dirty="0" smtClean="0"/>
              <a:t>echo “</a:t>
            </a:r>
            <a:r>
              <a:rPr lang="en-US" sz="2000" dirty="0" err="1" smtClean="0"/>
              <a:t>Selamat</a:t>
            </a:r>
            <a:r>
              <a:rPr lang="en-US" sz="2000" dirty="0" smtClean="0"/>
              <a:t> </a:t>
            </a:r>
            <a:r>
              <a:rPr lang="en-US" sz="2000" dirty="0" err="1" smtClean="0"/>
              <a:t>datang</a:t>
            </a:r>
            <a:r>
              <a:rPr lang="en-US" sz="2000" dirty="0" smtClean="0"/>
              <a:t>” .$_</a:t>
            </a:r>
            <a:r>
              <a:rPr lang="en-US" sz="2000" dirty="0"/>
              <a:t>SESSION['</a:t>
            </a:r>
            <a:r>
              <a:rPr lang="en-US" sz="2000" dirty="0" err="1"/>
              <a:t>namauser</a:t>
            </a:r>
            <a:r>
              <a:rPr lang="en-US" sz="2000" dirty="0"/>
              <a:t>'];</a:t>
            </a:r>
          </a:p>
          <a:p>
            <a:r>
              <a:rPr lang="en-US" sz="2000" dirty="0" smtClean="0"/>
              <a:t>?&gt;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512" y="198884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&lt;!-- </a:t>
            </a:r>
            <a:r>
              <a:rPr lang="en-US" dirty="0" err="1" smtClean="0"/>
              <a:t>Login.php</a:t>
            </a:r>
            <a:r>
              <a:rPr lang="en-US" dirty="0" smtClean="0"/>
              <a:t> --&gt;</a:t>
            </a:r>
          </a:p>
          <a:p>
            <a:r>
              <a:rPr lang="en-US" dirty="0" smtClean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if (</a:t>
            </a:r>
            <a:r>
              <a:rPr lang="en-US" dirty="0" err="1"/>
              <a:t>isset</a:t>
            </a:r>
            <a:r>
              <a:rPr lang="en-US" dirty="0"/>
              <a:t>($_POST['Input'])) 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$</a:t>
            </a:r>
            <a:r>
              <a:rPr lang="en-US" dirty="0" err="1"/>
              <a:t>nama</a:t>
            </a:r>
            <a:r>
              <a:rPr lang="en-US" dirty="0"/>
              <a:t> = $_POST['</a:t>
            </a:r>
            <a:r>
              <a:rPr lang="en-US" dirty="0" err="1"/>
              <a:t>nama</a:t>
            </a:r>
            <a:r>
              <a:rPr lang="en-US" dirty="0"/>
              <a:t>'];</a:t>
            </a:r>
          </a:p>
          <a:p>
            <a:r>
              <a:rPr lang="en-US" dirty="0"/>
              <a:t> $pass = $_POST['pass'];</a:t>
            </a:r>
          </a:p>
          <a:p>
            <a:r>
              <a:rPr lang="en-US" dirty="0"/>
              <a:t> if ($</a:t>
            </a:r>
            <a:r>
              <a:rPr lang="en-US" dirty="0" err="1"/>
              <a:t>nama</a:t>
            </a:r>
            <a:r>
              <a:rPr lang="en-US" dirty="0"/>
              <a:t> == "</a:t>
            </a:r>
            <a:r>
              <a:rPr lang="en-US" dirty="0" err="1"/>
              <a:t>upj</a:t>
            </a:r>
            <a:r>
              <a:rPr lang="en-US" dirty="0"/>
              <a:t>" and $pass == "</a:t>
            </a:r>
            <a:r>
              <a:rPr lang="en-US" dirty="0" err="1"/>
              <a:t>upj</a:t>
            </a:r>
            <a:r>
              <a:rPr lang="en-US" dirty="0"/>
              <a:t>")</a:t>
            </a:r>
          </a:p>
          <a:p>
            <a:r>
              <a:rPr lang="en-US" dirty="0"/>
              <a:t>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r>
              <a:rPr lang="en-US" dirty="0" smtClean="0"/>
              <a:t>$_</a:t>
            </a:r>
            <a:r>
              <a:rPr lang="en-US" dirty="0"/>
              <a:t>SESSION</a:t>
            </a:r>
            <a:r>
              <a:rPr lang="en-US" dirty="0" smtClean="0"/>
              <a:t>[‘</a:t>
            </a:r>
            <a:r>
              <a:rPr lang="en-US" dirty="0" err="1" smtClean="0"/>
              <a:t>namauser</a:t>
            </a:r>
            <a:r>
              <a:rPr lang="en-US" dirty="0" smtClean="0"/>
              <a:t>’] </a:t>
            </a:r>
            <a:r>
              <a:rPr lang="en-US" dirty="0"/>
              <a:t>= </a:t>
            </a:r>
            <a:r>
              <a:rPr lang="en-US" dirty="0" smtClean="0"/>
              <a:t>“</a:t>
            </a:r>
            <a:r>
              <a:rPr lang="en-US" dirty="0" err="1" smtClean="0"/>
              <a:t>upj</a:t>
            </a:r>
            <a:r>
              <a:rPr lang="en-US" dirty="0" smtClean="0"/>
              <a:t>”;</a:t>
            </a:r>
            <a:endParaRPr lang="en-US" dirty="0"/>
          </a:p>
          <a:p>
            <a:r>
              <a:rPr lang="en-US" dirty="0" smtClean="0"/>
              <a:t>Header</a:t>
            </a:r>
            <a:r>
              <a:rPr lang="en-US" dirty="0"/>
              <a:t>("Location: </a:t>
            </a:r>
            <a:r>
              <a:rPr lang="en-US" dirty="0" err="1" smtClean="0"/>
              <a:t>welcome.php</a:t>
            </a:r>
            <a:r>
              <a:rPr lang="en-US" dirty="0" smtClean="0"/>
              <a:t>");</a:t>
            </a:r>
            <a:endParaRPr lang="en-US" dirty="0"/>
          </a:p>
          <a:p>
            <a:r>
              <a:rPr lang="en-US" dirty="0"/>
              <a:t> }</a:t>
            </a:r>
          </a:p>
          <a:p>
            <a:r>
              <a:rPr lang="en-US" dirty="0"/>
              <a:t> else</a:t>
            </a:r>
          </a:p>
          <a:p>
            <a:r>
              <a:rPr lang="en-US" dirty="0"/>
              <a:t> {echo "&lt;h1&gt; Wrong Password &lt;/h1&gt;"; 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?&gt;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7782"/>
            <a:ext cx="2724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100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Menutup</a:t>
            </a:r>
            <a:r>
              <a:rPr lang="en-US" dirty="0" smtClean="0"/>
              <a:t> variable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menutup</a:t>
            </a:r>
            <a:r>
              <a:rPr lang="en-US" dirty="0" smtClean="0"/>
              <a:t> variable session </a:t>
            </a:r>
            <a:r>
              <a:rPr lang="en-US" dirty="0" err="1" smtClean="0"/>
              <a:t>menggunakan</a:t>
            </a:r>
            <a:r>
              <a:rPr lang="en-US" dirty="0" smtClean="0"/>
              <a:t> unset($SESSION[‘</a:t>
            </a:r>
            <a:r>
              <a:rPr lang="en-US" dirty="0" err="1" smtClean="0"/>
              <a:t>namaVariable</a:t>
            </a:r>
            <a:r>
              <a:rPr lang="en-US" dirty="0" smtClean="0"/>
              <a:t>’]);</a:t>
            </a:r>
          </a:p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logout</a:t>
            </a:r>
            <a:endParaRPr lang="en-US" dirty="0"/>
          </a:p>
          <a:p>
            <a:endParaRPr lang="en-US" dirty="0"/>
          </a:p>
          <a:p>
            <a:pPr marL="109693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109693" indent="0">
              <a:buNone/>
            </a:pPr>
            <a:endParaRPr lang="en-US" dirty="0"/>
          </a:p>
          <a:p>
            <a:pPr marL="109693" indent="0">
              <a:buNone/>
            </a:pPr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pPr marL="109693" indent="0">
              <a:buNone/>
            </a:pPr>
            <a:r>
              <a:rPr lang="en-US" dirty="0" smtClean="0"/>
              <a:t>unset</a:t>
            </a:r>
            <a:r>
              <a:rPr lang="en-US" dirty="0"/>
              <a:t>($_SESSION['</a:t>
            </a:r>
            <a:r>
              <a:rPr lang="en-US" dirty="0" err="1"/>
              <a:t>namauser</a:t>
            </a:r>
            <a:r>
              <a:rPr lang="en-US" dirty="0"/>
              <a:t>']);</a:t>
            </a:r>
          </a:p>
          <a:p>
            <a:pPr marL="109693" indent="0">
              <a:buNone/>
            </a:pPr>
            <a:endParaRPr lang="en-US" dirty="0"/>
          </a:p>
          <a:p>
            <a:pPr marL="109693" indent="0">
              <a:buNone/>
            </a:pPr>
            <a:r>
              <a:rPr lang="en-US" dirty="0"/>
              <a:t>?&gt;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5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9270</TotalTime>
  <Words>575</Words>
  <Application>Microsoft Office PowerPoint</Application>
  <PresentationFormat>On-screen Show (4:3)</PresentationFormat>
  <Paragraphs>146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Georgia</vt:lpstr>
      <vt:lpstr>Trebuchet MS</vt:lpstr>
      <vt:lpstr>Wingdings</vt:lpstr>
      <vt:lpstr>Wingdings 2</vt:lpstr>
      <vt:lpstr>Urban</vt:lpstr>
      <vt:lpstr>Pemrograman Web</vt:lpstr>
      <vt:lpstr>Objective</vt:lpstr>
      <vt:lpstr>Session</vt:lpstr>
      <vt:lpstr>Kegunaan Session</vt:lpstr>
      <vt:lpstr>Fungsi dalam Session</vt:lpstr>
      <vt:lpstr>Pengaksesan session</vt:lpstr>
      <vt:lpstr>Cek Session variable sudah teregister atau belum</vt:lpstr>
      <vt:lpstr>PowerPoint Presentation</vt:lpstr>
      <vt:lpstr>Menutup variable session</vt:lpstr>
      <vt:lpstr>Logout</vt:lpstr>
      <vt:lpstr>Session berbatas waktu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Admins</cp:lastModifiedBy>
  <cp:revision>641</cp:revision>
  <dcterms:created xsi:type="dcterms:W3CDTF">2011-09-16T02:11:44Z</dcterms:created>
  <dcterms:modified xsi:type="dcterms:W3CDTF">2019-02-08T10:13:49Z</dcterms:modified>
</cp:coreProperties>
</file>