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1"/>
  </p:notesMasterIdLst>
  <p:sldIdLst>
    <p:sldId id="256" r:id="rId2"/>
    <p:sldId id="262" r:id="rId3"/>
    <p:sldId id="312" r:id="rId4"/>
    <p:sldId id="265" r:id="rId5"/>
    <p:sldId id="266" r:id="rId6"/>
    <p:sldId id="267" r:id="rId7"/>
    <p:sldId id="309" r:id="rId8"/>
    <p:sldId id="268" r:id="rId9"/>
    <p:sldId id="269" r:id="rId10"/>
    <p:sldId id="271" r:id="rId11"/>
    <p:sldId id="270" r:id="rId12"/>
    <p:sldId id="272" r:id="rId13"/>
    <p:sldId id="307" r:id="rId14"/>
    <p:sldId id="308" r:id="rId15"/>
    <p:sldId id="305" r:id="rId16"/>
    <p:sldId id="346" r:id="rId17"/>
    <p:sldId id="320" r:id="rId18"/>
    <p:sldId id="306" r:id="rId19"/>
    <p:sldId id="321" r:id="rId20"/>
    <p:sldId id="313" r:id="rId21"/>
    <p:sldId id="274" r:id="rId22"/>
    <p:sldId id="315" r:id="rId23"/>
    <p:sldId id="278" r:id="rId24"/>
    <p:sldId id="325" r:id="rId25"/>
    <p:sldId id="326" r:id="rId26"/>
    <p:sldId id="279" r:id="rId27"/>
    <p:sldId id="280" r:id="rId28"/>
    <p:sldId id="281" r:id="rId29"/>
    <p:sldId id="284" r:id="rId30"/>
    <p:sldId id="329" r:id="rId31"/>
    <p:sldId id="327" r:id="rId32"/>
    <p:sldId id="328" r:id="rId33"/>
    <p:sldId id="330" r:id="rId34"/>
    <p:sldId id="331" r:id="rId35"/>
    <p:sldId id="288" r:id="rId36"/>
    <p:sldId id="332" r:id="rId37"/>
    <p:sldId id="334" r:id="rId38"/>
    <p:sldId id="333" r:id="rId39"/>
    <p:sldId id="335" r:id="rId40"/>
    <p:sldId id="336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03" r:id="rId50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89946" autoAdjust="0"/>
  </p:normalViewPr>
  <p:slideViewPr>
    <p:cSldViewPr>
      <p:cViewPr varScale="1">
        <p:scale>
          <a:sx n="77" d="100"/>
          <a:sy n="77" d="100"/>
        </p:scale>
        <p:origin x="12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12/03/2018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setAttribute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sets an attribute on the database handle.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PDO::ATTR_ERRMODE: This attribute is used for error reporting. It can have one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following values.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PDO::ERRMODE_SILENT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If the ATTR_ERRMODE is not set in the code, ERRMODE_SILENT is the default value of ATTR_ERRMODE attribute. It sets error codes. In silent mode, if there is an error in SQL, PDO will throw no exceptions; PDO will issue no warnings; it will simply return false. Value of PDO::ERRMODE_SILENT is 0. The script will run without generating any error or warning.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PDO::ERRMODE_WARNING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This value raises E_WARNING. In warning mode, if there is an error in SQL, PDO will issue warnings but script will continue running. Value of PDO::ERRMODE_WARNING is 1. The script will run with generating warning about the error.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PDO::ERRMODE_EXCEPTION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This value throws exceptions. In exception mode, if there is an error in SQL, PDO will throw exceptions and script will stop running. Value of PDO::ERRMODE_EXCEPTION is 2. The script will stop executing generating the error which throws the exception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38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0FB0DE-3557-476F-96CC-42C507F6671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 statements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disediakan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MySQL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juga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mengirim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terpisah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inti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“data”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agar query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1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 statements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disediakan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MySQL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juga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mengirim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terpisah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inti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“data”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agar query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3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000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AE70A2-8305-4903-ACEE-093213144D23}" type="datetime1">
              <a:rPr lang="id-ID" smtClean="0"/>
              <a:t>12/03/2018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576B-5DCB-46BD-B960-FD1B045D338E}" type="datetime1">
              <a:rPr lang="id-ID" smtClean="0"/>
              <a:t>12/03/2018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9137-D9C5-41B2-8283-E34CAF3A2495}" type="datetime1">
              <a:rPr lang="id-ID" smtClean="0"/>
              <a:t>12/03/2018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45C-6927-4918-8CE1-B68F80756E08}" type="datetime1">
              <a:rPr lang="id-ID" smtClean="0"/>
              <a:t>12/03/2018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06C0-FC33-474F-BAD8-6B19424796DB}" type="datetime1">
              <a:rPr lang="id-ID" smtClean="0"/>
              <a:t>12/03/2018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EB3-146C-4B95-A34B-5FB3B6B06C74}" type="datetime1">
              <a:rPr lang="id-ID" smtClean="0"/>
              <a:t>12/03/2018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A10EF2-188F-428A-A0B6-CF543A8CB232}" type="datetime1">
              <a:rPr lang="id-ID" smtClean="0"/>
              <a:t>12/03/2018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06014A-B788-4825-8F5A-C2DF57315ED3}" type="datetime1">
              <a:rPr lang="id-ID" smtClean="0"/>
              <a:t>12/03/2018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2B6-4E69-4065-85E6-15FCFE880703}" type="datetime1">
              <a:rPr lang="id-ID" smtClean="0"/>
              <a:t>12/03/2018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940C-016E-49AB-8CD7-98504CD48986}" type="datetime1">
              <a:rPr lang="id-ID" smtClean="0"/>
              <a:t>12/03/2018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3624-6067-4C29-8C84-7801F5936874}" type="datetime1">
              <a:rPr lang="id-ID" smtClean="0"/>
              <a:t>12/03/2018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9488FC-EDED-4058-9988-82D22CA5B29A}" type="datetime1">
              <a:rPr lang="id-ID" smtClean="0"/>
              <a:t>12/03/2018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PHP – </a:t>
            </a:r>
            <a:r>
              <a:rPr lang="id-ID" dirty="0" err="1"/>
              <a:t>Accessing</a:t>
            </a:r>
            <a:r>
              <a:rPr lang="id-ID" dirty="0"/>
              <a:t> </a:t>
            </a:r>
            <a:r>
              <a:rPr lang="id-ID" dirty="0" err="1" smtClean="0"/>
              <a:t>Database</a:t>
            </a:r>
            <a:r>
              <a:rPr lang="en-US" dirty="0" smtClean="0"/>
              <a:t> - PDO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39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/>
              <a:t>Query satu tabel digunakan untuk mengelola data dalam satu </a:t>
            </a:r>
            <a:r>
              <a:rPr lang="pt-BR" dirty="0" smtClean="0"/>
              <a:t>tabel</a:t>
            </a:r>
            <a:endParaRPr lang="id-ID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Beberapa perintah yang dapat digunakan 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Query u/ 1 Tabel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0113" y="2997200"/>
          <a:ext cx="7416800" cy="372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00"/>
                <a:gridCol w="3708400"/>
              </a:tblGrid>
              <a:tr h="419445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Fungsi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Query</a:t>
                      </a:r>
                      <a:endParaRPr lang="id-ID" sz="1800" dirty="0"/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Input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INSERT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Modifikasi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UPDATE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Mengambil</a:t>
                      </a:r>
                      <a:r>
                        <a:rPr lang="id-ID" sz="1800" baseline="0" dirty="0" smtClean="0"/>
                        <a:t> data 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SELECT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Menghapus</a:t>
                      </a:r>
                      <a:r>
                        <a:rPr lang="id-ID" sz="1800" baseline="0" dirty="0" smtClean="0"/>
                        <a:t>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DELETE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Menghitung banyaknya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COUNT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Menjumlah</a:t>
                      </a:r>
                      <a:r>
                        <a:rPr lang="id-ID" sz="1800" baseline="0" dirty="0" smtClean="0"/>
                        <a:t> data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SUM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Menghitung</a:t>
                      </a:r>
                      <a:r>
                        <a:rPr lang="id-ID" sz="1800" baseline="0" dirty="0" smtClean="0"/>
                        <a:t> rata-rata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AVG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699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dll</a:t>
                      </a:r>
                      <a:endParaRPr lang="id-ID" sz="1800" dirty="0"/>
                    </a:p>
                  </a:txBody>
                  <a:tcPr marT="45721" marB="4572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sz="1800" dirty="0" smtClean="0"/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Membuat database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CREATE DATABASE &lt;nama database&gt;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Menghapus database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DROP DATABASE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Membuat tabel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CREATE TABLE userTable(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UserId INT (3),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UserName VARCHAR (50),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Password VARCHAR (50),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>
                <a:latin typeface="Courier New" pitchFamily="49" charset="0"/>
                <a:cs typeface="Courier New" pitchFamily="49" charset="0"/>
              </a:rPr>
              <a:t>NamaLengkap VARCHAR (50)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Menghapus tabel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400" b="1" dirty="0">
                <a:latin typeface="Courier New" pitchFamily="49" charset="0"/>
                <a:cs typeface="Courier New" pitchFamily="49" charset="0"/>
              </a:rPr>
              <a:t>DROP TABLE &lt;nama tabel&gt;;</a:t>
            </a:r>
            <a:endParaRPr lang="id-ID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Query u/ Mengelola Database (cont.)</a:t>
            </a:r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00" y="1720427"/>
            <a:ext cx="31683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05" y="2116471"/>
            <a:ext cx="5238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512515"/>
            <a:ext cx="4176464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27244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6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INSERT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INSERT INTO userTable VALUES (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1,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'upeje',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'upj123',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‘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Sistem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Informasi UPJ'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/>
              <a:t>SQL SELECT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SELECT *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FROM UserTable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UserId=1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id-ID" sz="1600" b="1" dirty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UPDATE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UPDATE userTable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SET password=’test’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WHERE UserName=</a:t>
            </a:r>
            <a:r>
              <a:rPr lang="id-ID" sz="1500" b="1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upeje</a:t>
            </a:r>
            <a:r>
              <a:rPr lang="id-ID" sz="1500" b="1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id-ID" sz="15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DELETE</a:t>
            </a:r>
            <a:endParaRPr lang="id-ID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DELETE FROM UserTable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500" b="1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=‘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upeje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’</a:t>
            </a:r>
            <a:endParaRPr lang="id-ID" sz="1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06016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Query u/ 1 Tabel (cont.)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297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00" y="3573016"/>
            <a:ext cx="3609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64" y="893529"/>
            <a:ext cx="4392488" cy="11467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Database UPJ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table: </a:t>
            </a:r>
            <a:r>
              <a:rPr lang="en-US" dirty="0" err="1" smtClean="0"/>
              <a:t>Pendaftaran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>
                <a:cs typeface="Courier New" pitchFamily="49" charset="0"/>
              </a:rPr>
              <a:t>Isi 5  data table : </a:t>
            </a:r>
            <a:r>
              <a:rPr lang="en-US" dirty="0" err="1" smtClean="0">
                <a:cs typeface="Courier New" pitchFamily="49" charset="0"/>
              </a:rPr>
              <a:t>Pendaftaran</a:t>
            </a:r>
            <a:endParaRPr lang="en-US" dirty="0" smtClean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13</a:t>
            </a:fld>
            <a:endParaRPr lang="id-ID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3234" y="2276872"/>
            <a:ext cx="8244408" cy="3933056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2"/>
              <a:buChar char=""/>
              <a:defRPr/>
            </a:pPr>
            <a:r>
              <a:rPr lang="id-ID" dirty="0" smtClean="0"/>
              <a:t>Membuat database</a:t>
            </a:r>
          </a:p>
          <a:p>
            <a:pPr marL="0" indent="0">
              <a:buFont typeface="Wingdings 2"/>
              <a:buNone/>
              <a:defRPr/>
            </a:pPr>
            <a:r>
              <a:rPr lang="id-ID" sz="1400" dirty="0" smtClean="0">
                <a:latin typeface="Courier New" pitchFamily="49" charset="0"/>
                <a:cs typeface="Courier New" pitchFamily="49" charset="0"/>
              </a:rPr>
              <a:t>CREATE DATABASE &lt;nama </a:t>
            </a:r>
            <a:r>
              <a:rPr lang="id-ID" sz="1400" dirty="0" err="1" smtClean="0">
                <a:latin typeface="Courier New" pitchFamily="49" charset="0"/>
                <a:cs typeface="Courier New" pitchFamily="49" charset="0"/>
              </a:rPr>
              <a:t>database&gt;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 2"/>
              <a:buNone/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CREATE DATABASE UPJ;</a:t>
            </a:r>
            <a:endParaRPr lang="id-ID" sz="1400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id-ID" dirty="0" smtClean="0"/>
              <a:t>Membuat tabel</a:t>
            </a:r>
          </a:p>
          <a:p>
            <a:pPr marL="0" indent="0">
              <a:buFont typeface="Wingdings 2"/>
              <a:buNone/>
              <a:defRPr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CREATE TABLE `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Pendaftaran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( `id`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(11) NOT NULL AUTO_INCREMENT,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`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varchar(50),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`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Alamat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varchar(50), `Gender` varchar(6), `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Pekerjaan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 varchar(10), PRIMARY KEY (`id`)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id-ID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953" y="371730"/>
            <a:ext cx="2747863" cy="536990"/>
          </a:xfrm>
          <a:prstGeom prst="rect">
            <a:avLst/>
          </a:prstGeom>
        </p:spPr>
        <p:txBody>
          <a:bodyPr vert="horz" lIns="91411" tIns="45705" rIns="91411" bIns="45705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dirty="0" err="1" smtClean="0"/>
              <a:t>Latihan</a:t>
            </a:r>
            <a:r>
              <a:rPr lang="en-US" dirty="0" smtClean="0"/>
              <a:t> : 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815121"/>
            <a:ext cx="465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Field	   null	type	   Key    increment</a:t>
            </a:r>
          </a:p>
          <a:p>
            <a:r>
              <a:rPr lang="en-US" sz="1400" dirty="0" smtClean="0"/>
              <a:t>Id	not 	</a:t>
            </a:r>
            <a:r>
              <a:rPr lang="en-US" sz="1400" dirty="0" err="1" smtClean="0"/>
              <a:t>int</a:t>
            </a:r>
            <a:r>
              <a:rPr lang="en-US" sz="1400" dirty="0" smtClean="0"/>
              <a:t>(11)	   </a:t>
            </a:r>
            <a:r>
              <a:rPr lang="en-US" sz="1400" dirty="0" err="1" smtClean="0"/>
              <a:t>pri</a:t>
            </a:r>
            <a:r>
              <a:rPr lang="en-US" sz="1400" dirty="0" smtClean="0"/>
              <a:t>	auto</a:t>
            </a:r>
          </a:p>
          <a:p>
            <a:r>
              <a:rPr lang="en-US" sz="1400" dirty="0" smtClean="0"/>
              <a:t>Nama	yes	varchar(50)</a:t>
            </a:r>
          </a:p>
          <a:p>
            <a:r>
              <a:rPr lang="en-US" sz="1400" dirty="0" err="1" smtClean="0"/>
              <a:t>Alamat</a:t>
            </a:r>
            <a:r>
              <a:rPr lang="en-US" sz="1400" dirty="0" smtClean="0"/>
              <a:t>	yes	varchar(50)</a:t>
            </a:r>
          </a:p>
          <a:p>
            <a:r>
              <a:rPr lang="en-US" sz="1400" dirty="0" smtClean="0"/>
              <a:t>Gender	yes	varchar (6)</a:t>
            </a:r>
          </a:p>
          <a:p>
            <a:r>
              <a:rPr lang="en-US" sz="1400" dirty="0" err="1" smtClean="0"/>
              <a:t>Pekerjaan</a:t>
            </a:r>
            <a:r>
              <a:rPr lang="en-US" sz="1400" dirty="0" smtClean="0"/>
              <a:t>	yes	varchar(10)</a:t>
            </a:r>
          </a:p>
          <a:p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149064" y="4463087"/>
            <a:ext cx="8698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/>
              <a:t>SQL INSERT</a:t>
            </a:r>
          </a:p>
          <a:p>
            <a:pPr>
              <a:defRPr/>
            </a:pPr>
            <a:r>
              <a:rPr lang="id-ID" b="1" dirty="0" err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into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Pendaftaran(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id-ID" b="1" dirty="0" err="1" smtClean="0">
                <a:latin typeface="Courier New" pitchFamily="49" charset="0"/>
                <a:cs typeface="Courier New" pitchFamily="49" charset="0"/>
              </a:rPr>
              <a:t>ama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id-ID" b="1" dirty="0" err="1" smtClean="0">
                <a:latin typeface="Courier New" pitchFamily="49" charset="0"/>
                <a:cs typeface="Courier New" pitchFamily="49" charset="0"/>
              </a:rPr>
              <a:t>lamat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,Gender,Pekerjaan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values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('Fernando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Sergio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', 'Palem Asri Depok','Pria','Mahasiswa'),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Rizki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Putra', 'Kebayoran Baru','Pria','Mahasiswa'),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('M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Aldi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', '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Cluster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Mutiara Bintaro','Pria','Mahasiswa'),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Riskha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Putri', 'Pondok Bintaro','Wanita','Mahasiswa'),</a:t>
            </a:r>
          </a:p>
          <a:p>
            <a:pPr>
              <a:defRPr/>
            </a:pPr>
            <a:r>
              <a:rPr lang="id-ID" b="1" dirty="0">
                <a:latin typeface="Courier New" pitchFamily="49" charset="0"/>
                <a:cs typeface="Courier New" pitchFamily="49" charset="0"/>
              </a:rPr>
              <a:t>('Agus Sela Putri', 'Pontianak Kalbar','Wanita','Karyawan') 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Koneksi</a:t>
            </a:r>
            <a:r>
              <a:rPr lang="en-US" dirty="0" smtClean="0"/>
              <a:t> PHP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4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0DC63B6-F8FE-4BC8-9856-54385A5CEA6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PHP - Database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09693" indent="0" eaLnBrk="1" hangingPunct="1">
              <a:buNone/>
            </a:pPr>
            <a:r>
              <a:rPr lang="en-US" dirty="0" err="1" smtClean="0"/>
              <a:t>Koneksi</a:t>
            </a:r>
            <a:r>
              <a:rPr lang="en-US" dirty="0" smtClean="0"/>
              <a:t> database PHP :</a:t>
            </a:r>
          </a:p>
          <a:p>
            <a:pPr eaLnBrk="1" hangingPunct="1"/>
            <a:r>
              <a:rPr lang="en-US" dirty="0" err="1" smtClean="0"/>
              <a:t>MySqli</a:t>
            </a:r>
            <a:r>
              <a:rPr lang="en-US" dirty="0" smtClean="0"/>
              <a:t>  -&gt;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server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database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posgresql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program yang </a:t>
            </a:r>
            <a:r>
              <a:rPr lang="en-US" dirty="0" err="1" smtClean="0"/>
              <a:t>terkait</a:t>
            </a:r>
            <a:r>
              <a:rPr lang="en-US" dirty="0" smtClean="0"/>
              <a:t> database agar compatible.</a:t>
            </a:r>
            <a:endParaRPr lang="en-US" dirty="0"/>
          </a:p>
          <a:p>
            <a:pPr eaLnBrk="1" hangingPunct="1"/>
            <a:r>
              <a:rPr lang="en-US" dirty="0" smtClean="0"/>
              <a:t>PDO -&gt; universal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server database </a:t>
            </a:r>
            <a:r>
              <a:rPr lang="en-US" dirty="0" err="1" smtClean="0"/>
              <a:t>mysql</a:t>
            </a:r>
            <a:r>
              <a:rPr lang="en-US" dirty="0" smtClean="0"/>
              <a:t>, postgresql,db2,sqlserver </a:t>
            </a:r>
            <a:r>
              <a:rPr lang="en-US" dirty="0" err="1" smtClean="0"/>
              <a:t>dll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database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misa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db2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program yang </a:t>
            </a:r>
            <a:r>
              <a:rPr lang="en-US" dirty="0" err="1" smtClean="0"/>
              <a:t>terkait</a:t>
            </a:r>
            <a:r>
              <a:rPr lang="en-US" dirty="0" smtClean="0"/>
              <a:t>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13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0DC63B6-F8FE-4BC8-9856-54385A5CEA6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PHP - Database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err="1" smtClean="0"/>
              <a:t>MySqli</a:t>
            </a:r>
            <a:r>
              <a:rPr lang="en-US" dirty="0" smtClean="0"/>
              <a:t> -&gt; My </a:t>
            </a:r>
            <a:r>
              <a:rPr lang="en-US" dirty="0" err="1" smtClean="0"/>
              <a:t>sql</a:t>
            </a:r>
            <a:r>
              <a:rPr lang="en-US" dirty="0" smtClean="0"/>
              <a:t> improve, </a:t>
            </a:r>
            <a:r>
              <a:rPr lang="en-US" dirty="0" err="1" smtClean="0"/>
              <a:t>peningkatan</a:t>
            </a:r>
            <a:r>
              <a:rPr lang="en-US" dirty="0" smtClean="0"/>
              <a:t> feature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endParaRPr lang="en-US" dirty="0" smtClean="0"/>
          </a:p>
          <a:p>
            <a:r>
              <a:rPr lang="en-US" b="1" dirty="0" err="1"/>
              <a:t>mysqli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2 </a:t>
            </a:r>
            <a:r>
              <a:rPr lang="en-US" dirty="0" err="1"/>
              <a:t>jenis</a:t>
            </a:r>
            <a:r>
              <a:rPr lang="en-US" dirty="0"/>
              <a:t> style,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b="1" dirty="0"/>
              <a:t>procedural style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b="1" dirty="0"/>
              <a:t> object-oriented style</a:t>
            </a:r>
            <a:endParaRPr lang="en-US" dirty="0" smtClean="0"/>
          </a:p>
          <a:p>
            <a:pPr eaLnBrk="1" hangingPunct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PHP </a:t>
            </a:r>
            <a:r>
              <a:rPr lang="en-US" dirty="0" err="1" smtClean="0"/>
              <a:t>dengan</a:t>
            </a:r>
            <a:r>
              <a:rPr lang="en-US" dirty="0" smtClean="0"/>
              <a:t> MySQL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hlink"/>
                </a:solidFill>
              </a:rPr>
              <a:t>mysqli_connect</a:t>
            </a:r>
            <a:r>
              <a:rPr lang="en-US" dirty="0" smtClean="0"/>
              <a:t>() -&gt; </a:t>
            </a:r>
            <a:r>
              <a:rPr lang="en-US" dirty="0" err="1" smtClean="0"/>
              <a:t>skrip</a:t>
            </a:r>
            <a:r>
              <a:rPr lang="en-US" dirty="0" smtClean="0"/>
              <a:t> PHP.</a:t>
            </a:r>
          </a:p>
          <a:p>
            <a:pPr eaLnBrk="1" hangingPunct="1"/>
            <a:r>
              <a:rPr lang="en-US" dirty="0" err="1" smtClean="0"/>
              <a:t>Mysqli_connect</a:t>
            </a:r>
            <a:r>
              <a:rPr lang="en-US" dirty="0" smtClean="0"/>
              <a:t>()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integer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terkoneksi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Syntak</a:t>
            </a:r>
            <a:r>
              <a:rPr lang="en-US" dirty="0" smtClean="0"/>
              <a:t>: </a:t>
            </a:r>
            <a:r>
              <a:rPr lang="en-US" dirty="0" err="1" smtClean="0"/>
              <a:t>mysql_connect</a:t>
            </a:r>
            <a:r>
              <a:rPr lang="en-US" dirty="0" smtClean="0"/>
              <a:t>(“</a:t>
            </a:r>
            <a:r>
              <a:rPr lang="en-US" dirty="0" err="1" smtClean="0"/>
              <a:t>hostname”,”username”,”password”,”database</a:t>
            </a:r>
            <a:r>
              <a:rPr lang="en-US" dirty="0" smtClean="0"/>
              <a:t>”);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22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0DC63B6-F8FE-4BC8-9856-54385A5CEA6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PHP - Database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PDO : PHP Data Object</a:t>
            </a:r>
          </a:p>
          <a:p>
            <a:r>
              <a:rPr lang="en-US" dirty="0" smtClean="0"/>
              <a:t>Interface </a:t>
            </a:r>
            <a:r>
              <a:rPr lang="en-US" dirty="0"/>
              <a:t>universal yang </a:t>
            </a:r>
            <a:r>
              <a:rPr lang="en-US" dirty="0" err="1"/>
              <a:t>disediakan</a:t>
            </a:r>
            <a:r>
              <a:rPr lang="en-US" dirty="0"/>
              <a:t> PHP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database </a:t>
            </a:r>
            <a:r>
              <a:rPr lang="en-US" dirty="0" smtClean="0"/>
              <a:t>server</a:t>
            </a:r>
          </a:p>
          <a:p>
            <a:r>
              <a:rPr lang="en-US" dirty="0"/>
              <a:t>PDO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“</a:t>
            </a:r>
            <a:r>
              <a:rPr lang="en-US" b="1" dirty="0"/>
              <a:t>data-access abstraction layer</a:t>
            </a:r>
            <a:r>
              <a:rPr lang="en-US" dirty="0"/>
              <a:t>”. </a:t>
            </a:r>
            <a:r>
              <a:rPr lang="en-US" dirty="0" err="1"/>
              <a:t>Artinya</a:t>
            </a:r>
            <a:r>
              <a:rPr lang="en-US" dirty="0"/>
              <a:t>,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database server yang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kode</a:t>
            </a:r>
            <a:r>
              <a:rPr lang="en-US" dirty="0"/>
              <a:t> PHP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Berpindah-pindah</a:t>
            </a:r>
            <a:r>
              <a:rPr lang="en-US" dirty="0" smtClean="0"/>
              <a:t> database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coding </a:t>
            </a:r>
            <a:r>
              <a:rPr lang="en-US" dirty="0" err="1" smtClean="0"/>
              <a:t>lainnya</a:t>
            </a:r>
            <a:endParaRPr lang="en-US" dirty="0" smtClean="0"/>
          </a:p>
          <a:p>
            <a:r>
              <a:rPr lang="en-US" dirty="0" smtClean="0"/>
              <a:t>Support :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mssql</a:t>
            </a:r>
            <a:r>
              <a:rPr lang="en-US" dirty="0" smtClean="0"/>
              <a:t>, oracle, </a:t>
            </a:r>
            <a:r>
              <a:rPr lang="en-US" dirty="0" err="1" smtClean="0"/>
              <a:t>postgress</a:t>
            </a:r>
            <a:r>
              <a:rPr lang="en-US" dirty="0" smtClean="0"/>
              <a:t> ,db2 </a:t>
            </a:r>
            <a:r>
              <a:rPr lang="en-US" dirty="0" err="1" smtClean="0"/>
              <a:t>ibm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37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F37CD0C-7617-4FB2-BFC7-176C3C28567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11348" lvl="1" indent="0">
              <a:buNone/>
            </a:pPr>
            <a:r>
              <a:rPr lang="en-US" sz="2100" dirty="0" smtClean="0"/>
              <a:t>Cara 1:</a:t>
            </a:r>
          </a:p>
          <a:p>
            <a:pPr lvl="1"/>
            <a:r>
              <a:rPr lang="en-US" sz="2100" dirty="0" err="1" smtClean="0"/>
              <a:t>mysqli_connect</a:t>
            </a:r>
            <a:r>
              <a:rPr lang="en-US" sz="2100" dirty="0"/>
              <a:t>(“</a:t>
            </a:r>
            <a:r>
              <a:rPr lang="en-US" sz="2100" dirty="0" err="1"/>
              <a:t>hostname”,”username”,”password”,”database</a:t>
            </a:r>
            <a:r>
              <a:rPr lang="en-US" sz="2100" dirty="0" smtClean="0"/>
              <a:t>”);</a:t>
            </a:r>
          </a:p>
          <a:p>
            <a:pPr marL="411348" lvl="1" indent="0">
              <a:buNone/>
            </a:pPr>
            <a:r>
              <a:rPr lang="en-US" sz="2100" dirty="0" smtClean="0"/>
              <a:t>Cara 2 :</a:t>
            </a:r>
          </a:p>
          <a:p>
            <a:pPr lvl="1"/>
            <a:r>
              <a:rPr lang="en-US" sz="2100" dirty="0" err="1" smtClean="0"/>
              <a:t>mysqli_connect</a:t>
            </a:r>
            <a:r>
              <a:rPr lang="en-US" sz="2100" dirty="0"/>
              <a:t>(“</a:t>
            </a:r>
            <a:r>
              <a:rPr lang="en-US" sz="2100" dirty="0" err="1"/>
              <a:t>hostname”,”username”,”password</a:t>
            </a:r>
            <a:r>
              <a:rPr lang="en-US" sz="2100" dirty="0" smtClean="0"/>
              <a:t>”)</a:t>
            </a:r>
          </a:p>
          <a:p>
            <a:pPr lvl="1"/>
            <a:r>
              <a:rPr lang="id-ID" sz="2100" b="1" dirty="0" smtClean="0">
                <a:cs typeface="Courier New" pitchFamily="49" charset="0"/>
              </a:rPr>
              <a:t>mysql</a:t>
            </a:r>
            <a:r>
              <a:rPr lang="en-US" sz="2100" b="1" dirty="0" err="1" smtClean="0">
                <a:cs typeface="Courier New" pitchFamily="49" charset="0"/>
              </a:rPr>
              <a:t>i</a:t>
            </a:r>
            <a:r>
              <a:rPr lang="id-ID" sz="2100" b="1" dirty="0" smtClean="0">
                <a:cs typeface="Courier New" pitchFamily="49" charset="0"/>
              </a:rPr>
              <a:t>_select_db</a:t>
            </a:r>
            <a:r>
              <a:rPr lang="id-ID" sz="2100" dirty="0">
                <a:cs typeface="Courier New" pitchFamily="49" charset="0"/>
              </a:rPr>
              <a:t>($dbName</a:t>
            </a:r>
            <a:r>
              <a:rPr lang="id-ID" sz="2100" dirty="0" smtClean="0">
                <a:cs typeface="Courier New" pitchFamily="49" charset="0"/>
              </a:rPr>
              <a:t>);</a:t>
            </a:r>
            <a:endParaRPr lang="en-US" sz="2100" dirty="0">
              <a:cs typeface="Courier New" pitchFamily="49" charset="0"/>
            </a:endParaRPr>
          </a:p>
          <a:p>
            <a:pPr marL="411348" lvl="1" indent="0">
              <a:buNone/>
            </a:pPr>
            <a:r>
              <a:rPr lang="en-US" sz="2100" dirty="0" smtClean="0">
                <a:cs typeface="Courier New" pitchFamily="49" charset="0"/>
              </a:rPr>
              <a:t>Cara 3 :</a:t>
            </a:r>
          </a:p>
          <a:p>
            <a:pPr lvl="1"/>
            <a:r>
              <a:rPr lang="en-US" sz="1900" dirty="0" err="1" smtClean="0">
                <a:cs typeface="Courier New" pitchFamily="49" charset="0"/>
              </a:rPr>
              <a:t>Menggunakan</a:t>
            </a:r>
            <a:r>
              <a:rPr lang="en-US" sz="1900" dirty="0" smtClean="0">
                <a:cs typeface="Courier New" pitchFamily="49" charset="0"/>
              </a:rPr>
              <a:t> </a:t>
            </a:r>
            <a:r>
              <a:rPr lang="en-US" sz="1900" dirty="0" err="1" smtClean="0">
                <a:cs typeface="Courier New" pitchFamily="49" charset="0"/>
              </a:rPr>
              <a:t>oop</a:t>
            </a:r>
            <a:r>
              <a:rPr lang="en-US" sz="1900" dirty="0" smtClean="0">
                <a:cs typeface="Courier New" pitchFamily="49" charset="0"/>
              </a:rPr>
              <a:t> style :</a:t>
            </a:r>
          </a:p>
          <a:p>
            <a:pPr marL="676440" lvl="2" indent="0">
              <a:buNone/>
            </a:pPr>
            <a:r>
              <a:rPr lang="en-US" sz="1900" dirty="0" err="1" smtClean="0">
                <a:cs typeface="Courier New" pitchFamily="49" charset="0"/>
              </a:rPr>
              <a:t>Buat</a:t>
            </a:r>
            <a:r>
              <a:rPr lang="en-US" sz="1900" dirty="0" smtClean="0">
                <a:cs typeface="Courier New" pitchFamily="49" charset="0"/>
              </a:rPr>
              <a:t> constructor </a:t>
            </a:r>
            <a:r>
              <a:rPr lang="en-US" sz="1900" dirty="0" err="1" smtClean="0">
                <a:cs typeface="Courier New" pitchFamily="49" charset="0"/>
              </a:rPr>
              <a:t>mysqli</a:t>
            </a:r>
            <a:endParaRPr lang="en-US" sz="1900" dirty="0" smtClean="0">
              <a:cs typeface="Courier New" pitchFamily="49" charset="0"/>
            </a:endParaRPr>
          </a:p>
          <a:p>
            <a:pPr marL="676440" lvl="2" indent="0">
              <a:buNone/>
            </a:pPr>
            <a:r>
              <a:rPr lang="en-US" sz="1900" dirty="0" smtClean="0">
                <a:cs typeface="Courier New" pitchFamily="49" charset="0"/>
              </a:rPr>
              <a:t>$</a:t>
            </a:r>
            <a:r>
              <a:rPr lang="en-US" sz="1900" dirty="0" err="1" smtClean="0">
                <a:cs typeface="Courier New" pitchFamily="49" charset="0"/>
              </a:rPr>
              <a:t>dataku</a:t>
            </a:r>
            <a:r>
              <a:rPr lang="en-US" sz="1900" dirty="0" smtClean="0">
                <a:cs typeface="Courier New" pitchFamily="49" charset="0"/>
              </a:rPr>
              <a:t>=new </a:t>
            </a:r>
            <a:r>
              <a:rPr lang="en-US" sz="1900" dirty="0" err="1" smtClean="0">
                <a:cs typeface="Courier New" pitchFamily="49" charset="0"/>
              </a:rPr>
              <a:t>m</a:t>
            </a:r>
            <a:r>
              <a:rPr lang="en-US" sz="1900" dirty="0" err="1" smtClean="0"/>
              <a:t>ysqli</a:t>
            </a:r>
            <a:r>
              <a:rPr lang="en-US" sz="1900" dirty="0" smtClean="0"/>
              <a:t> (“</a:t>
            </a:r>
            <a:r>
              <a:rPr lang="en-US" sz="1900" dirty="0" err="1"/>
              <a:t>hostname”,”username”,”password”,”database</a:t>
            </a:r>
            <a:r>
              <a:rPr lang="en-US" sz="1900" dirty="0"/>
              <a:t>”);</a:t>
            </a:r>
            <a:endParaRPr lang="id-ID" sz="1900" dirty="0">
              <a:cs typeface="Courier New" pitchFamily="49" charset="0"/>
            </a:endParaRP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eaLnBrk="1" hangingPunct="1"/>
            <a:endParaRPr lang="en-US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Database - </a:t>
            </a:r>
            <a:r>
              <a:rPr lang="en-US" b="1" dirty="0" err="1" smtClean="0"/>
              <a:t>mysqli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128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F37CD0C-7617-4FB2-BFC7-176C3C28567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109693" indent="0">
              <a:buNone/>
            </a:pPr>
            <a:endParaRPr lang="en-US" dirty="0" smtClean="0"/>
          </a:p>
          <a:p>
            <a:pPr marL="109693" indent="0">
              <a:buNone/>
            </a:pPr>
            <a:r>
              <a:rPr lang="en-US" dirty="0" smtClean="0"/>
              <a:t>try </a:t>
            </a:r>
            <a:r>
              <a:rPr lang="en-US" dirty="0"/>
              <a:t>{</a:t>
            </a:r>
          </a:p>
          <a:p>
            <a:pPr marL="109693" indent="0">
              <a:buNone/>
            </a:pPr>
            <a:r>
              <a:rPr lang="en-US" dirty="0"/>
              <a:t>  # MS SQL Server and Sybase with PDO_DBLIB</a:t>
            </a:r>
          </a:p>
          <a:p>
            <a:pPr marL="109693" indent="0">
              <a:buNone/>
            </a:pPr>
            <a:r>
              <a:rPr lang="en-US" dirty="0"/>
              <a:t> $DBH = new PDO("</a:t>
            </a:r>
            <a:r>
              <a:rPr lang="en-US" dirty="0" err="1"/>
              <a:t>mssql:host</a:t>
            </a:r>
            <a:r>
              <a:rPr lang="en-US" dirty="0"/>
              <a:t>=$</a:t>
            </a:r>
            <a:r>
              <a:rPr lang="en-US" dirty="0" err="1"/>
              <a:t>host;dbname</a:t>
            </a:r>
            <a:r>
              <a:rPr lang="en-US" dirty="0"/>
              <a:t>=$</a:t>
            </a:r>
            <a:r>
              <a:rPr lang="en-US" dirty="0" err="1"/>
              <a:t>dbname</a:t>
            </a:r>
            <a:r>
              <a:rPr lang="en-US" dirty="0"/>
              <a:t>, $user, $pass");</a:t>
            </a:r>
          </a:p>
          <a:p>
            <a:pPr marL="109693" indent="0">
              <a:buNone/>
            </a:pPr>
            <a:r>
              <a:rPr lang="en-US" dirty="0"/>
              <a:t>  $DBH = new PDO("</a:t>
            </a:r>
            <a:r>
              <a:rPr lang="en-US" dirty="0" err="1"/>
              <a:t>sybase:host</a:t>
            </a:r>
            <a:r>
              <a:rPr lang="en-US" dirty="0"/>
              <a:t>=$</a:t>
            </a:r>
            <a:r>
              <a:rPr lang="en-US" dirty="0" err="1"/>
              <a:t>host;dbname</a:t>
            </a:r>
            <a:r>
              <a:rPr lang="en-US" dirty="0"/>
              <a:t>=$</a:t>
            </a:r>
            <a:r>
              <a:rPr lang="en-US" dirty="0" err="1"/>
              <a:t>dbname</a:t>
            </a:r>
            <a:r>
              <a:rPr lang="en-US" dirty="0"/>
              <a:t>, $user, $pass");</a:t>
            </a:r>
          </a:p>
          <a:p>
            <a:pPr marL="109693" indent="0">
              <a:buNone/>
            </a:pPr>
            <a:r>
              <a:rPr lang="en-US" dirty="0"/>
              <a:t> </a:t>
            </a:r>
          </a:p>
          <a:p>
            <a:pPr marL="109693" indent="0">
              <a:buNone/>
            </a:pPr>
            <a:r>
              <a:rPr lang="en-US" dirty="0"/>
              <a:t>  # MySQL with PDO_MYSQL</a:t>
            </a:r>
          </a:p>
          <a:p>
            <a:pPr marL="109693" indent="0">
              <a:buNone/>
            </a:pPr>
            <a:r>
              <a:rPr lang="en-US" dirty="0"/>
              <a:t> $DBH = new PDO("</a:t>
            </a:r>
            <a:r>
              <a:rPr lang="en-US" dirty="0" err="1"/>
              <a:t>mysql:host</a:t>
            </a:r>
            <a:r>
              <a:rPr lang="en-US" dirty="0"/>
              <a:t>=$</a:t>
            </a:r>
            <a:r>
              <a:rPr lang="en-US" dirty="0" err="1"/>
              <a:t>host;dbname</a:t>
            </a:r>
            <a:r>
              <a:rPr lang="en-US" dirty="0"/>
              <a:t>=$</a:t>
            </a:r>
            <a:r>
              <a:rPr lang="en-US" dirty="0" err="1"/>
              <a:t>dbname</a:t>
            </a:r>
            <a:r>
              <a:rPr lang="en-US" dirty="0"/>
              <a:t>", $user, $pass);</a:t>
            </a:r>
          </a:p>
          <a:p>
            <a:pPr marL="109693" indent="0">
              <a:buNone/>
            </a:pPr>
            <a:r>
              <a:rPr lang="en-US" dirty="0"/>
              <a:t> </a:t>
            </a:r>
          </a:p>
          <a:p>
            <a:pPr marL="109693" indent="0">
              <a:buNone/>
            </a:pPr>
            <a:r>
              <a:rPr lang="en-US" dirty="0"/>
              <a:t>  # SQLite Database</a:t>
            </a:r>
          </a:p>
          <a:p>
            <a:pPr marL="109693" indent="0">
              <a:buNone/>
            </a:pPr>
            <a:r>
              <a:rPr lang="en-US" dirty="0"/>
              <a:t> $DBH = new PDO("</a:t>
            </a:r>
            <a:r>
              <a:rPr lang="en-US" dirty="0" err="1"/>
              <a:t>sqlite:my</a:t>
            </a:r>
            <a:r>
              <a:rPr lang="en-US" dirty="0"/>
              <a:t>/database/path/</a:t>
            </a:r>
            <a:r>
              <a:rPr lang="en-US" dirty="0" err="1"/>
              <a:t>database.db</a:t>
            </a:r>
            <a:r>
              <a:rPr lang="en-US" dirty="0"/>
              <a:t>");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catch(</a:t>
            </a:r>
            <a:r>
              <a:rPr lang="en-US" dirty="0" err="1"/>
              <a:t>PDOException</a:t>
            </a:r>
            <a:r>
              <a:rPr lang="en-US" dirty="0"/>
              <a:t> $e) {</a:t>
            </a:r>
          </a:p>
          <a:p>
            <a:pPr marL="109693" indent="0">
              <a:buNone/>
            </a:pPr>
            <a:r>
              <a:rPr lang="en-US" dirty="0"/>
              <a:t>    echo $e-&gt;</a:t>
            </a:r>
            <a:r>
              <a:rPr lang="en-US" dirty="0" err="1"/>
              <a:t>getMessage</a:t>
            </a:r>
            <a:r>
              <a:rPr lang="en-US" dirty="0"/>
              <a:t>();</a:t>
            </a:r>
          </a:p>
          <a:p>
            <a:pPr marL="109693" indent="0">
              <a:buNone/>
            </a:pPr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err="1" smtClean="0"/>
              <a:t>Koneksi</a:t>
            </a:r>
            <a:r>
              <a:rPr lang="en-US" b="1" dirty="0" smtClean="0"/>
              <a:t> Database - </a:t>
            </a:r>
            <a:r>
              <a:rPr lang="en-US" b="1" dirty="0" err="1" smtClean="0"/>
              <a:t>pdo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62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Tutup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pPr marL="109693" indent="0">
              <a:spcBef>
                <a:spcPts val="700"/>
              </a:spcBef>
              <a:buNone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Menutup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database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Function :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mysqli_close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3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mysqli_close</a:t>
            </a:r>
            <a:r>
              <a:rPr lang="en-US" altLang="en-US" sz="3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altLang="en-US" sz="3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DBConnect</a:t>
            </a:r>
            <a:r>
              <a:rPr lang="en-US" altLang="en-US" sz="36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 altLang="en-US" sz="3600" b="1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n-US" altLang="en-US" sz="3600" b="1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PDO:</a:t>
            </a:r>
          </a:p>
          <a:p>
            <a:pPr marL="109693" indent="0">
              <a:buNone/>
            </a:pPr>
            <a:r>
              <a:rPr lang="en-US" dirty="0" smtClean="0"/>
              <a:t>  $</a:t>
            </a:r>
            <a:r>
              <a:rPr lang="en-US" dirty="0"/>
              <a:t>DBH </a:t>
            </a:r>
            <a:r>
              <a:rPr lang="en-US" dirty="0" smtClean="0"/>
              <a:t>= null 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06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82" y="1916832"/>
            <a:ext cx="8229600" cy="4438192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&lt;?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php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$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dbms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mysql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";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//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jika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mau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ganti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ke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database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Postgres,oracle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upj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";</a:t>
            </a:r>
            <a:endParaRPr lang="id-ID" sz="1600" b="1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$username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root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$password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"";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pdo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koneksi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harus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di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bungkus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try – catch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PDO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dbms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={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$host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};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dbname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={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}",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$username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$password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$db-&gt;setAttribute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(PDO::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ATTR_ERRMODE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, PDO::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ERRMODE_EXCEPTION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//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boleh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tidak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ditulis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setAttribute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untuk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handle error database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catch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PDOException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600" b="1" dirty="0" err="1" smtClean="0">
                <a:latin typeface="Courier New" pitchFamily="49" charset="0"/>
                <a:cs typeface="Courier New" pitchFamily="49" charset="0"/>
              </a:rPr>
              <a:t>$exception</a:t>
            </a: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die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error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: " . </a:t>
            </a:r>
            <a:r>
              <a:rPr lang="id-ID" sz="1600" b="1" dirty="0" err="1">
                <a:latin typeface="Courier New" pitchFamily="49" charset="0"/>
                <a:cs typeface="Courier New" pitchFamily="49" charset="0"/>
              </a:rPr>
              <a:t>$exception-&gt;getMessage</a:t>
            </a:r>
            <a:r>
              <a:rPr lang="id-ID" sz="16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600" b="1" dirty="0">
                <a:latin typeface="Courier New" pitchFamily="49" charset="0"/>
                <a:cs typeface="Courier New" pitchFamily="49" charset="0"/>
              </a:rPr>
              <a:t>?&gt;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Koneksi dengan Database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85882" y="1062252"/>
            <a:ext cx="6878405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Koneksi.php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693" indent="0">
              <a:spcBef>
                <a:spcPts val="700"/>
              </a:spcBef>
              <a:buNone/>
            </a:pP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file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untuk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koneksi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en-US" sz="1600"/>
              <a:t> </a:t>
            </a:r>
            <a:fld id="{A34E7894-9D02-4397-9F6C-6A7262E3210F}" type="slidenum">
              <a:rPr lang="en-US" altLang="en-US" sz="1600"/>
              <a:pPr algn="r">
                <a:buClrTx/>
                <a:buFontTx/>
                <a:buNone/>
              </a:pPr>
              <a:t>22</a:t>
            </a:fld>
            <a:endParaRPr lang="en-US" altLang="en-US" sz="160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1520" y="4111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dirty="0" err="1" smtClean="0">
                <a:solidFill>
                  <a:schemeClr val="accent2"/>
                </a:solidFill>
              </a:rPr>
              <a:t>Informasi</a:t>
            </a:r>
            <a:r>
              <a:rPr lang="en-US" altLang="en-US" sz="4000" dirty="0" smtClean="0">
                <a:solidFill>
                  <a:schemeClr val="accent2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Jika</a:t>
            </a:r>
            <a:r>
              <a:rPr lang="en-US" altLang="en-US" sz="4000" dirty="0" smtClean="0">
                <a:solidFill>
                  <a:schemeClr val="accent2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terjadi</a:t>
            </a:r>
            <a:r>
              <a:rPr lang="en-US" altLang="en-US" sz="4000" dirty="0" smtClean="0">
                <a:solidFill>
                  <a:schemeClr val="accent2"/>
                </a:solidFill>
              </a:rPr>
              <a:t>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kesalahan</a:t>
            </a:r>
            <a:r>
              <a:rPr lang="en-US" altLang="en-US" sz="4000" dirty="0" smtClean="0">
                <a:solidFill>
                  <a:schemeClr val="accent2"/>
                </a:solidFill>
              </a:rPr>
              <a:t> MySQL</a:t>
            </a:r>
            <a:endParaRPr lang="en-US" altLang="en-US" sz="4000" dirty="0">
              <a:solidFill>
                <a:schemeClr val="accent2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err="1" smtClean="0">
                <a:cs typeface="Courier New" panose="02070309020205020404" pitchFamily="49" charset="0"/>
              </a:rPr>
              <a:t>Beberapa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kejadian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yang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menyebabkan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tidak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terkoneksinya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</a:t>
            </a:r>
            <a:r>
              <a:rPr lang="en-US" altLang="en-US" sz="2800" b="1" dirty="0" err="1" smtClean="0">
                <a:cs typeface="Courier New" panose="02070309020205020404" pitchFamily="49" charset="0"/>
              </a:rPr>
              <a:t>ke</a:t>
            </a:r>
            <a:r>
              <a:rPr lang="en-US" altLang="en-US" sz="2800" b="1" dirty="0" smtClean="0">
                <a:cs typeface="Courier New" panose="02070309020205020404" pitchFamily="49" charset="0"/>
              </a:rPr>
              <a:t> server : </a:t>
            </a:r>
          </a:p>
          <a:p>
            <a:pPr marL="857250" lvl="1" indent="-4572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cs typeface="Courier New" panose="02070309020205020404" pitchFamily="49" charset="0"/>
              </a:rPr>
              <a:t>Database server down/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tidak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berjalan</a:t>
            </a:r>
            <a:endParaRPr lang="en-US" altLang="en-US" sz="2600" dirty="0">
              <a:cs typeface="Courier New" panose="02070309020205020404" pitchFamily="49" charset="0"/>
            </a:endParaRPr>
          </a:p>
          <a:p>
            <a:pPr marL="857250" lvl="1" indent="-4572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 smtClean="0">
                <a:cs typeface="Courier New" panose="02070309020205020404" pitchFamily="49" charset="0"/>
              </a:rPr>
              <a:t>Tidak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mendapatkan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hak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akses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ke</a:t>
            </a:r>
            <a:r>
              <a:rPr lang="en-US" altLang="en-US" sz="2600" dirty="0" smtClean="0">
                <a:cs typeface="Courier New" panose="02070309020205020404" pitchFamily="49" charset="0"/>
              </a:rPr>
              <a:t> database</a:t>
            </a:r>
          </a:p>
          <a:p>
            <a:pPr marL="857250" lvl="1" indent="-4572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 smtClean="0">
                <a:cs typeface="Courier New" panose="02070309020205020404" pitchFamily="49" charset="0"/>
              </a:rPr>
              <a:t>salah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>
                <a:solidFill>
                  <a:srgbClr val="000080"/>
                </a:solidFill>
                <a:cs typeface="Courier New" panose="02070309020205020404" pitchFamily="49" charset="0"/>
              </a:rPr>
              <a:t>username</a:t>
            </a:r>
            <a:r>
              <a:rPr lang="en-US" altLang="en-US" sz="2600" dirty="0">
                <a:cs typeface="Courier New" panose="02070309020205020404" pitchFamily="49" charset="0"/>
              </a:rPr>
              <a:t> </a:t>
            </a:r>
            <a:r>
              <a:rPr lang="en-US" altLang="en-US" sz="2600" dirty="0" err="1" smtClean="0">
                <a:cs typeface="Courier New" panose="02070309020205020404" pitchFamily="49" charset="0"/>
              </a:rPr>
              <a:t>atau</a:t>
            </a:r>
            <a:r>
              <a:rPr lang="en-US" altLang="en-US" sz="2600" dirty="0" smtClean="0">
                <a:cs typeface="Courier New" panose="02070309020205020404" pitchFamily="49" charset="0"/>
              </a:rPr>
              <a:t> </a:t>
            </a:r>
            <a:r>
              <a:rPr lang="en-US" altLang="en-US" sz="2600" dirty="0" smtClean="0">
                <a:solidFill>
                  <a:srgbClr val="000080"/>
                </a:solidFill>
                <a:cs typeface="Courier New" panose="02070309020205020404" pitchFamily="49" charset="0"/>
              </a:rPr>
              <a:t>password</a:t>
            </a:r>
            <a:endParaRPr lang="en-US" altLang="en-US" sz="2600" dirty="0">
              <a:solidFill>
                <a:srgbClr val="000080"/>
              </a:solidFill>
              <a:cs typeface="Courier New" panose="02070309020205020404" pitchFamily="49" charset="0"/>
            </a:endParaRPr>
          </a:p>
          <a:p>
            <a:pPr marL="741363" lvl="1">
              <a:spcBef>
                <a:spcPts val="650"/>
              </a:spcBef>
              <a:buClrTx/>
              <a:buFontTx/>
              <a:buNone/>
            </a:pPr>
            <a:endParaRPr lang="en-US" altLang="en-US" sz="2600" dirty="0">
              <a:cs typeface="Courier New" panose="02070309020205020404" pitchFamily="49" charset="0"/>
            </a:endParaRPr>
          </a:p>
          <a:p>
            <a:pPr marL="341313">
              <a:spcBef>
                <a:spcPts val="700"/>
              </a:spcBef>
              <a:buClrTx/>
              <a:buFontTx/>
              <a:buNone/>
            </a:pPr>
            <a:endParaRPr lang="en-US" altLang="en-US" sz="26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78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MySQL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juga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database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 </a:t>
            </a:r>
            <a:r>
              <a:rPr lang="en-US" b="1" dirty="0"/>
              <a:t>query</a:t>
            </a:r>
            <a:r>
              <a:rPr lang="en-US" dirty="0"/>
              <a:t> (</a:t>
            </a:r>
            <a:r>
              <a:rPr lang="en-US" dirty="0" err="1"/>
              <a:t>perintah</a:t>
            </a:r>
            <a:r>
              <a:rPr lang="en-US" dirty="0"/>
              <a:t>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query inti </a:t>
            </a:r>
            <a:r>
              <a:rPr lang="en-US" dirty="0" err="1"/>
              <a:t>dengan</a:t>
            </a:r>
            <a:r>
              <a:rPr lang="en-US" dirty="0"/>
              <a:t> “data” </a:t>
            </a:r>
            <a:r>
              <a:rPr lang="en-US" dirty="0" err="1"/>
              <a:t>dari</a:t>
            </a:r>
            <a:r>
              <a:rPr lang="en-US" dirty="0"/>
              <a:t> query. </a:t>
            </a:r>
            <a:r>
              <a:rPr lang="en-US" dirty="0" err="1"/>
              <a:t>Tujuannya</a:t>
            </a:r>
            <a:r>
              <a:rPr lang="en-US" dirty="0"/>
              <a:t>, agar query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kali).</a:t>
            </a:r>
          </a:p>
          <a:p>
            <a:r>
              <a:rPr lang="en-US" dirty="0" err="1"/>
              <a:t>Tujuannya</a:t>
            </a:r>
            <a:r>
              <a:rPr lang="en-US" dirty="0"/>
              <a:t>, agar query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SQL injection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smtClean="0"/>
              <a:t>prepared statement : </a:t>
            </a:r>
          </a:p>
          <a:p>
            <a:pPr marL="925698" lvl="1" indent="-514350">
              <a:buAutoNum type="arabicPeriod"/>
            </a:pPr>
            <a:r>
              <a:rPr lang="en-US" dirty="0" smtClean="0"/>
              <a:t>prepare  </a:t>
            </a:r>
            <a:r>
              <a:rPr lang="en-US" dirty="0" smtClean="0"/>
              <a:t>: $query = $</a:t>
            </a:r>
            <a:r>
              <a:rPr lang="en-US" dirty="0" err="1" smtClean="0"/>
              <a:t>db</a:t>
            </a:r>
            <a:r>
              <a:rPr lang="en-US" dirty="0" smtClean="0"/>
              <a:t>-</a:t>
            </a:r>
            <a:r>
              <a:rPr lang="en-US" dirty="0" smtClean="0"/>
              <a:t>&gt;prepare(query </a:t>
            </a:r>
            <a:r>
              <a:rPr lang="en-US" dirty="0" smtClean="0"/>
              <a:t>where </a:t>
            </a:r>
            <a:r>
              <a:rPr lang="en-US" dirty="0" smtClean="0"/>
              <a:t>field1 </a:t>
            </a:r>
            <a:r>
              <a:rPr lang="en-US" dirty="0" smtClean="0"/>
              <a:t>= </a:t>
            </a:r>
            <a:r>
              <a:rPr lang="en-US" dirty="0" smtClean="0"/>
              <a:t>? </a:t>
            </a:r>
            <a:r>
              <a:rPr lang="en-US" dirty="0" smtClean="0"/>
              <a:t>f</a:t>
            </a:r>
            <a:r>
              <a:rPr lang="en-US" dirty="0" smtClean="0"/>
              <a:t>ield2=? )</a:t>
            </a:r>
          </a:p>
          <a:p>
            <a:pPr marL="925698" lvl="1" indent="-514350">
              <a:buAutoNum type="arabicPeriod"/>
            </a:pPr>
            <a:r>
              <a:rPr lang="en-US" dirty="0" smtClean="0"/>
              <a:t>bind  </a:t>
            </a:r>
            <a:r>
              <a:rPr lang="en-US" dirty="0" smtClean="0"/>
              <a:t>: </a:t>
            </a:r>
            <a:r>
              <a:rPr lang="en-US" sz="2800" dirty="0"/>
              <a:t>$query-&gt;</a:t>
            </a:r>
            <a:r>
              <a:rPr lang="en-US" sz="2800" dirty="0" err="1"/>
              <a:t>bindParam</a:t>
            </a:r>
            <a:r>
              <a:rPr lang="en-US" sz="2800" dirty="0"/>
              <a:t>(1, </a:t>
            </a:r>
            <a:r>
              <a:rPr lang="en-US" sz="2800" dirty="0" smtClean="0"/>
              <a:t>$</a:t>
            </a:r>
            <a:r>
              <a:rPr lang="en-US" sz="2800" dirty="0" err="1" smtClean="0"/>
              <a:t>var</a:t>
            </a:r>
            <a:r>
              <a:rPr lang="en-US" sz="2800" dirty="0"/>
              <a:t>); </a:t>
            </a:r>
            <a:endParaRPr lang="en-US" sz="2800" dirty="0" smtClean="0"/>
          </a:p>
          <a:p>
            <a:pPr marL="411348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$</a:t>
            </a:r>
            <a:r>
              <a:rPr lang="en-US" sz="2800" dirty="0"/>
              <a:t>query-&gt;</a:t>
            </a:r>
            <a:r>
              <a:rPr lang="en-US" sz="2800" dirty="0" err="1" smtClean="0"/>
              <a:t>bindParam</a:t>
            </a:r>
            <a:r>
              <a:rPr lang="en-US" sz="2800" dirty="0" smtClean="0"/>
              <a:t>(2, </a:t>
            </a:r>
            <a:r>
              <a:rPr lang="en-US" sz="2800" dirty="0"/>
              <a:t>$</a:t>
            </a:r>
            <a:r>
              <a:rPr lang="en-US" sz="2800" dirty="0" err="1"/>
              <a:t>var</a:t>
            </a:r>
            <a:r>
              <a:rPr lang="en-US" sz="2800" dirty="0"/>
              <a:t>); </a:t>
            </a:r>
            <a:r>
              <a:rPr lang="en-US" sz="2800" dirty="0" smtClean="0"/>
              <a:t> </a:t>
            </a:r>
          </a:p>
          <a:p>
            <a:pPr marL="411348" lvl="1" indent="0">
              <a:buNone/>
            </a:pPr>
            <a:r>
              <a:rPr lang="en-US" sz="2800" dirty="0" smtClean="0"/>
              <a:t>//</a:t>
            </a:r>
            <a:r>
              <a:rPr lang="en-US" sz="2800" dirty="0" err="1" smtClean="0"/>
              <a:t>angka</a:t>
            </a:r>
            <a:r>
              <a:rPr lang="en-US" sz="2800" dirty="0" smtClean="0"/>
              <a:t> 1,2, </a:t>
            </a:r>
            <a:r>
              <a:rPr lang="en-US" sz="2800" dirty="0" err="1" smtClean="0"/>
              <a:t>dst</a:t>
            </a:r>
            <a:r>
              <a:rPr lang="en-US" sz="2800" dirty="0" smtClean="0"/>
              <a:t> </a:t>
            </a:r>
            <a:r>
              <a:rPr lang="en-US" sz="2800" dirty="0" err="1" smtClean="0"/>
              <a:t>urut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urutan</a:t>
            </a:r>
            <a:r>
              <a:rPr lang="en-US" sz="2800" dirty="0" smtClean="0"/>
              <a:t> ?</a:t>
            </a:r>
            <a:endParaRPr lang="en-US" sz="2800" dirty="0"/>
          </a:p>
          <a:p>
            <a:pPr marL="411348" lvl="1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? </a:t>
            </a:r>
            <a:r>
              <a:rPr lang="en-US" dirty="0" err="1" smtClean="0"/>
              <a:t>Bisa</a:t>
            </a:r>
            <a:r>
              <a:rPr lang="en-US" dirty="0" smtClean="0"/>
              <a:t> juga </a:t>
            </a:r>
            <a:r>
              <a:rPr lang="en-US" dirty="0" err="1" smtClean="0"/>
              <a:t>menggunakan</a:t>
            </a:r>
            <a:r>
              <a:rPr lang="en-US" dirty="0" smtClean="0"/>
              <a:t> variable yang </a:t>
            </a:r>
            <a:r>
              <a:rPr lang="en-US" dirty="0" err="1" smtClean="0"/>
              <a:t>ditulis</a:t>
            </a:r>
            <a:r>
              <a:rPr lang="en-US" dirty="0" smtClean="0"/>
              <a:t>     </a:t>
            </a:r>
          </a:p>
          <a:p>
            <a:pPr marL="411348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dengan</a:t>
            </a:r>
            <a:r>
              <a:rPr lang="en-US" dirty="0" smtClean="0"/>
              <a:t> :</a:t>
            </a:r>
            <a:r>
              <a:rPr lang="en-US" dirty="0" err="1" smtClean="0"/>
              <a:t>var</a:t>
            </a:r>
            <a:r>
              <a:rPr lang="en-US" dirty="0" smtClean="0"/>
              <a:t>  </a:t>
            </a:r>
            <a:r>
              <a:rPr lang="en-US" dirty="0" err="1" smtClean="0"/>
              <a:t>mis</a:t>
            </a:r>
            <a:r>
              <a:rPr lang="en-US" dirty="0" smtClean="0"/>
              <a:t> : $query=$</a:t>
            </a:r>
            <a:r>
              <a:rPr lang="en-US" dirty="0" err="1" smtClean="0"/>
              <a:t>db</a:t>
            </a:r>
            <a:r>
              <a:rPr lang="en-US" dirty="0" smtClean="0"/>
              <a:t>-&gt;(query where field1=:</a:t>
            </a:r>
            <a:r>
              <a:rPr lang="en-US" dirty="0" err="1" smtClean="0"/>
              <a:t>var</a:t>
            </a:r>
            <a:r>
              <a:rPr lang="en-US" dirty="0" smtClean="0"/>
              <a:t>) ;</a:t>
            </a:r>
          </a:p>
          <a:p>
            <a:pPr marL="411348" lvl="1" indent="0">
              <a:buNone/>
            </a:pPr>
            <a:r>
              <a:rPr lang="en-US" dirty="0" smtClean="0"/>
              <a:t>     bind : $query-&gt;</a:t>
            </a:r>
            <a:r>
              <a:rPr lang="en-US" dirty="0" err="1" smtClean="0"/>
              <a:t>bindParam</a:t>
            </a:r>
            <a:r>
              <a:rPr lang="en-US" dirty="0" smtClean="0"/>
              <a:t>(:</a:t>
            </a:r>
            <a:r>
              <a:rPr lang="en-US" dirty="0" err="1" smtClean="0"/>
              <a:t>var</a:t>
            </a:r>
            <a:r>
              <a:rPr lang="en-US" dirty="0" smtClean="0"/>
              <a:t> , $</a:t>
            </a:r>
            <a:r>
              <a:rPr lang="en-US" dirty="0" err="1" smtClean="0"/>
              <a:t>var</a:t>
            </a:r>
            <a:r>
              <a:rPr lang="en-US" dirty="0" smtClean="0"/>
              <a:t>);</a:t>
            </a:r>
          </a:p>
          <a:p>
            <a:pPr marL="411348" lvl="1" indent="0">
              <a:buNone/>
            </a:pPr>
            <a:r>
              <a:rPr lang="en-US" dirty="0" smtClean="0"/>
              <a:t>3. execute  : $</a:t>
            </a:r>
            <a:r>
              <a:rPr lang="en-US" dirty="0"/>
              <a:t>query -&gt; execute</a:t>
            </a:r>
            <a:r>
              <a:rPr lang="en-US" dirty="0" smtClean="0"/>
              <a:t>();</a:t>
            </a:r>
          </a:p>
          <a:p>
            <a:pPr marL="41134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Prepared Statement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23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table </a:t>
            </a:r>
            <a:r>
              <a:rPr lang="en-US" dirty="0" err="1" smtClean="0"/>
              <a:t>buat</a:t>
            </a:r>
            <a:r>
              <a:rPr lang="en-US" dirty="0" smtClean="0"/>
              <a:t> prepared statement </a:t>
            </a:r>
            <a:r>
              <a:rPr lang="en-US" dirty="0" err="1" smtClean="0"/>
              <a:t>kemudian</a:t>
            </a:r>
            <a:r>
              <a:rPr lang="en-US" dirty="0" smtClean="0"/>
              <a:t> di </a:t>
            </a:r>
            <a:r>
              <a:rPr lang="en-US" dirty="0" err="1" smtClean="0"/>
              <a:t>eksekusi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data di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array </a:t>
            </a:r>
            <a:r>
              <a:rPr lang="en-US" dirty="0" err="1" smtClean="0"/>
              <a:t>seperti</a:t>
            </a:r>
            <a:r>
              <a:rPr lang="en-US" dirty="0" smtClean="0"/>
              <a:t> $data.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$</a:t>
            </a:r>
            <a:r>
              <a:rPr lang="en-US" dirty="0"/>
              <a:t>query = $</a:t>
            </a:r>
            <a:r>
              <a:rPr lang="en-US" dirty="0" err="1"/>
              <a:t>db</a:t>
            </a:r>
            <a:r>
              <a:rPr lang="en-US" dirty="0"/>
              <a:t>-&gt;prepare("SELECT * FROM </a:t>
            </a:r>
            <a:r>
              <a:rPr lang="en-US" dirty="0" err="1"/>
              <a:t>Pendaftaran</a:t>
            </a:r>
            <a:r>
              <a:rPr lang="en-US" dirty="0" smtClean="0"/>
              <a:t>");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$</a:t>
            </a:r>
            <a:r>
              <a:rPr lang="en-US" dirty="0"/>
              <a:t>query-&gt;execute</a:t>
            </a:r>
            <a:r>
              <a:rPr lang="en-US" dirty="0" smtClean="0"/>
              <a:t>();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$</a:t>
            </a:r>
            <a:r>
              <a:rPr lang="en-US" dirty="0"/>
              <a:t>data = $query-&gt;</a:t>
            </a:r>
            <a:r>
              <a:rPr lang="en-US" dirty="0" err="1"/>
              <a:t>fetchAll</a:t>
            </a:r>
            <a:r>
              <a:rPr lang="en-US" dirty="0" smtClean="0"/>
              <a:t>(); //</a:t>
            </a:r>
            <a:r>
              <a:rPr lang="en-US" dirty="0" err="1" smtClean="0"/>
              <a:t>memasukan</a:t>
            </a:r>
            <a:r>
              <a:rPr lang="en-US" dirty="0" smtClean="0"/>
              <a:t> data </a:t>
            </a:r>
            <a:r>
              <a:rPr lang="en-US" dirty="0" err="1" smtClean="0"/>
              <a:t>hasil</a:t>
            </a:r>
            <a:r>
              <a:rPr lang="en-US" dirty="0" smtClean="0"/>
              <a:t> query </a:t>
            </a:r>
            <a:r>
              <a:rPr lang="en-US" dirty="0" err="1" smtClean="0"/>
              <a:t>ke</a:t>
            </a:r>
            <a:r>
              <a:rPr lang="en-US" dirty="0" smtClean="0"/>
              <a:t> variable $data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Contoh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lain 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dirty="0"/>
              <a:t>"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 Aldi</a:t>
            </a:r>
            <a:r>
              <a:rPr lang="en-US" sz="2000" dirty="0"/>
              <a:t>"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$query = $</a:t>
            </a:r>
            <a:r>
              <a:rPr lang="en-US" sz="2400" dirty="0" err="1"/>
              <a:t>db</a:t>
            </a:r>
            <a:r>
              <a:rPr lang="en-US" sz="2400" dirty="0"/>
              <a:t>-&gt;prepare("SELECT * FROM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where  </a:t>
            </a:r>
            <a:r>
              <a:rPr lang="en-US" sz="2400" dirty="0" err="1" smtClean="0"/>
              <a:t>nama</a:t>
            </a:r>
            <a:r>
              <a:rPr lang="en-US" sz="2400" dirty="0" smtClean="0"/>
              <a:t>= ?");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// </a:t>
            </a:r>
            <a:r>
              <a:rPr lang="en-US" sz="2400" dirty="0" err="1"/>
              <a:t>hubungkan</a:t>
            </a:r>
            <a:r>
              <a:rPr lang="en-US" sz="2400" dirty="0"/>
              <a:t> data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(bind)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$query-</a:t>
            </a:r>
            <a:r>
              <a:rPr lang="en-US" sz="2400" dirty="0"/>
              <a:t>&gt;</a:t>
            </a:r>
            <a:r>
              <a:rPr lang="en-US" sz="2400" dirty="0" err="1" smtClean="0"/>
              <a:t>bindParam</a:t>
            </a:r>
            <a:r>
              <a:rPr lang="en-US" sz="2400" dirty="0" smtClean="0"/>
              <a:t>(1, $</a:t>
            </a:r>
            <a:r>
              <a:rPr lang="en-US" sz="2400" dirty="0" err="1" smtClean="0"/>
              <a:t>nama</a:t>
            </a:r>
            <a:r>
              <a:rPr lang="en-US" sz="2400" dirty="0" smtClean="0"/>
              <a:t>);</a:t>
            </a:r>
            <a:endParaRPr lang="en-US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$query-&gt;execute();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$data = $query-&gt;</a:t>
            </a:r>
            <a:r>
              <a:rPr lang="en-US" sz="2400" dirty="0" err="1"/>
              <a:t>fetchAll</a:t>
            </a:r>
            <a:r>
              <a:rPr lang="en-US" sz="2400" dirty="0" smtClean="0"/>
              <a:t>(); //</a:t>
            </a:r>
            <a:r>
              <a:rPr lang="en-US" sz="2400" dirty="0" err="1" smtClean="0"/>
              <a:t>masukan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var</a:t>
            </a:r>
            <a:r>
              <a:rPr lang="en-US" sz="2400" dirty="0" smtClean="0"/>
              <a:t> $data</a:t>
            </a:r>
            <a:endParaRPr lang="id-ID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Mengakses Hasil </a:t>
            </a:r>
            <a:r>
              <a:rPr lang="id-ID" dirty="0" err="1" smtClean="0"/>
              <a:t>Query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5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etch and </a:t>
            </a:r>
            <a:r>
              <a:rPr lang="en-US" dirty="0" err="1" smtClean="0"/>
              <a:t>fetchAll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fetch ()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1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query</a:t>
            </a:r>
          </a:p>
          <a:p>
            <a:r>
              <a:rPr lang="en-US" dirty="0" err="1" smtClean="0"/>
              <a:t>fetchAll</a:t>
            </a:r>
            <a:r>
              <a:rPr lang="en-US" dirty="0" smtClean="0"/>
              <a:t>()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query,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fetchAll</a:t>
            </a:r>
            <a:r>
              <a:rPr lang="en-US" dirty="0" smtClean="0"/>
              <a:t>() </a:t>
            </a:r>
            <a:r>
              <a:rPr lang="en-US" dirty="0" err="1" smtClean="0"/>
              <a:t>dikombinasikan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array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table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91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Nilai kembalian </a:t>
            </a:r>
            <a:r>
              <a:rPr lang="id-ID" dirty="0" err="1"/>
              <a:t>$data</a:t>
            </a:r>
            <a:r>
              <a:rPr lang="id-ID" dirty="0"/>
              <a:t> = </a:t>
            </a:r>
            <a:r>
              <a:rPr lang="id-ID" dirty="0" err="1"/>
              <a:t>$query-&gt;fetchAll</a:t>
            </a:r>
            <a:r>
              <a:rPr lang="id-ID" dirty="0"/>
              <a:t>(); </a:t>
            </a:r>
          </a:p>
          <a:p>
            <a:pPr marL="109693" indent="0">
              <a:buNone/>
            </a:pPr>
            <a:r>
              <a:rPr lang="en-US" dirty="0" smtClean="0"/>
              <a:t>   </a:t>
            </a:r>
            <a:r>
              <a:rPr lang="id-ID" dirty="0" smtClean="0"/>
              <a:t>adalah berupa array (1 dimensi / multi dimensi)</a:t>
            </a:r>
          </a:p>
          <a:p>
            <a:r>
              <a:rPr lang="id-ID" dirty="0" smtClean="0"/>
              <a:t>Dapat digunakan kombinasi antara looping dan array untuk membentuk tampilan output HTML dari data.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err="1" smtClean="0"/>
              <a:t>foreach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array_expression</a:t>
            </a:r>
            <a:r>
              <a:rPr lang="en-US" b="1" dirty="0"/>
              <a:t> as $value) :    </a:t>
            </a:r>
            <a:endParaRPr lang="en-US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statement ;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s</a:t>
            </a:r>
            <a:r>
              <a:rPr lang="en-US" dirty="0" smtClean="0"/>
              <a:t>tatement;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err="1" smtClean="0"/>
              <a:t>endforeach</a:t>
            </a:r>
            <a:r>
              <a:rPr lang="en-US" b="1" dirty="0" smtClean="0"/>
              <a:t>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juga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err="1"/>
              <a:t>foreach</a:t>
            </a:r>
            <a:r>
              <a:rPr lang="en-US" b="1" dirty="0"/>
              <a:t> (</a:t>
            </a:r>
            <a:r>
              <a:rPr lang="en-US" b="1" dirty="0" err="1"/>
              <a:t>array_expression</a:t>
            </a:r>
            <a:r>
              <a:rPr lang="en-US" b="1" dirty="0"/>
              <a:t> as $value) </a:t>
            </a:r>
            <a:r>
              <a:rPr lang="en-US" b="1" dirty="0" smtClean="0"/>
              <a:t>    </a:t>
            </a: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{</a:t>
            </a:r>
            <a:r>
              <a:rPr lang="en-US" dirty="0" smtClean="0"/>
              <a:t>statement </a:t>
            </a:r>
            <a:r>
              <a:rPr lang="en-US" dirty="0"/>
              <a:t>;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statement; </a:t>
            </a:r>
            <a:r>
              <a:rPr lang="en-US" b="1" dirty="0" smtClean="0"/>
              <a:t>}</a:t>
            </a: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/>
          </a:p>
          <a:p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Output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89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table, </a:t>
            </a:r>
            <a:r>
              <a:rPr lang="en-US" dirty="0" err="1" smtClean="0"/>
              <a:t>gunakan</a:t>
            </a:r>
            <a:r>
              <a:rPr lang="en-US" dirty="0"/>
              <a:t> </a:t>
            </a:r>
            <a:r>
              <a:rPr lang="en-US" dirty="0" smtClean="0"/>
              <a:t>loop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err="1" smtClean="0"/>
              <a:t>foreach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array_expression</a:t>
            </a:r>
            <a:r>
              <a:rPr lang="en-US" b="1" dirty="0"/>
              <a:t> as $value</a:t>
            </a:r>
            <a:r>
              <a:rPr lang="en-US" b="1" dirty="0" smtClean="0"/>
              <a:t>) :  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diakhiri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endforeach</a:t>
            </a:r>
            <a:r>
              <a:rPr lang="en-US" b="1" dirty="0" smtClean="0"/>
              <a:t>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err="1"/>
              <a:t>foreach</a:t>
            </a:r>
            <a:r>
              <a:rPr lang="en-US" b="1" dirty="0"/>
              <a:t> (</a:t>
            </a:r>
            <a:r>
              <a:rPr lang="en-US" b="1" dirty="0" err="1"/>
              <a:t>array_expression</a:t>
            </a:r>
            <a:r>
              <a:rPr lang="en-US" b="1" dirty="0"/>
              <a:t> as $value) </a:t>
            </a:r>
            <a:endParaRPr lang="en-US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 { statement;}</a:t>
            </a:r>
            <a:endParaRPr lang="en-US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d-ID" dirty="0" smtClean="0"/>
              <a:t>Contoh :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&lt;?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$data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 as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$</a:t>
            </a:r>
            <a:r>
              <a:rPr lang="id-ID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id-ID" b="1" dirty="0" smtClean="0">
                <a:latin typeface="Courier New" pitchFamily="49" charset="0"/>
                <a:cs typeface="Courier New" pitchFamily="49" charset="0"/>
              </a:rPr>
              <a:t>): 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tr&gt;</a:t>
            </a:r>
            <a:endParaRPr lang="id-ID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$value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['nama'] ?&gt;&lt;/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['alamat'] ?&gt;&lt;/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$value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['Gender'] ?&gt;&lt;/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id-ID" dirty="0" err="1" smtClean="0">
                <a:latin typeface="Courier New" pitchFamily="49" charset="0"/>
                <a:cs typeface="Courier New" pitchFamily="49" charset="0"/>
              </a:rPr>
              <a:t>td&gt;&lt;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echo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$value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['Pekerjaan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']?&gt;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td&gt;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tr&gt;</a:t>
            </a:r>
            <a:endParaRPr lang="id-ID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>
                <a:latin typeface="Courier New" pitchFamily="49" charset="0"/>
                <a:cs typeface="Courier New" pitchFamily="49" charset="0"/>
              </a:rPr>
              <a:t>&lt;?</a:t>
            </a:r>
            <a:r>
              <a:rPr lang="id-ID" dirty="0" err="1">
                <a:latin typeface="Courier New" pitchFamily="49" charset="0"/>
                <a:cs typeface="Courier New" pitchFamily="49" charset="0"/>
              </a:rPr>
              <a:t>php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err="1">
                <a:latin typeface="Courier New" pitchFamily="49" charset="0"/>
                <a:cs typeface="Courier New" pitchFamily="49" charset="0"/>
              </a:rPr>
              <a:t>endforeach</a:t>
            </a:r>
            <a:r>
              <a:rPr lang="id-ID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?&gt;</a:t>
            </a:r>
            <a:endParaRPr lang="id-ID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err="1" smtClean="0"/>
              <a:t>Output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990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mtClean="0"/>
              <a:t>Perhatikan kompleksitas query</a:t>
            </a:r>
          </a:p>
          <a:p>
            <a:pPr lvl="1"/>
            <a:r>
              <a:rPr lang="id-ID" smtClean="0"/>
              <a:t>Semakin kompleks query yang digunakan, semakin lama waktu eksekusi</a:t>
            </a:r>
          </a:p>
          <a:p>
            <a:r>
              <a:rPr lang="id-ID" smtClean="0"/>
              <a:t>Perhatikan koneksi open-close</a:t>
            </a:r>
          </a:p>
          <a:p>
            <a:pPr lvl="1"/>
            <a:r>
              <a:rPr lang="id-ID" smtClean="0"/>
              <a:t>Non-presistent connection mencegah beban berlebihan di server</a:t>
            </a:r>
          </a:p>
          <a:p>
            <a:pPr lvl="1"/>
            <a:r>
              <a:rPr lang="id-ID" b="1" smtClean="0"/>
              <a:t>Beban di server berbanding lurus dengan jumlah user yang mengakses</a:t>
            </a:r>
          </a:p>
          <a:p>
            <a:r>
              <a:rPr lang="id-ID" smtClean="0"/>
              <a:t>Perhatikan sekuritas </a:t>
            </a:r>
          </a:p>
          <a:p>
            <a:pPr lvl="1"/>
            <a:r>
              <a:rPr lang="id-ID" smtClean="0"/>
              <a:t>Hindari kemungkinan sql-injection</a:t>
            </a:r>
          </a:p>
          <a:p>
            <a:pPr lvl="1"/>
            <a:r>
              <a:rPr lang="id-ID" smtClean="0"/>
              <a:t>Escape characters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Issues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15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337705" cy="37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Courier New" panose="02070309020205020404" pitchFamily="49" charset="0"/>
              </a:rPr>
              <a:t>Menghubungkan</a:t>
            </a:r>
            <a:r>
              <a:rPr lang="en-US" altLang="en-US" dirty="0" smtClean="0"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cs typeface="Courier New" panose="02070309020205020404" pitchFamily="49" charset="0"/>
              </a:rPr>
              <a:t>ke</a:t>
            </a:r>
            <a:r>
              <a:rPr lang="en-US" altLang="en-US" dirty="0" smtClean="0">
                <a:cs typeface="Courier New" panose="02070309020205020404" pitchFamily="49" charset="0"/>
              </a:rPr>
              <a:t> database </a:t>
            </a:r>
            <a:r>
              <a:rPr lang="en-US" altLang="en-US" dirty="0" err="1" smtClean="0">
                <a:cs typeface="Courier New" panose="02070309020205020404" pitchFamily="49" charset="0"/>
              </a:rPr>
              <a:t>dari</a:t>
            </a:r>
            <a:r>
              <a:rPr lang="en-US" altLang="en-US" dirty="0" smtClean="0">
                <a:cs typeface="Courier New" panose="02070309020205020404" pitchFamily="49" charset="0"/>
              </a:rPr>
              <a:t> PHP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Courier New" panose="02070309020205020404" pitchFamily="49" charset="0"/>
              </a:rPr>
              <a:t>Bekerja</a:t>
            </a:r>
            <a:r>
              <a:rPr lang="en-US" altLang="en-US" dirty="0" smtClean="0"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cs typeface="Courier New" panose="02070309020205020404" pitchFamily="49" charset="0"/>
              </a:rPr>
              <a:t>dengan</a:t>
            </a:r>
            <a:r>
              <a:rPr lang="en-US" altLang="en-US" dirty="0" smtClean="0">
                <a:cs typeface="Courier New" panose="02070309020205020404" pitchFamily="49" charset="0"/>
              </a:rPr>
              <a:t> database </a:t>
            </a: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Create, modify, and delete </a:t>
            </a:r>
            <a:r>
              <a:rPr lang="en-US" altLang="en-US" dirty="0" smtClean="0">
                <a:cs typeface="Courier New" panose="02070309020205020404" pitchFamily="49" charset="0"/>
              </a:rPr>
              <a:t>table </a:t>
            </a: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 </a:t>
            </a:r>
            <a:r>
              <a:rPr lang="en-US" altLang="en-US" dirty="0" err="1" smtClean="0">
                <a:cs typeface="Courier New" panose="02070309020205020404" pitchFamily="49" charset="0"/>
              </a:rPr>
              <a:t>untuk</a:t>
            </a:r>
            <a:r>
              <a:rPr lang="en-US" altLang="en-US" dirty="0" smtClean="0"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cs typeface="Courier New" panose="02070309020205020404" pitchFamily="49" charset="0"/>
              </a:rPr>
              <a:t>mengolah</a:t>
            </a:r>
            <a:r>
              <a:rPr lang="en-US" altLang="en-US" dirty="0" smtClean="0">
                <a:cs typeface="Courier New" panose="02070309020205020404" pitchFamily="49" charset="0"/>
              </a:rPr>
              <a:t> database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10969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2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928" y="1510886"/>
            <a:ext cx="5184575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&lt;!</a:t>
            </a:r>
            <a:r>
              <a:rPr lang="en-US" dirty="0"/>
              <a:t>DOCTYPE html&gt;</a:t>
            </a:r>
          </a:p>
          <a:p>
            <a:r>
              <a:rPr lang="en-US" dirty="0"/>
              <a:t>&lt;html&gt;</a:t>
            </a:r>
          </a:p>
          <a:p>
            <a:r>
              <a:rPr lang="en-US" dirty="0"/>
              <a:t>&lt;head&gt;</a:t>
            </a:r>
          </a:p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="stylesheet" type="text/</a:t>
            </a:r>
            <a:r>
              <a:rPr lang="en-US" dirty="0" err="1"/>
              <a:t>css</a:t>
            </a:r>
            <a:r>
              <a:rPr lang="en-US" dirty="0"/>
              <a:t>" </a:t>
            </a:r>
            <a:r>
              <a:rPr lang="en-US" dirty="0" err="1"/>
              <a:t>href</a:t>
            </a:r>
            <a:r>
              <a:rPr lang="en-US" dirty="0"/>
              <a:t>="mystyle.css" media="all"&gt;</a:t>
            </a:r>
          </a:p>
          <a:p>
            <a:r>
              <a:rPr lang="en-US" dirty="0"/>
              <a:t>&lt;title&gt;Data </a:t>
            </a:r>
            <a:r>
              <a:rPr lang="en-US" dirty="0" err="1"/>
              <a:t>Pendaftar</a:t>
            </a:r>
            <a:r>
              <a:rPr lang="en-US" dirty="0"/>
              <a:t> &lt;/title&gt;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r>
              <a:rPr lang="en-US" dirty="0"/>
              <a:t>&lt;?</a:t>
            </a:r>
            <a:r>
              <a:rPr lang="en-US" dirty="0" err="1"/>
              <a:t>php</a:t>
            </a:r>
            <a:r>
              <a:rPr lang="en-US" dirty="0"/>
              <a:t> include "</a:t>
            </a:r>
            <a:r>
              <a:rPr lang="en-US" dirty="0" err="1"/>
              <a:t>menu.php</a:t>
            </a:r>
            <a:r>
              <a:rPr lang="en-US" dirty="0"/>
              <a:t>"; ?&gt;</a:t>
            </a:r>
          </a:p>
          <a:p>
            <a:r>
              <a:rPr lang="en-US" dirty="0"/>
              <a:t>&lt;center&gt; </a:t>
            </a:r>
          </a:p>
          <a:p>
            <a:r>
              <a:rPr lang="en-US" dirty="0" smtClean="0"/>
              <a:t>&lt;</a:t>
            </a:r>
            <a:r>
              <a:rPr lang="en-US" dirty="0"/>
              <a:t>h1&gt;&lt;strong&gt;Data </a:t>
            </a:r>
            <a:r>
              <a:rPr lang="en-US" dirty="0" err="1"/>
              <a:t>Pendaftar</a:t>
            </a:r>
            <a:r>
              <a:rPr lang="en-US" dirty="0"/>
              <a:t> Seminar&lt;/strong&gt;&lt;/h1&gt;</a:t>
            </a:r>
          </a:p>
          <a:p>
            <a:r>
              <a:rPr lang="en-US" dirty="0"/>
              <a:t>&lt;div class="box"&gt; </a:t>
            </a:r>
          </a:p>
          <a:p>
            <a:r>
              <a:rPr lang="en-US" dirty="0"/>
              <a:t>&lt;form action="" method="post"&gt;</a:t>
            </a:r>
          </a:p>
          <a:p>
            <a:r>
              <a:rPr lang="en-US" dirty="0"/>
              <a:t>&lt;input type="text" name="text" placeholder="</a:t>
            </a:r>
            <a:r>
              <a:rPr lang="en-US" dirty="0" err="1"/>
              <a:t>Cari</a:t>
            </a:r>
            <a:r>
              <a:rPr lang="en-US" dirty="0"/>
              <a:t> data" size="50"&gt;</a:t>
            </a:r>
          </a:p>
          <a:p>
            <a:r>
              <a:rPr lang="en-US" dirty="0"/>
              <a:t>&lt;input type="submit" name="</a:t>
            </a:r>
            <a:r>
              <a:rPr lang="en-US" dirty="0" err="1"/>
              <a:t>cari</a:t>
            </a:r>
            <a:r>
              <a:rPr lang="en-US" dirty="0"/>
              <a:t>" value="</a:t>
            </a:r>
            <a:r>
              <a:rPr lang="en-US" dirty="0" err="1"/>
              <a:t>Cari</a:t>
            </a:r>
            <a:r>
              <a:rPr lang="en-US" dirty="0"/>
              <a:t>"&gt; &lt;</a:t>
            </a:r>
            <a:r>
              <a:rPr lang="en-US" dirty="0" err="1"/>
              <a:t>br</a:t>
            </a:r>
            <a:r>
              <a:rPr lang="en-US" dirty="0"/>
              <a:t> /&gt;</a:t>
            </a:r>
          </a:p>
          <a:p>
            <a:r>
              <a:rPr lang="en-US" dirty="0"/>
              <a:t>&lt;/form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9392" y="1268760"/>
            <a:ext cx="3577104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&lt;table width='95%' border="1" </a:t>
            </a:r>
            <a:r>
              <a:rPr lang="en-US" dirty="0" err="1"/>
              <a:t>cellpadding</a:t>
            </a:r>
            <a:r>
              <a:rPr lang="en-US" dirty="0"/>
              <a:t>="0" </a:t>
            </a:r>
            <a:r>
              <a:rPr lang="en-US" dirty="0" err="1"/>
              <a:t>cellspacing</a:t>
            </a:r>
            <a:r>
              <a:rPr lang="en-US" dirty="0"/>
              <a:t>="0"&gt;</a:t>
            </a:r>
          </a:p>
          <a:p>
            <a:r>
              <a:rPr lang="en-US" dirty="0"/>
              <a:t>  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 Nama&lt;/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Alamat</a:t>
            </a:r>
            <a:r>
              <a:rPr lang="en-US" dirty="0"/>
              <a:t>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&gt;Gender&lt;/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Pekerjaan</a:t>
            </a:r>
            <a:r>
              <a:rPr lang="en-US" dirty="0"/>
              <a:t>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th</a:t>
            </a:r>
            <a:r>
              <a:rPr lang="en-US" dirty="0"/>
              <a:t>&gt;&lt;a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 smtClean="0"/>
              <a:t>formpendaftar.php</a:t>
            </a:r>
            <a:r>
              <a:rPr lang="en-US" dirty="0"/>
              <a:t>"&gt;&lt;button&gt;TAMBAH&lt;/button&gt;&lt;/a&gt;&lt;/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r>
              <a:rPr lang="en-US" dirty="0"/>
              <a:t>  &lt;/</a:t>
            </a:r>
            <a:r>
              <a:rPr lang="en-US" dirty="0" err="1"/>
              <a:t>tr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 – query table </a:t>
            </a:r>
            <a:r>
              <a:rPr lang="en-US" b="1" dirty="0" err="1" smtClean="0"/>
              <a:t>nya</a:t>
            </a: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86928" y="1556792"/>
            <a:ext cx="8749808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&lt;?</a:t>
            </a:r>
            <a:r>
              <a:rPr lang="en-US" dirty="0" err="1"/>
              <a:t>php</a:t>
            </a:r>
            <a:endParaRPr lang="en-US" dirty="0"/>
          </a:p>
          <a:p>
            <a:r>
              <a:rPr lang="en-US" dirty="0"/>
              <a:t>    include '</a:t>
            </a:r>
            <a:r>
              <a:rPr lang="en-US" dirty="0" err="1"/>
              <a:t>koneksi.php</a:t>
            </a:r>
            <a:r>
              <a:rPr lang="en-US" dirty="0"/>
              <a:t>'; //</a:t>
            </a:r>
            <a:r>
              <a:rPr lang="en-US" dirty="0" err="1"/>
              <a:t>ada</a:t>
            </a:r>
            <a:r>
              <a:rPr lang="en-US" dirty="0"/>
              <a:t> di slide </a:t>
            </a:r>
            <a:r>
              <a:rPr lang="en-US" dirty="0" err="1"/>
              <a:t>sebelumnya</a:t>
            </a:r>
            <a:endParaRPr lang="en-US" dirty="0"/>
          </a:p>
          <a:p>
            <a:r>
              <a:rPr lang="en-US" dirty="0" smtClean="0"/>
              <a:t>try </a:t>
            </a:r>
            <a:r>
              <a:rPr lang="en-US" dirty="0"/>
              <a:t>{</a:t>
            </a:r>
          </a:p>
          <a:p>
            <a:r>
              <a:rPr lang="en-US" dirty="0"/>
              <a:t>if (</a:t>
            </a:r>
            <a:r>
              <a:rPr lang="en-US" dirty="0" err="1"/>
              <a:t>isset</a:t>
            </a:r>
            <a:r>
              <a:rPr lang="en-US" dirty="0"/>
              <a:t>($_POST['</a:t>
            </a:r>
            <a:r>
              <a:rPr lang="en-US" dirty="0" err="1"/>
              <a:t>cari</a:t>
            </a:r>
            <a:r>
              <a:rPr lang="en-US" dirty="0"/>
              <a:t>']))</a:t>
            </a:r>
          </a:p>
          <a:p>
            <a:r>
              <a:rPr lang="en-US" dirty="0"/>
              <a:t>{$text = "%" . $_POST['text'] . "%";</a:t>
            </a:r>
          </a:p>
          <a:p>
            <a:r>
              <a:rPr lang="en-US" dirty="0"/>
              <a:t> $query = $</a:t>
            </a:r>
            <a:r>
              <a:rPr lang="en-US" dirty="0" err="1"/>
              <a:t>db</a:t>
            </a:r>
            <a:r>
              <a:rPr lang="en-US" dirty="0"/>
              <a:t>-&gt;prepare("SELECT * FROM </a:t>
            </a:r>
            <a:r>
              <a:rPr lang="en-US" dirty="0" err="1"/>
              <a:t>Pendaftaran</a:t>
            </a:r>
            <a:r>
              <a:rPr lang="en-US" dirty="0"/>
              <a:t> where </a:t>
            </a:r>
            <a:r>
              <a:rPr lang="en-US" dirty="0" smtClean="0"/>
              <a:t>Nama </a:t>
            </a:r>
            <a:r>
              <a:rPr lang="en-US" dirty="0"/>
              <a:t>like ? or </a:t>
            </a:r>
            <a:r>
              <a:rPr lang="en-US" dirty="0" err="1"/>
              <a:t>Pekerjaan</a:t>
            </a:r>
            <a:r>
              <a:rPr lang="en-US" dirty="0"/>
              <a:t> like ? ");</a:t>
            </a:r>
          </a:p>
          <a:p>
            <a:r>
              <a:rPr lang="en-US" dirty="0"/>
              <a:t> $query-&gt;</a:t>
            </a:r>
            <a:r>
              <a:rPr lang="en-US" dirty="0" err="1"/>
              <a:t>bindParam</a:t>
            </a:r>
            <a:r>
              <a:rPr lang="en-US" dirty="0"/>
              <a:t>(1,$text);</a:t>
            </a:r>
          </a:p>
          <a:p>
            <a:r>
              <a:rPr lang="en-US" dirty="0"/>
              <a:t> $query-&gt;</a:t>
            </a:r>
            <a:r>
              <a:rPr lang="en-US" dirty="0" err="1"/>
              <a:t>bindParam</a:t>
            </a:r>
            <a:r>
              <a:rPr lang="en-US" dirty="0"/>
              <a:t>(2,$text);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else</a:t>
            </a:r>
          </a:p>
          <a:p>
            <a:r>
              <a:rPr lang="en-US" dirty="0"/>
              <a:t>{$query = $</a:t>
            </a:r>
            <a:r>
              <a:rPr lang="en-US" dirty="0" err="1"/>
              <a:t>db</a:t>
            </a:r>
            <a:r>
              <a:rPr lang="en-US" dirty="0"/>
              <a:t>-&gt;prepare("SELECT * FROM </a:t>
            </a:r>
            <a:r>
              <a:rPr lang="en-US" dirty="0" err="1"/>
              <a:t>Pendaftaran</a:t>
            </a:r>
            <a:r>
              <a:rPr lang="en-US" dirty="0"/>
              <a:t> ");}</a:t>
            </a:r>
          </a:p>
          <a:p>
            <a:endParaRPr lang="en-US" dirty="0"/>
          </a:p>
          <a:p>
            <a:r>
              <a:rPr lang="en-US" dirty="0"/>
              <a:t>    $query-&gt;execute();</a:t>
            </a:r>
          </a:p>
          <a:p>
            <a:r>
              <a:rPr lang="en-US" dirty="0"/>
              <a:t>    $data = $query-&gt;</a:t>
            </a:r>
            <a:r>
              <a:rPr lang="en-US" dirty="0" err="1"/>
              <a:t>fetchAll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catch (</a:t>
            </a:r>
            <a:r>
              <a:rPr lang="en-US" dirty="0" err="1"/>
              <a:t>PDOException</a:t>
            </a:r>
            <a:r>
              <a:rPr lang="en-US" dirty="0"/>
              <a:t> $exception){</a:t>
            </a:r>
          </a:p>
          <a:p>
            <a:r>
              <a:rPr lang="en-US" dirty="0"/>
              <a:t>       die("Connection error: " . $exception-&gt;</a:t>
            </a:r>
            <a:r>
              <a:rPr lang="en-US" dirty="0" err="1"/>
              <a:t>getMessage</a:t>
            </a:r>
            <a:r>
              <a:rPr lang="en-US" dirty="0"/>
              <a:t>());}</a:t>
            </a:r>
          </a:p>
          <a:p>
            <a:r>
              <a:rPr lang="en-US" dirty="0"/>
              <a:t>?&gt;    </a:t>
            </a:r>
          </a:p>
        </p:txBody>
      </p:sp>
    </p:spTree>
    <p:extLst>
      <p:ext uri="{BB962C8B-B14F-4D97-AF65-F5344CB8AC3E}">
        <p14:creationId xmlns:p14="http://schemas.microsoft.com/office/powerpoint/2010/main" val="14857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792C4DB-BA82-48FF-AECC-E0ECAC10983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186928" y="341086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/>
              <a:t>Menampilkan</a:t>
            </a:r>
            <a:r>
              <a:rPr lang="en-US" b="1" dirty="0" smtClean="0"/>
              <a:t> data via table (</a:t>
            </a:r>
            <a:r>
              <a:rPr lang="en-US" b="1" dirty="0" err="1" smtClean="0"/>
              <a:t>listpendaftar.php</a:t>
            </a:r>
            <a:r>
              <a:rPr lang="en-US" b="1" dirty="0" smtClean="0"/>
              <a:t>) – </a:t>
            </a:r>
            <a:r>
              <a:rPr lang="en-US" b="1" dirty="0" err="1" smtClean="0"/>
              <a:t>isi</a:t>
            </a:r>
            <a:r>
              <a:rPr lang="en-US" b="1" dirty="0" smtClean="0"/>
              <a:t> table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928" y="1556792"/>
            <a:ext cx="8749808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&lt;?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en-US" dirty="0" err="1"/>
              <a:t>foreach</a:t>
            </a:r>
            <a:r>
              <a:rPr lang="en-US" dirty="0"/>
              <a:t> ($data as $value): ?&gt;</a:t>
            </a:r>
          </a:p>
          <a:p>
            <a:r>
              <a:rPr lang="en-US" dirty="0"/>
              <a:t>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</a:t>
            </a:r>
            <a:r>
              <a:rPr lang="en-US" dirty="0" smtClean="0"/>
              <a:t>[‘Nama</a:t>
            </a:r>
            <a:r>
              <a:rPr lang="en-US" dirty="0"/>
              <a:t>'] ;?&gt;&lt;/td&gt;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</a:t>
            </a:r>
            <a:r>
              <a:rPr lang="en-US" dirty="0" smtClean="0"/>
              <a:t>[‘</a:t>
            </a:r>
            <a:r>
              <a:rPr lang="en-US" dirty="0" err="1" smtClean="0"/>
              <a:t>Alamat</a:t>
            </a:r>
            <a:r>
              <a:rPr lang="en-US" dirty="0"/>
              <a:t>']; ?&gt;&lt;/td&gt;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$value['Gender']; ?&gt;&lt;/td&gt;</a:t>
            </a:r>
          </a:p>
          <a:p>
            <a:r>
              <a:rPr lang="en-US" dirty="0"/>
              <a:t>    &lt;td&gt;&lt;?</a:t>
            </a:r>
            <a:r>
              <a:rPr lang="en-US" dirty="0" err="1"/>
              <a:t>php</a:t>
            </a:r>
            <a:r>
              <a:rPr lang="en-US" dirty="0"/>
              <a:t> echo $value['</a:t>
            </a:r>
            <a:r>
              <a:rPr lang="en-US" dirty="0" err="1"/>
              <a:t>Pekerjaan</a:t>
            </a:r>
            <a:r>
              <a:rPr lang="en-US" dirty="0"/>
              <a:t>']; ?&gt;&lt;/td&gt;</a:t>
            </a:r>
          </a:p>
          <a:p>
            <a:r>
              <a:rPr lang="en-US" dirty="0"/>
              <a:t>    &lt;td align='center'&gt;&lt;a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 smtClean="0"/>
              <a:t>editpendaftar.php?id</a:t>
            </a:r>
            <a:r>
              <a:rPr lang="en-US" dirty="0"/>
              <a:t>=&lt;?</a:t>
            </a:r>
            <a:r>
              <a:rPr lang="en-US" dirty="0" err="1"/>
              <a:t>php</a:t>
            </a:r>
            <a:r>
              <a:rPr lang="en-US" dirty="0"/>
              <a:t> echo $value['id']?&gt;"&gt;&lt;button&gt;Edit&lt;/button&gt;&lt;/a&gt; 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 smtClean="0"/>
              <a:t>deletependaftar.php?id</a:t>
            </a:r>
            <a:r>
              <a:rPr lang="en-US" dirty="0"/>
              <a:t>=&lt;?</a:t>
            </a:r>
            <a:r>
              <a:rPr lang="en-US" dirty="0" err="1"/>
              <a:t>php</a:t>
            </a:r>
            <a:r>
              <a:rPr lang="en-US" dirty="0"/>
              <a:t> echo $value['id']?&gt;"&gt;&lt;button&gt;Delete&lt;/button&gt;&lt;/a&gt; &lt;/td&gt;</a:t>
            </a:r>
          </a:p>
          <a:p>
            <a:r>
              <a:rPr lang="en-US" dirty="0"/>
              <a:t>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r>
              <a:rPr lang="en-US" dirty="0"/>
              <a:t>&lt;?</a:t>
            </a:r>
            <a:r>
              <a:rPr lang="en-US" dirty="0" err="1"/>
              <a:t>php</a:t>
            </a:r>
            <a:r>
              <a:rPr lang="en-US" dirty="0"/>
              <a:t> </a:t>
            </a:r>
            <a:r>
              <a:rPr lang="en-US" dirty="0" err="1"/>
              <a:t>endforeach</a:t>
            </a:r>
            <a:r>
              <a:rPr lang="en-US" dirty="0"/>
              <a:t>; ?&gt;</a:t>
            </a:r>
          </a:p>
          <a:p>
            <a:r>
              <a:rPr lang="en-US" dirty="0"/>
              <a:t>&lt;/table&gt;</a:t>
            </a:r>
          </a:p>
          <a:p>
            <a:r>
              <a:rPr lang="en-US" dirty="0"/>
              <a:t> &lt;/div&gt;&lt;/center&gt;</a:t>
            </a:r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032"/>
            <a:ext cx="8229600" cy="1066800"/>
          </a:xfrm>
        </p:spPr>
        <p:txBody>
          <a:bodyPr/>
          <a:lstStyle/>
          <a:p>
            <a:r>
              <a:rPr lang="en-US" dirty="0" err="1" smtClean="0"/>
              <a:t>Menu.php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85" y="1469612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</a:t>
            </a:r>
            <a:r>
              <a:rPr lang="en-US" sz="1600" b="1" dirty="0" err="1"/>
              <a:t>img</a:t>
            </a:r>
            <a:r>
              <a:rPr lang="en-US" sz="1600" b="1" dirty="0"/>
              <a:t> </a:t>
            </a:r>
            <a:r>
              <a:rPr lang="en-US" sz="1600" b="1" dirty="0" err="1"/>
              <a:t>src</a:t>
            </a:r>
            <a:r>
              <a:rPr lang="en-US" sz="1600" b="1" dirty="0"/>
              <a:t>="upj.png" alt="</a:t>
            </a:r>
            <a:r>
              <a:rPr lang="en-US" sz="1600" b="1" dirty="0" err="1"/>
              <a:t>Universitas</a:t>
            </a:r>
            <a:r>
              <a:rPr lang="en-US" sz="1600" b="1" dirty="0"/>
              <a:t> Pembangunan Jaya" width="420" height="100"&gt;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</a:t>
            </a:r>
            <a:r>
              <a:rPr lang="en-US" sz="1600" b="1" dirty="0" err="1"/>
              <a:t>ul</a:t>
            </a:r>
            <a:r>
              <a:rPr lang="en-US" sz="1600" b="1" dirty="0"/>
              <a:t> class="</a:t>
            </a:r>
            <a:r>
              <a:rPr lang="en-US" sz="1600" b="1" dirty="0" err="1"/>
              <a:t>dropmenu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="#1"&gt;File&lt;/a&gt;</a:t>
            </a:r>
          </a:p>
          <a:p>
            <a:pPr marL="109693" indent="0">
              <a:buNone/>
            </a:pPr>
            <a:r>
              <a:rPr lang="en-US" sz="1600" b="1" dirty="0"/>
              <a:t>    &lt;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 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</a:t>
            </a:r>
            <a:r>
              <a:rPr lang="en-US" sz="1600" b="1" dirty="0" err="1"/>
              <a:t>listpendaftar.php</a:t>
            </a:r>
            <a:r>
              <a:rPr lang="en-US" sz="1600" b="1" dirty="0"/>
              <a:t>"&gt;</a:t>
            </a:r>
            <a:r>
              <a:rPr lang="en-US" sz="1600" b="1" dirty="0" err="1"/>
              <a:t>Pendaftaran</a:t>
            </a:r>
            <a:r>
              <a:rPr lang="en-US" sz="1600" b="1" dirty="0"/>
              <a:t>&lt;/a&gt;&lt;/li&gt;</a:t>
            </a:r>
          </a:p>
          <a:p>
            <a:pPr marL="109693" indent="0">
              <a:buNone/>
            </a:pPr>
            <a:r>
              <a:rPr lang="en-US" sz="1600" b="1" dirty="0"/>
              <a:t>    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="#22"&gt;</a:t>
            </a:r>
            <a:r>
              <a:rPr lang="en-US" sz="1600" b="1" dirty="0" err="1"/>
              <a:t>Absensi</a:t>
            </a:r>
            <a:r>
              <a:rPr lang="en-US" sz="1600" b="1" dirty="0"/>
              <a:t>&lt;/a&gt;&lt;/li&gt;</a:t>
            </a:r>
          </a:p>
          <a:p>
            <a:pPr marL="109693" indent="0">
              <a:buNone/>
            </a:pPr>
            <a:r>
              <a:rPr lang="en-US" sz="1600" b="1" dirty="0"/>
              <a:t>	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="#33"&gt;_______&lt;/a&gt;&lt;/li&gt;</a:t>
            </a:r>
          </a:p>
          <a:p>
            <a:pPr marL="109693" indent="0">
              <a:buNone/>
            </a:pPr>
            <a:r>
              <a:rPr lang="en-US" sz="1600" b="1" dirty="0"/>
              <a:t>	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</a:t>
            </a:r>
            <a:r>
              <a:rPr lang="en-US" sz="1600" b="1" dirty="0" err="1"/>
              <a:t>login.php</a:t>
            </a:r>
            <a:r>
              <a:rPr lang="en-US" sz="1600" b="1" dirty="0"/>
              <a:t>"&gt;Logout&lt;/a&gt;&lt;/li&gt;</a:t>
            </a:r>
          </a:p>
          <a:p>
            <a:pPr marL="109693" indent="0">
              <a:buNone/>
            </a:pPr>
            <a:r>
              <a:rPr lang="en-US" sz="1600" b="1" dirty="0"/>
              <a:t>    &lt;/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&lt;/li&gt;</a:t>
            </a:r>
          </a:p>
          <a:p>
            <a:pPr marL="109693" indent="0">
              <a:buNone/>
            </a:pPr>
            <a:r>
              <a:rPr lang="en-US" sz="1600" b="1" dirty="0"/>
              <a:t>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="#3"&gt;</a:t>
            </a:r>
            <a:r>
              <a:rPr lang="en-US" sz="1600" b="1" dirty="0" err="1"/>
              <a:t>Tentang</a:t>
            </a:r>
            <a:r>
              <a:rPr lang="en-US" sz="1600" b="1" dirty="0"/>
              <a:t>&lt;/a&gt;</a:t>
            </a:r>
          </a:p>
          <a:p>
            <a:pPr marL="109693" indent="0">
              <a:buNone/>
            </a:pPr>
            <a:r>
              <a:rPr lang="en-US" sz="1600" b="1" dirty="0"/>
              <a:t>    &lt;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 &lt;li&gt;&lt;a </a:t>
            </a:r>
            <a:r>
              <a:rPr lang="en-US" sz="1600" b="1" dirty="0" err="1"/>
              <a:t>href</a:t>
            </a:r>
            <a:r>
              <a:rPr lang="en-US" sz="1600" b="1" dirty="0"/>
              <a:t>="tentang.html"&gt;</a:t>
            </a:r>
            <a:r>
              <a:rPr lang="en-US" sz="1600" b="1" dirty="0" err="1"/>
              <a:t>Tentang</a:t>
            </a:r>
            <a:r>
              <a:rPr lang="en-US" sz="1600" b="1" dirty="0"/>
              <a:t> Kami&lt;/a&gt;&lt;/li&gt;</a:t>
            </a:r>
          </a:p>
          <a:p>
            <a:pPr marL="109693" indent="0">
              <a:buNone/>
            </a:pPr>
            <a:r>
              <a:rPr lang="en-US" sz="1600" b="1" dirty="0"/>
              <a:t>    &lt;/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&lt;/li&gt;</a:t>
            </a:r>
          </a:p>
          <a:p>
            <a:pPr marL="109693" indent="0">
              <a:buNone/>
            </a:pPr>
            <a:r>
              <a:rPr lang="en-US" sz="1600" b="1" dirty="0"/>
              <a:t>&lt;/</a:t>
            </a:r>
            <a:r>
              <a:rPr lang="en-US" sz="1600" b="1" dirty="0" err="1"/>
              <a:t>ul</a:t>
            </a:r>
            <a:r>
              <a:rPr lang="en-US" sz="1600" b="1" dirty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1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1" y="855005"/>
            <a:ext cx="4258816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800" dirty="0"/>
              <a:t>table {border-collapse: collapse; border: 1px;}</a:t>
            </a:r>
          </a:p>
          <a:p>
            <a:pPr marL="109693" indent="0">
              <a:buNone/>
            </a:pPr>
            <a:r>
              <a:rPr lang="en-US" sz="800" dirty="0" err="1"/>
              <a:t>tr</a:t>
            </a:r>
            <a:r>
              <a:rPr lang="en-US" sz="800" dirty="0"/>
              <a:t> td{ border: 1px solid black;}</a:t>
            </a:r>
          </a:p>
          <a:p>
            <a:pPr marL="109693" indent="0">
              <a:buNone/>
            </a:pPr>
            <a:r>
              <a:rPr lang="en-US" sz="800" dirty="0" err="1"/>
              <a:t>tr:nth-child</a:t>
            </a:r>
            <a:r>
              <a:rPr lang="en-US" sz="800" dirty="0"/>
              <a:t>(even) {background-color: #f2f2f2;}</a:t>
            </a:r>
          </a:p>
          <a:p>
            <a:pPr marL="109693" indent="0">
              <a:buNone/>
            </a:pPr>
            <a:r>
              <a:rPr lang="en-US" sz="800" dirty="0" err="1"/>
              <a:t>tr:hover</a:t>
            </a:r>
            <a:r>
              <a:rPr lang="en-US" sz="800" dirty="0"/>
              <a:t> {background-color: red;}</a:t>
            </a:r>
          </a:p>
          <a:p>
            <a:pPr marL="109693" indent="0">
              <a:buNone/>
            </a:pPr>
            <a:r>
              <a:rPr lang="en-US" sz="800" dirty="0" err="1"/>
              <a:t>th</a:t>
            </a:r>
            <a:r>
              <a:rPr lang="en-US" sz="800" dirty="0"/>
              <a:t> {border:1px solid black; padding: 5px; text-align: center; </a:t>
            </a:r>
            <a:r>
              <a:rPr lang="en-US" sz="800" dirty="0" err="1"/>
              <a:t>background-color:green</a:t>
            </a:r>
            <a:r>
              <a:rPr lang="en-US" sz="800" dirty="0"/>
              <a:t>; color : white;}</a:t>
            </a:r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r>
              <a:rPr lang="en-US" sz="800" dirty="0"/>
              <a:t>body {</a:t>
            </a:r>
          </a:p>
          <a:p>
            <a:pPr marL="109693" indent="0">
              <a:buNone/>
            </a:pPr>
            <a:r>
              <a:rPr lang="en-US" sz="800" dirty="0"/>
              <a:t>    background-color: </a:t>
            </a:r>
            <a:r>
              <a:rPr lang="en-US" sz="800" dirty="0" err="1"/>
              <a:t>lightyellow</a:t>
            </a:r>
            <a:r>
              <a:rPr lang="en-US" sz="800" dirty="0"/>
              <a:t>;</a:t>
            </a:r>
          </a:p>
          <a:p>
            <a:pPr marL="109693" indent="0">
              <a:buNone/>
            </a:pPr>
            <a:r>
              <a:rPr lang="en-US" sz="800" dirty="0"/>
              <a:t>}</a:t>
            </a:r>
          </a:p>
          <a:p>
            <a:pPr marL="109693" indent="0">
              <a:buNone/>
            </a:pPr>
            <a:r>
              <a:rPr lang="en-US" sz="800" dirty="0"/>
              <a:t>.box {</a:t>
            </a:r>
          </a:p>
          <a:p>
            <a:pPr marL="109693" indent="0">
              <a:buNone/>
            </a:pPr>
            <a:r>
              <a:rPr lang="en-US" sz="800" dirty="0"/>
              <a:t>    border: 2px solid grey;</a:t>
            </a:r>
          </a:p>
          <a:p>
            <a:pPr marL="109693" indent="0">
              <a:buNone/>
            </a:pPr>
            <a:r>
              <a:rPr lang="en-US" sz="800" dirty="0"/>
              <a:t>	position : relative;</a:t>
            </a:r>
          </a:p>
          <a:p>
            <a:pPr marL="109693" indent="0">
              <a:buNone/>
            </a:pPr>
            <a:r>
              <a:rPr lang="en-US" sz="800" dirty="0"/>
              <a:t>    width: 70% ;</a:t>
            </a:r>
          </a:p>
          <a:p>
            <a:pPr marL="109693" indent="0">
              <a:buNone/>
            </a:pPr>
            <a:r>
              <a:rPr lang="en-US" sz="800" dirty="0"/>
              <a:t>    height : 70% ;</a:t>
            </a:r>
          </a:p>
          <a:p>
            <a:pPr marL="109693" indent="0">
              <a:buNone/>
            </a:pPr>
            <a:r>
              <a:rPr lang="en-US" sz="800" dirty="0"/>
              <a:t>    padding: 10px;</a:t>
            </a:r>
          </a:p>
          <a:p>
            <a:pPr marL="109693" indent="0">
              <a:buNone/>
            </a:pPr>
            <a:r>
              <a:rPr lang="en-US" sz="800" dirty="0"/>
              <a:t>    border-radius: 10px ;</a:t>
            </a:r>
          </a:p>
          <a:p>
            <a:pPr marL="109693" indent="0">
              <a:buNone/>
            </a:pPr>
            <a:r>
              <a:rPr lang="en-US" sz="800" dirty="0"/>
              <a:t>    box-shadow : 10px </a:t>
            </a:r>
            <a:r>
              <a:rPr lang="en-US" sz="800" dirty="0" err="1"/>
              <a:t>10px</a:t>
            </a:r>
            <a:r>
              <a:rPr lang="en-US" sz="800" dirty="0"/>
              <a:t> grey;</a:t>
            </a:r>
          </a:p>
          <a:p>
            <a:pPr marL="109693" indent="0">
              <a:buNone/>
            </a:pPr>
            <a:r>
              <a:rPr lang="en-US" sz="800" dirty="0"/>
              <a:t>    </a:t>
            </a:r>
            <a:r>
              <a:rPr lang="en-US" sz="800" dirty="0" err="1"/>
              <a:t>overflow-x:auto</a:t>
            </a:r>
            <a:r>
              <a:rPr lang="en-US" sz="800" dirty="0"/>
              <a:t>;</a:t>
            </a:r>
          </a:p>
          <a:p>
            <a:pPr marL="109693" indent="0">
              <a:buNone/>
            </a:pPr>
            <a:r>
              <a:rPr lang="en-US" sz="800" dirty="0"/>
              <a:t>}</a:t>
            </a:r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r>
              <a:rPr lang="en-US" sz="800" dirty="0"/>
              <a:t>* {margin:0; padding:0;}</a:t>
            </a:r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endParaRPr lang="en-US" sz="800" dirty="0"/>
          </a:p>
          <a:p>
            <a:pPr marL="109693" indent="0">
              <a:buNone/>
            </a:pPr>
            <a:r>
              <a:rPr lang="en-US" sz="800" dirty="0"/>
              <a:t>.</a:t>
            </a:r>
            <a:r>
              <a:rPr lang="en-US" sz="800" dirty="0" err="1"/>
              <a:t>kotak</a:t>
            </a:r>
            <a:r>
              <a:rPr lang="en-US" sz="800" dirty="0"/>
              <a:t>{</a:t>
            </a:r>
          </a:p>
          <a:p>
            <a:pPr marL="109693" indent="0">
              <a:buNone/>
            </a:pPr>
            <a:r>
              <a:rPr lang="en-US" sz="800" dirty="0"/>
              <a:t>	padding: 50px;</a:t>
            </a:r>
          </a:p>
          <a:p>
            <a:pPr marL="109693" indent="0">
              <a:buNone/>
            </a:pPr>
            <a:r>
              <a:rPr lang="en-US" sz="800" dirty="0"/>
              <a:t>	width: 100px;</a:t>
            </a:r>
          </a:p>
          <a:p>
            <a:pPr marL="109693" indent="0">
              <a:buNone/>
            </a:pPr>
            <a:r>
              <a:rPr lang="en-US" sz="800" dirty="0"/>
              <a:t>	color: #</a:t>
            </a:r>
            <a:r>
              <a:rPr lang="en-US" sz="800" dirty="0" err="1"/>
              <a:t>fff</a:t>
            </a:r>
            <a:r>
              <a:rPr lang="en-US" sz="800" dirty="0"/>
              <a:t>;</a:t>
            </a:r>
          </a:p>
          <a:p>
            <a:pPr marL="109693" indent="0">
              <a:buNone/>
            </a:pPr>
            <a:r>
              <a:rPr lang="en-US" sz="800" dirty="0"/>
              <a:t>	margin: 10px;</a:t>
            </a:r>
          </a:p>
          <a:p>
            <a:pPr marL="109693" indent="0">
              <a:buNone/>
            </a:pPr>
            <a:r>
              <a:rPr lang="en-US" sz="800" dirty="0"/>
              <a:t>	background: orange;	</a:t>
            </a:r>
          </a:p>
          <a:p>
            <a:pPr marL="109693" indent="0">
              <a:buNone/>
            </a:pPr>
            <a:r>
              <a:rPr lang="en-US" sz="800" dirty="0"/>
              <a:t>}</a:t>
            </a:r>
          </a:p>
          <a:p>
            <a:pPr marL="109693" indent="0">
              <a:buNone/>
            </a:pPr>
            <a:r>
              <a:rPr lang="en-US" sz="800" dirty="0"/>
              <a:t>.</a:t>
            </a:r>
            <a:r>
              <a:rPr lang="en-US" sz="800" dirty="0" err="1"/>
              <a:t>dropmenu</a:t>
            </a:r>
            <a:r>
              <a:rPr lang="en-US" sz="800" dirty="0"/>
              <a:t> {</a:t>
            </a:r>
          </a:p>
          <a:p>
            <a:pPr marL="109693" indent="0">
              <a:buNone/>
            </a:pPr>
            <a:r>
              <a:rPr lang="en-US" sz="800" dirty="0"/>
              <a:t>    background: #616161;</a:t>
            </a:r>
          </a:p>
          <a:p>
            <a:pPr marL="109693" indent="0">
              <a:buNone/>
            </a:pPr>
            <a:r>
              <a:rPr lang="en-US" sz="800" dirty="0"/>
              <a:t>    height: 30px;</a:t>
            </a:r>
          </a:p>
          <a:p>
            <a:pPr marL="109693" indent="0">
              <a:buNone/>
            </a:pPr>
            <a:r>
              <a:rPr lang="en-US" sz="800" dirty="0"/>
              <a:t>    list-style-type: none;</a:t>
            </a:r>
          </a:p>
          <a:p>
            <a:pPr marL="109693" indent="0">
              <a:buNone/>
            </a:pPr>
            <a:r>
              <a:rPr lang="en-US" sz="800" dirty="0"/>
              <a:t>    margin: 0;</a:t>
            </a:r>
          </a:p>
          <a:p>
            <a:pPr marL="109693" indent="0">
              <a:buNone/>
            </a:pPr>
            <a:r>
              <a:rPr lang="en-US" sz="800" dirty="0"/>
              <a:t>    padding: 0px;</a:t>
            </a:r>
          </a:p>
          <a:p>
            <a:pPr marL="109693" indent="0">
              <a:buNone/>
            </a:pPr>
            <a:r>
              <a:rPr lang="en-US" sz="800" dirty="0" smtClean="0"/>
              <a:t>}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34</a:t>
            </a:fld>
            <a:endParaRPr lang="id-ID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9992" y="476672"/>
            <a:ext cx="4258816" cy="4325112"/>
          </a:xfrm>
          <a:prstGeom prst="rect">
            <a:avLst/>
          </a:prstGeom>
        </p:spPr>
        <p:txBody>
          <a:bodyPr vert="horz" lIns="91411" tIns="45705" rIns="91411" bIns="45705">
            <a:normAutofit fontScale="25000" lnSpcReduction="20000"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li {</a:t>
            </a:r>
          </a:p>
          <a:p>
            <a:pPr marL="109693" indent="0">
              <a:buNone/>
            </a:pPr>
            <a:r>
              <a:rPr lang="en-US" dirty="0"/>
              <a:t>    border-right: solid 1px white;</a:t>
            </a:r>
          </a:p>
          <a:p>
            <a:pPr marL="109693" indent="0">
              <a:buNone/>
            </a:pPr>
            <a:r>
              <a:rPr lang="en-US" dirty="0"/>
              <a:t>    float: left;</a:t>
            </a:r>
          </a:p>
          <a:p>
            <a:pPr marL="109693" indent="0">
              <a:buNone/>
            </a:pPr>
            <a:r>
              <a:rPr lang="en-US" dirty="0"/>
              <a:t>    height: 30px;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li a {</a:t>
            </a:r>
          </a:p>
          <a:p>
            <a:pPr marL="109693" indent="0">
              <a:buNone/>
            </a:pPr>
            <a:r>
              <a:rPr lang="en-US" dirty="0"/>
              <a:t>    color: #</a:t>
            </a:r>
            <a:r>
              <a:rPr lang="en-US" dirty="0" err="1"/>
              <a:t>fff</a:t>
            </a:r>
            <a:r>
              <a:rPr lang="en-US" dirty="0"/>
              <a:t>;</a:t>
            </a:r>
          </a:p>
          <a:p>
            <a:pPr marL="109693" indent="0">
              <a:buNone/>
            </a:pPr>
            <a:r>
              <a:rPr lang="en-US" dirty="0"/>
              <a:t>    display: block;</a:t>
            </a:r>
          </a:p>
          <a:p>
            <a:pPr marL="109693" indent="0">
              <a:buNone/>
            </a:pPr>
            <a:r>
              <a:rPr lang="en-US" dirty="0"/>
              <a:t>    font: 12px </a:t>
            </a:r>
            <a:r>
              <a:rPr lang="en-US" dirty="0" err="1"/>
              <a:t>arial</a:t>
            </a:r>
            <a:r>
              <a:rPr lang="en-US" dirty="0"/>
              <a:t>, </a:t>
            </a:r>
            <a:r>
              <a:rPr lang="en-US" dirty="0" err="1"/>
              <a:t>verdana</a:t>
            </a:r>
            <a:r>
              <a:rPr lang="en-US" dirty="0"/>
              <a:t>, sans-serif;</a:t>
            </a:r>
          </a:p>
          <a:p>
            <a:pPr marL="109693" indent="0">
              <a:buNone/>
            </a:pPr>
            <a:r>
              <a:rPr lang="en-US" dirty="0"/>
              <a:t>    font-weight: bold;</a:t>
            </a:r>
          </a:p>
          <a:p>
            <a:pPr marL="109693" indent="0">
              <a:buNone/>
            </a:pPr>
            <a:r>
              <a:rPr lang="en-US" dirty="0"/>
              <a:t>    padding: 9px 20px;</a:t>
            </a:r>
          </a:p>
          <a:p>
            <a:pPr marL="109693" indent="0">
              <a:buNone/>
            </a:pPr>
            <a:r>
              <a:rPr lang="en-US" dirty="0"/>
              <a:t>    text-decoration: none;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{ background: #778899; position: relative; 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a { text-decoration: underline; 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{</a:t>
            </a:r>
          </a:p>
          <a:p>
            <a:pPr marL="109693" indent="0">
              <a:buNone/>
            </a:pPr>
            <a:r>
              <a:rPr lang="en-US" dirty="0"/>
              <a:t>    background-color: #3f4a54;</a:t>
            </a:r>
          </a:p>
          <a:p>
            <a:pPr marL="109693" indent="0">
              <a:buNone/>
            </a:pPr>
            <a:r>
              <a:rPr lang="en-US" dirty="0"/>
              <a:t>    border: 1px solid grey;</a:t>
            </a:r>
          </a:p>
          <a:p>
            <a:pPr marL="109693" indent="0">
              <a:buNone/>
            </a:pPr>
            <a:r>
              <a:rPr lang="en-US" dirty="0"/>
              <a:t>    left: 0px;</a:t>
            </a:r>
          </a:p>
          <a:p>
            <a:pPr marL="109693" indent="0">
              <a:buNone/>
            </a:pPr>
            <a:r>
              <a:rPr lang="en-US" dirty="0"/>
              <a:t>    padding: 3px;</a:t>
            </a:r>
          </a:p>
          <a:p>
            <a:pPr marL="109693" indent="0">
              <a:buNone/>
            </a:pPr>
            <a:r>
              <a:rPr lang="en-US" dirty="0"/>
              <a:t>    top: 30px;</a:t>
            </a:r>
          </a:p>
          <a:p>
            <a:pPr marL="109693" indent="0">
              <a:buNone/>
            </a:pPr>
            <a:r>
              <a:rPr lang="en-US" dirty="0"/>
              <a:t>    width: 160px;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li { border: none; height: 18px; 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li a {</a:t>
            </a:r>
          </a:p>
          <a:p>
            <a:pPr marL="109693" indent="0">
              <a:buNone/>
            </a:pPr>
            <a:r>
              <a:rPr lang="en-US" dirty="0"/>
              <a:t>    background-color: #778899;</a:t>
            </a:r>
          </a:p>
          <a:p>
            <a:pPr marL="109693" indent="0">
              <a:buNone/>
            </a:pPr>
            <a:r>
              <a:rPr lang="en-US" dirty="0"/>
              <a:t>    border: 1px solid transparent;</a:t>
            </a:r>
          </a:p>
          <a:p>
            <a:pPr marL="109693" indent="0">
              <a:buNone/>
            </a:pPr>
            <a:r>
              <a:rPr lang="en-US" dirty="0"/>
              <a:t>    color: #</a:t>
            </a:r>
            <a:r>
              <a:rPr lang="en-US" dirty="0" err="1"/>
              <a:t>fff</a:t>
            </a:r>
            <a:r>
              <a:rPr lang="en-US" dirty="0"/>
              <a:t>;</a:t>
            </a:r>
          </a:p>
          <a:p>
            <a:pPr marL="109693" indent="0">
              <a:buNone/>
            </a:pPr>
            <a:r>
              <a:rPr lang="en-US" dirty="0"/>
              <a:t>    display: block;</a:t>
            </a:r>
          </a:p>
          <a:p>
            <a:pPr marL="109693" indent="0">
              <a:buNone/>
            </a:pPr>
            <a:r>
              <a:rPr lang="en-US" dirty="0"/>
              <a:t>    font-size: 11px;</a:t>
            </a:r>
          </a:p>
          <a:p>
            <a:pPr marL="109693" indent="0">
              <a:buNone/>
            </a:pPr>
            <a:r>
              <a:rPr lang="en-US" dirty="0"/>
              <a:t>    height: 18px;</a:t>
            </a:r>
          </a:p>
          <a:p>
            <a:pPr marL="109693" indent="0">
              <a:buNone/>
            </a:pPr>
            <a:r>
              <a:rPr lang="en-US" dirty="0"/>
              <a:t>    line-height: 18px;</a:t>
            </a:r>
          </a:p>
          <a:p>
            <a:pPr marL="109693" indent="0">
              <a:buNone/>
            </a:pPr>
            <a:r>
              <a:rPr lang="en-US" dirty="0"/>
              <a:t>    padding: 0px;</a:t>
            </a:r>
          </a:p>
          <a:p>
            <a:pPr marL="109693" indent="0">
              <a:buNone/>
            </a:pPr>
            <a:r>
              <a:rPr lang="en-US" dirty="0"/>
              <a:t>    text-decoration: none;</a:t>
            </a:r>
          </a:p>
          <a:p>
            <a:pPr marL="109693" indent="0">
              <a:buNone/>
            </a:pPr>
            <a:r>
              <a:rPr lang="en-US" dirty="0"/>
              <a:t>    text-indent: 5px;</a:t>
            </a:r>
          </a:p>
          <a:p>
            <a:pPr marL="109693" indent="0">
              <a:buNone/>
            </a:pPr>
            <a:r>
              <a:rPr lang="en-US" dirty="0"/>
              <a:t>    width: 158px;</a:t>
            </a:r>
          </a:p>
          <a:p>
            <a:pPr marL="109693" indent="0">
              <a:buNone/>
            </a:pPr>
            <a:r>
              <a:rPr lang="en-US" dirty="0"/>
              <a:t>    padding: 3px;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li:hover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li a:hover {</a:t>
            </a:r>
          </a:p>
          <a:p>
            <a:pPr marL="109693" indent="0">
              <a:buNone/>
            </a:pPr>
            <a:r>
              <a:rPr lang="en-US" dirty="0"/>
              <a:t>    background: silver;</a:t>
            </a:r>
          </a:p>
          <a:p>
            <a:pPr marL="109693" indent="0">
              <a:buNone/>
            </a:pPr>
            <a:r>
              <a:rPr lang="en-US" dirty="0"/>
              <a:t>    border: solid 1px #444;</a:t>
            </a:r>
          </a:p>
          <a:p>
            <a:pPr marL="109693" indent="0">
              <a:buNone/>
            </a:pPr>
            <a:r>
              <a:rPr lang="en-US" dirty="0"/>
              <a:t>    color: #000;</a:t>
            </a:r>
          </a:p>
          <a:p>
            <a:pPr marL="109693" indent="0">
              <a:buNone/>
            </a:pPr>
            <a:r>
              <a:rPr lang="en-US" dirty="0"/>
              <a:t>    height: 18px;</a:t>
            </a:r>
          </a:p>
          <a:p>
            <a:pPr marL="109693" indent="0">
              <a:buNone/>
            </a:pPr>
            <a:r>
              <a:rPr lang="en-US" dirty="0"/>
              <a:t>    padding: 3px;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  <a:p>
            <a:pPr marL="109693" indent="0">
              <a:buNone/>
            </a:pPr>
            <a:r>
              <a:rPr lang="en-US" dirty="0"/>
              <a:t>.</a:t>
            </a:r>
            <a:r>
              <a:rPr lang="en-US" dirty="0" err="1"/>
              <a:t>dropmenu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{</a:t>
            </a:r>
          </a:p>
          <a:p>
            <a:pPr marL="109693" indent="0">
              <a:buNone/>
            </a:pPr>
            <a:r>
              <a:rPr lang="en-US" dirty="0"/>
              <a:t>    left: -9999px;</a:t>
            </a:r>
          </a:p>
          <a:p>
            <a:pPr marL="109693" indent="0">
              <a:buNone/>
            </a:pPr>
            <a:r>
              <a:rPr lang="en-US" dirty="0"/>
              <a:t>    list-style-type: none;</a:t>
            </a:r>
          </a:p>
          <a:p>
            <a:pPr marL="109693" indent="0">
              <a:buNone/>
            </a:pPr>
            <a:r>
              <a:rPr lang="en-US" dirty="0"/>
              <a:t>    position: absolute;</a:t>
            </a:r>
          </a:p>
          <a:p>
            <a:pPr marL="109693" indent="0">
              <a:buNone/>
            </a:pPr>
            <a:r>
              <a:rPr lang="en-US" dirty="0"/>
              <a:t>    top: -9999px;</a:t>
            </a:r>
          </a:p>
          <a:p>
            <a:pPr marL="109693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25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C5EC81F-E5A1-4275-93AC-74AC8E6ECB2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Membuat</a:t>
            </a:r>
            <a:r>
              <a:rPr lang="en-US" dirty="0" smtClean="0"/>
              <a:t> Form </a:t>
            </a:r>
            <a:r>
              <a:rPr lang="en-US" dirty="0" err="1" smtClean="0"/>
              <a:t>sebagai</a:t>
            </a:r>
            <a:r>
              <a:rPr lang="en-US" dirty="0" smtClean="0"/>
              <a:t> input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database.</a:t>
            </a:r>
          </a:p>
          <a:p>
            <a:pPr eaLnBrk="1" hangingPunct="1"/>
            <a:r>
              <a:rPr lang="en-US" dirty="0" smtClean="0"/>
              <a:t>Input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attribut</a:t>
            </a:r>
            <a:r>
              <a:rPr lang="en-US" dirty="0" smtClean="0"/>
              <a:t> action </a:t>
            </a:r>
            <a:r>
              <a:rPr lang="en-US" dirty="0" err="1" smtClean="0"/>
              <a:t>ditentukan</a:t>
            </a:r>
            <a:r>
              <a:rPr lang="en-US" dirty="0" smtClean="0"/>
              <a:t> file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skrip</a:t>
            </a:r>
            <a:r>
              <a:rPr lang="en-US" dirty="0" smtClean="0"/>
              <a:t> PHP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input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database.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FORM input</a:t>
            </a:r>
          </a:p>
        </p:txBody>
      </p:sp>
    </p:spTree>
    <p:extLst>
      <p:ext uri="{BB962C8B-B14F-4D97-AF65-F5344CB8AC3E}">
        <p14:creationId xmlns:p14="http://schemas.microsoft.com/office/powerpoint/2010/main" val="42818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36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84735"/>
            <a:ext cx="8294194" cy="39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8032"/>
            <a:ext cx="7704856" cy="61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37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012493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&lt;html&gt;</a:t>
            </a:r>
          </a:p>
          <a:p>
            <a:pPr marL="109693" indent="0">
              <a:buNone/>
            </a:pPr>
            <a:r>
              <a:rPr lang="en-US" sz="1600" b="1" dirty="0"/>
              <a:t>&lt;head&gt;</a:t>
            </a:r>
          </a:p>
          <a:p>
            <a:pPr marL="109693" indent="0">
              <a:buNone/>
            </a:pPr>
            <a:r>
              <a:rPr lang="en-US" sz="1600" b="1" dirty="0"/>
              <a:t>&lt;title&gt;Form </a:t>
            </a:r>
            <a:r>
              <a:rPr lang="en-US" sz="1600" b="1" dirty="0" err="1"/>
              <a:t>Pendaftaran</a:t>
            </a:r>
            <a:r>
              <a:rPr lang="en-US" sz="1600" b="1" dirty="0"/>
              <a:t> Seminar&lt;/title&gt;</a:t>
            </a:r>
          </a:p>
          <a:p>
            <a:pPr marL="109693" indent="0">
              <a:buNone/>
            </a:pPr>
            <a:r>
              <a:rPr lang="en-US" sz="1600" b="1" dirty="0"/>
              <a:t>&lt;link </a:t>
            </a:r>
            <a:r>
              <a:rPr lang="en-US" sz="1600" b="1" dirty="0" err="1"/>
              <a:t>rel</a:t>
            </a:r>
            <a:r>
              <a:rPr lang="en-US" sz="1600" b="1" dirty="0"/>
              <a:t>="stylesheet" type="text/</a:t>
            </a:r>
            <a:r>
              <a:rPr lang="en-US" sz="1600" b="1" dirty="0" err="1"/>
              <a:t>css</a:t>
            </a:r>
            <a:r>
              <a:rPr lang="en-US" sz="1600" b="1" dirty="0"/>
              <a:t>" </a:t>
            </a:r>
            <a:r>
              <a:rPr lang="en-US" sz="1600" b="1" dirty="0" err="1"/>
              <a:t>href</a:t>
            </a:r>
            <a:r>
              <a:rPr lang="en-US" sz="1600" b="1" dirty="0"/>
              <a:t>="style.css"&gt;</a:t>
            </a:r>
          </a:p>
          <a:p>
            <a:pPr marL="109693" indent="0">
              <a:buNone/>
            </a:pPr>
            <a:r>
              <a:rPr lang="en-US" sz="1600" b="1" dirty="0"/>
              <a:t>&lt;/head&gt;</a:t>
            </a:r>
          </a:p>
          <a:p>
            <a:pPr marL="109693" indent="0">
              <a:buNone/>
            </a:pPr>
            <a:r>
              <a:rPr lang="en-US" sz="1600" b="1" dirty="0"/>
              <a:t>&lt;body&gt;</a:t>
            </a:r>
          </a:p>
          <a:p>
            <a:pPr marL="109693" indent="0">
              <a:buNone/>
            </a:pPr>
            <a:r>
              <a:rPr lang="en-US" sz="1600" b="1" dirty="0"/>
              <a:t>&lt;center&gt; &lt;div class="box"&gt;</a:t>
            </a:r>
          </a:p>
          <a:p>
            <a:pPr marL="109693" indent="0">
              <a:buNone/>
            </a:pPr>
            <a:r>
              <a:rPr lang="en-US" sz="1600" b="1" dirty="0"/>
              <a:t>&lt;form action="" method="POST" name="input"&gt;</a:t>
            </a:r>
          </a:p>
          <a:p>
            <a:pPr marL="109693" indent="0">
              <a:buNone/>
            </a:pPr>
            <a:r>
              <a:rPr lang="en-US" sz="1600" b="1" dirty="0"/>
              <a:t>&lt;table align="center" width=95% height=95%&gt;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="2"&gt;Form </a:t>
            </a:r>
            <a:r>
              <a:rPr lang="en-US" sz="1600" b="1" dirty="0" err="1"/>
              <a:t>Pendaftaran</a:t>
            </a:r>
            <a:r>
              <a:rPr lang="en-US" sz="1600" b="1" dirty="0"/>
              <a:t>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</a:t>
            </a:r>
            <a:r>
              <a:rPr lang="en-US" sz="1600" b="1" dirty="0"/>
              <a:t>&lt;td&gt;Nama&lt;/td&gt; &lt;td&gt;&lt;input type="text" name="</a:t>
            </a:r>
            <a:r>
              <a:rPr lang="en-US" sz="1600" b="1" dirty="0" err="1"/>
              <a:t>nama</a:t>
            </a:r>
            <a:r>
              <a:rPr lang="en-US" sz="1600" b="1" dirty="0"/>
              <a:t>" </a:t>
            </a:r>
            <a:r>
              <a:rPr lang="en-US" sz="1600" b="1" dirty="0" err="1"/>
              <a:t>maxlength</a:t>
            </a:r>
            <a:r>
              <a:rPr lang="en-US" sz="1600" b="1" dirty="0"/>
              <a:t>="50" size="50"&gt;&lt;/td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&lt;/td&gt;&lt;td&gt;&lt;input type="text" name="</a:t>
            </a:r>
            <a:r>
              <a:rPr lang="en-US" sz="1600" b="1" dirty="0" err="1"/>
              <a:t>alamat</a:t>
            </a:r>
            <a:r>
              <a:rPr lang="en-US" sz="1600" b="1" dirty="0"/>
              <a:t>" </a:t>
            </a:r>
            <a:r>
              <a:rPr lang="en-US" sz="1600" b="1" dirty="0" err="1"/>
              <a:t>maxlength</a:t>
            </a:r>
            <a:r>
              <a:rPr lang="en-US" sz="1600" b="1" dirty="0"/>
              <a:t>="100" size="100"&gt;&lt;/td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</a:t>
            </a:r>
          </a:p>
          <a:p>
            <a:pPr marL="109693" indent="0">
              <a:buNone/>
            </a:pPr>
            <a:r>
              <a:rPr lang="en-US" sz="1600" b="1" dirty="0"/>
              <a:t>   &lt;td&gt; &lt;input type="radio" name="gender" value="</a:t>
            </a:r>
            <a:r>
              <a:rPr lang="en-US" sz="1600" b="1" dirty="0" err="1"/>
              <a:t>Pria</a:t>
            </a:r>
            <a:r>
              <a:rPr lang="en-US" sz="1600" b="1" dirty="0"/>
              <a:t>"&gt; </a:t>
            </a:r>
            <a:r>
              <a:rPr lang="en-US" sz="1600" b="1" dirty="0" err="1"/>
              <a:t>Pria</a:t>
            </a:r>
            <a:r>
              <a:rPr lang="en-US" sz="1600" b="1" dirty="0"/>
              <a:t> &lt;</a:t>
            </a:r>
            <a:r>
              <a:rPr lang="en-US" sz="1600" b="1" dirty="0" err="1"/>
              <a:t>br</a:t>
            </a:r>
            <a:r>
              <a:rPr lang="en-US" sz="1600" b="1" dirty="0"/>
              <a:t>&gt; </a:t>
            </a:r>
          </a:p>
          <a:p>
            <a:pPr marL="109693" indent="0">
              <a:buNone/>
            </a:pPr>
            <a:r>
              <a:rPr lang="en-US" sz="1600" b="1" dirty="0"/>
              <a:t>        &lt;input type="radio" name="gender" value="</a:t>
            </a:r>
            <a:r>
              <a:rPr lang="en-US" sz="1600" b="1" dirty="0" err="1"/>
              <a:t>Wanita</a:t>
            </a:r>
            <a:r>
              <a:rPr lang="en-US" sz="1600" b="1" dirty="0"/>
              <a:t>"&gt; </a:t>
            </a:r>
            <a:r>
              <a:rPr lang="en-US" sz="1600" b="1" dirty="0" err="1"/>
              <a:t>Wanita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0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8032"/>
            <a:ext cx="7560840" cy="61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38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012493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 </a:t>
            </a:r>
            <a:r>
              <a:rPr lang="en-US" sz="1600" b="1" dirty="0"/>
              <a:t>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 </a:t>
            </a:r>
            <a:r>
              <a:rPr lang="en-US" sz="1600" b="1" dirty="0"/>
              <a:t>&lt;td&gt;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</a:t>
            </a:r>
          </a:p>
          <a:p>
            <a:pPr marL="109693" indent="0">
              <a:buNone/>
            </a:pPr>
            <a:r>
              <a:rPr lang="en-US" sz="1600" b="1" dirty="0"/>
              <a:t>   &lt;td</a:t>
            </a:r>
            <a:r>
              <a:rPr lang="en-US" sz="1600" b="1" dirty="0" smtClean="0"/>
              <a:t>&gt;  &lt;</a:t>
            </a:r>
            <a:r>
              <a:rPr lang="en-US" sz="1600" b="1" dirty="0"/>
              <a:t>select name="</a:t>
            </a:r>
            <a:r>
              <a:rPr lang="en-US" sz="1600" b="1" dirty="0" err="1"/>
              <a:t>pekerjaan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     &lt;option value</a:t>
            </a:r>
            <a:r>
              <a:rPr lang="en-US" sz="1600" b="1" dirty="0" smtClean="0"/>
              <a:t>=“</a:t>
            </a:r>
            <a:r>
              <a:rPr lang="en-US" sz="1600" b="1" dirty="0" err="1" smtClean="0"/>
              <a:t>Pelajar</a:t>
            </a:r>
            <a:r>
              <a:rPr lang="en-US" sz="1600" b="1" dirty="0" smtClean="0"/>
              <a:t>"&gt;</a:t>
            </a:r>
            <a:r>
              <a:rPr lang="en-US" sz="1600" b="1" dirty="0" err="1"/>
              <a:t>Pelajar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Mahasiswa</a:t>
            </a:r>
            <a:r>
              <a:rPr lang="en-US" sz="1600" b="1" dirty="0"/>
              <a:t>"&gt;</a:t>
            </a:r>
            <a:r>
              <a:rPr lang="en-US" sz="1600" b="1" dirty="0" err="1"/>
              <a:t>Mahasiswa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Karyawan</a:t>
            </a:r>
            <a:r>
              <a:rPr lang="en-US" sz="1600" b="1" dirty="0"/>
              <a:t>"&gt;</a:t>
            </a:r>
            <a:r>
              <a:rPr lang="en-US" sz="1600" b="1" dirty="0" err="1"/>
              <a:t>Karyawan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Wiraswasta</a:t>
            </a:r>
            <a:r>
              <a:rPr lang="en-US" sz="1600" b="1" dirty="0"/>
              <a:t>"&gt;</a:t>
            </a:r>
            <a:r>
              <a:rPr lang="en-US" sz="1600" b="1" dirty="0" err="1"/>
              <a:t>Wiraswasta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&lt;/select&gt; 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 smtClean="0"/>
              <a:t>&gt; </a:t>
            </a:r>
          </a:p>
          <a:p>
            <a:pPr marL="109693" indent="0">
              <a:buNone/>
            </a:pPr>
            <a:r>
              <a:rPr lang="en-US" sz="1600" b="1" dirty="0" smtClean="0"/>
              <a:t> </a:t>
            </a:r>
            <a:r>
              <a:rPr lang="en-US" sz="1600" b="1" dirty="0"/>
              <a:t>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</a:p>
          <a:p>
            <a:pPr marL="109693" indent="0">
              <a:buNone/>
            </a:pPr>
            <a:r>
              <a:rPr lang="en-US" sz="1600" b="1" dirty="0"/>
              <a:t>   &lt;input type="submit" value="submit" name="submit"&gt;</a:t>
            </a:r>
          </a:p>
          <a:p>
            <a:pPr marL="109693" indent="0">
              <a:buNone/>
            </a:pPr>
            <a:r>
              <a:rPr lang="en-US" sz="1600" b="1" dirty="0"/>
              <a:t>   &lt;input type="reset" value="reset" name="reset"&gt;</a:t>
            </a:r>
          </a:p>
          <a:p>
            <a:pPr marL="109693" indent="0">
              <a:buNone/>
            </a:pPr>
            <a:r>
              <a:rPr lang="en-US" sz="1600" b="1" dirty="0"/>
              <a:t>   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</a:t>
            </a:r>
          </a:p>
          <a:p>
            <a:pPr marL="109693" indent="0">
              <a:buNone/>
            </a:pPr>
            <a:r>
              <a:rPr lang="en-US" sz="1600" b="1" dirty="0"/>
              <a:t>   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&lt;/form&gt;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57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8032"/>
            <a:ext cx="7704856" cy="61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Input – </a:t>
            </a:r>
            <a:r>
              <a:rPr lang="en-US" dirty="0" err="1" smtClean="0"/>
              <a:t>formPendaftar.php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39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($_POST['submit</a:t>
            </a:r>
            <a:r>
              <a:rPr lang="en-US" sz="1600" b="1" dirty="0" smtClean="0"/>
              <a:t>'])) 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 smtClean="0"/>
              <a:t>{  include </a:t>
            </a:r>
            <a:r>
              <a:rPr lang="en-US" sz="1600" b="1" dirty="0"/>
              <a:t>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 smtClean="0"/>
              <a:t>    </a:t>
            </a:r>
            <a:r>
              <a:rPr lang="en-US" sz="1600" b="1" dirty="0"/>
              <a:t>$</a:t>
            </a:r>
            <a:r>
              <a:rPr lang="en-US" sz="1600" b="1" dirty="0" err="1"/>
              <a:t>nama</a:t>
            </a:r>
            <a:r>
              <a:rPr lang="en-US" sz="1600" b="1" dirty="0"/>
              <a:t> = $_POST['</a:t>
            </a:r>
            <a:r>
              <a:rPr lang="en-US" sz="1600" b="1" dirty="0" err="1"/>
              <a:t>nama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$</a:t>
            </a:r>
            <a:r>
              <a:rPr lang="en-US" sz="1600" b="1" dirty="0" err="1"/>
              <a:t>alamat</a:t>
            </a:r>
            <a:r>
              <a:rPr lang="en-US" sz="1600" b="1" dirty="0"/>
              <a:t> = $_POST['</a:t>
            </a:r>
            <a:r>
              <a:rPr lang="en-US" sz="1600" b="1" dirty="0" err="1"/>
              <a:t>alamat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$</a:t>
            </a:r>
            <a:r>
              <a:rPr lang="en-US" sz="1600" b="1" dirty="0"/>
              <a:t>gender = $_POST['gender'];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$</a:t>
            </a:r>
            <a:r>
              <a:rPr lang="en-US" sz="1600" b="1" dirty="0" err="1"/>
              <a:t>pekerjaan</a:t>
            </a:r>
            <a:r>
              <a:rPr lang="en-US" sz="1600" b="1" dirty="0"/>
              <a:t> = $_POST['</a:t>
            </a:r>
            <a:r>
              <a:rPr lang="en-US" sz="1600" b="1" dirty="0" err="1"/>
              <a:t>pekerjaan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try { $</a:t>
            </a:r>
            <a:r>
              <a:rPr lang="en-US" sz="1600" b="1" dirty="0"/>
              <a:t>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-&gt;prepare("insert into </a:t>
            </a:r>
            <a:r>
              <a:rPr lang="en-US" sz="1600" b="1" dirty="0" err="1"/>
              <a:t>Pendaftaran</a:t>
            </a:r>
            <a:r>
              <a:rPr lang="en-US" sz="1600" b="1" dirty="0"/>
              <a:t> </a:t>
            </a:r>
            <a:r>
              <a:rPr lang="en-US" sz="1600" b="1" dirty="0" smtClean="0"/>
              <a:t>      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(</a:t>
            </a:r>
            <a:r>
              <a:rPr lang="en-US" sz="1600" b="1" dirty="0" err="1" smtClean="0"/>
              <a:t>Nama,Alamat,Gender,Pekerjaan</a:t>
            </a:r>
            <a:r>
              <a:rPr lang="en-US" sz="1600" b="1" dirty="0"/>
              <a:t>) values (?,?,?,?) ");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(1, $</a:t>
            </a:r>
            <a:r>
              <a:rPr lang="en-US" sz="1600" b="1" dirty="0" err="1"/>
              <a:t>nama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(2, $</a:t>
            </a:r>
            <a:r>
              <a:rPr lang="en-US" sz="1600" b="1" dirty="0" err="1"/>
              <a:t>alamat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(3, $gender);</a:t>
            </a:r>
          </a:p>
          <a:p>
            <a:pPr marL="109693" indent="0">
              <a:buNone/>
            </a:pPr>
            <a:r>
              <a:rPr lang="en-US" sz="1600" b="1" dirty="0" smtClean="0"/>
              <a:t>             $</a:t>
            </a:r>
            <a:r>
              <a:rPr lang="en-US" sz="1600" b="1" dirty="0"/>
              <a:t>query-&gt;</a:t>
            </a:r>
            <a:r>
              <a:rPr lang="en-US" sz="1600" b="1" dirty="0" err="1"/>
              <a:t>bindParam</a:t>
            </a:r>
            <a:r>
              <a:rPr lang="en-US" sz="1600" b="1" dirty="0"/>
              <a:t>(4, $</a:t>
            </a:r>
            <a:r>
              <a:rPr lang="en-US" sz="1600" b="1" dirty="0" err="1"/>
              <a:t>pekerjaan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  </a:t>
            </a:r>
            <a:r>
              <a:rPr lang="en-US" sz="1600" b="1" dirty="0" smtClean="0"/>
              <a:t>           $</a:t>
            </a:r>
            <a:r>
              <a:rPr lang="en-US" sz="1600" b="1" dirty="0"/>
              <a:t>query-&gt;execute();</a:t>
            </a:r>
          </a:p>
          <a:p>
            <a:pPr marL="109693" indent="0">
              <a:buNone/>
            </a:pPr>
            <a:r>
              <a:rPr lang="en-US" sz="1600" b="1" dirty="0" smtClean="0"/>
              <a:t>            </a:t>
            </a:r>
            <a:r>
              <a:rPr lang="en-US" sz="1600" b="1" dirty="0"/>
              <a:t>$query=null;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</a:t>
            </a:r>
            <a:r>
              <a:rPr lang="en-US" sz="1600" b="1" dirty="0" smtClean="0"/>
              <a:t>          echo </a:t>
            </a:r>
            <a:r>
              <a:rPr lang="en-US" sz="1600" b="1" dirty="0"/>
              <a:t>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disave</a:t>
            </a:r>
            <a:r>
              <a:rPr lang="en-US" sz="1600" b="1" dirty="0"/>
              <a:t>!!'); </a:t>
            </a:r>
            <a:r>
              <a:rPr lang="en-US" sz="1600" b="1" dirty="0" smtClean="0"/>
              <a:t>   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</a:t>
            </a:r>
            <a:r>
              <a:rPr lang="en-US" sz="1600" b="1" dirty="0" err="1" smtClean="0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</a:t>
            </a:r>
            <a:r>
              <a:rPr lang="en-US" sz="1600" b="1" dirty="0" smtClean="0"/>
              <a:t>&gt;"; die();   </a:t>
            </a: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 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</a:t>
            </a:r>
            <a:r>
              <a:rPr lang="en-US" sz="1600" b="1" dirty="0" smtClean="0"/>
              <a:t>) {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</a:t>
            </a:r>
          </a:p>
          <a:p>
            <a:pPr marL="109693" indent="0">
              <a:buNone/>
            </a:pP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  <a:p>
            <a:pPr marL="109693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175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325112"/>
          </a:xfrm>
        </p:spPr>
        <p:txBody>
          <a:bodyPr>
            <a:normAutofit/>
          </a:bodyPr>
          <a:lstStyle/>
          <a:p>
            <a:pPr lvl="1"/>
            <a:r>
              <a:rPr lang="id-ID" dirty="0" smtClean="0"/>
              <a:t>PHP – MySql </a:t>
            </a:r>
            <a:r>
              <a:rPr lang="id-ID" dirty="0" smtClean="0">
                <a:solidFill>
                  <a:srgbClr val="FF0000"/>
                </a:solidFill>
              </a:rPr>
              <a:t>installed</a:t>
            </a:r>
          </a:p>
          <a:p>
            <a:pPr lvl="1"/>
            <a:r>
              <a:rPr lang="id-ID" dirty="0" smtClean="0"/>
              <a:t>MySql telah running (cek xampp control panel)</a:t>
            </a:r>
          </a:p>
          <a:p>
            <a:pPr lvl="1"/>
            <a:r>
              <a:rPr lang="id-ID" dirty="0" smtClean="0"/>
              <a:t>Database</a:t>
            </a:r>
          </a:p>
          <a:p>
            <a:pPr lvl="1"/>
            <a:r>
              <a:rPr lang="id-ID" dirty="0" smtClean="0"/>
              <a:t>Tabel </a:t>
            </a:r>
          </a:p>
          <a:p>
            <a:pPr lvl="1"/>
            <a:r>
              <a:rPr lang="id-ID" dirty="0" smtClean="0"/>
              <a:t>Query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 SQL (Structured Query Language)</a:t>
            </a:r>
          </a:p>
          <a:p>
            <a:pPr lvl="1"/>
            <a:r>
              <a:rPr lang="id-ID" dirty="0" smtClean="0"/>
              <a:t>Script PHP untuk pengolahan database</a:t>
            </a:r>
          </a:p>
          <a:p>
            <a:pPr lvl="1"/>
            <a:r>
              <a:rPr lang="id-ID" dirty="0" smtClean="0"/>
              <a:t>Output (HTML)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Koneksi</a:t>
            </a:r>
            <a:r>
              <a:rPr lang="en-US" dirty="0" smtClean="0"/>
              <a:t> Database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98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43" y="356122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40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14" y="1742692"/>
            <a:ext cx="8854486" cy="42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41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$id=$_GET['id'];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-&gt;prepare("SELECT *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    $data = $query-&gt;fetch();</a:t>
            </a:r>
          </a:p>
          <a:p>
            <a:pPr marL="109693" indent="0">
              <a:buNone/>
            </a:pPr>
            <a:r>
              <a:rPr lang="en-US" sz="1600" b="1" dirty="0"/>
              <a:t>$query=null;}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/>
              <a:t>html&gt;</a:t>
            </a:r>
          </a:p>
          <a:p>
            <a:pPr marL="109693" indent="0">
              <a:buNone/>
            </a:pPr>
            <a:r>
              <a:rPr lang="en-US" sz="1600" b="1" dirty="0"/>
              <a:t>&lt;head&gt;</a:t>
            </a:r>
          </a:p>
          <a:p>
            <a:pPr marL="109693" indent="0">
              <a:buNone/>
            </a:pPr>
            <a:r>
              <a:rPr lang="en-US" sz="1600" b="1" dirty="0"/>
              <a:t>&lt;title&gt;Form </a:t>
            </a:r>
            <a:r>
              <a:rPr lang="en-US" sz="1600" b="1" dirty="0" err="1"/>
              <a:t>Pendaftaran</a:t>
            </a:r>
            <a:r>
              <a:rPr lang="en-US" sz="1600" b="1" dirty="0"/>
              <a:t> Seminar&lt;/title&gt;</a:t>
            </a:r>
          </a:p>
          <a:p>
            <a:pPr marL="109693" indent="0">
              <a:buNone/>
            </a:pPr>
            <a:r>
              <a:rPr lang="en-US" sz="1600" b="1" dirty="0"/>
              <a:t>&lt;link </a:t>
            </a:r>
            <a:r>
              <a:rPr lang="en-US" sz="1600" b="1" dirty="0" err="1"/>
              <a:t>rel</a:t>
            </a:r>
            <a:r>
              <a:rPr lang="en-US" sz="1600" b="1" dirty="0"/>
              <a:t>="stylesheet" type="text/</a:t>
            </a:r>
            <a:r>
              <a:rPr lang="en-US" sz="1600" b="1" dirty="0" err="1"/>
              <a:t>css</a:t>
            </a:r>
            <a:r>
              <a:rPr lang="en-US" sz="1600" b="1" dirty="0"/>
              <a:t>" </a:t>
            </a:r>
            <a:r>
              <a:rPr lang="en-US" sz="1600" b="1" dirty="0" err="1"/>
              <a:t>href</a:t>
            </a:r>
            <a:r>
              <a:rPr lang="en-US" sz="1600" b="1" dirty="0"/>
              <a:t>="style.css"&gt;</a:t>
            </a:r>
          </a:p>
          <a:p>
            <a:pPr marL="109693" indent="0">
              <a:buNone/>
            </a:pPr>
            <a:r>
              <a:rPr lang="en-US" sz="1600" b="1" dirty="0"/>
              <a:t>&lt;/head&gt;</a:t>
            </a:r>
          </a:p>
          <a:p>
            <a:pPr marL="109693" indent="0">
              <a:buNone/>
            </a:pPr>
            <a:r>
              <a:rPr lang="en-US" sz="1600" b="1" dirty="0"/>
              <a:t>&lt;body&gt;</a:t>
            </a:r>
          </a:p>
          <a:p>
            <a:pPr marL="109693" indent="0">
              <a:buNone/>
            </a:pPr>
            <a:r>
              <a:rPr lang="en-US" sz="1600" b="1" dirty="0"/>
              <a:t>&lt;center&gt; &lt;div class="box"&gt; </a:t>
            </a:r>
          </a:p>
          <a:p>
            <a:pPr marL="109693" indent="0">
              <a:buNone/>
            </a:pPr>
            <a:r>
              <a:rPr lang="en-US" sz="1600" b="1" dirty="0"/>
              <a:t>&lt;form action="" method="POST"&gt;</a:t>
            </a:r>
          </a:p>
          <a:p>
            <a:pPr marL="109693" indent="0">
              <a:buNone/>
            </a:pPr>
            <a:r>
              <a:rPr lang="en-US" sz="1600" b="1" dirty="0"/>
              <a:t>&lt;table align="center" height=95% width=95%&gt;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  <a:r>
              <a:rPr lang="en-US" sz="1600" b="1" dirty="0" err="1"/>
              <a:t>Konfirmasi</a:t>
            </a:r>
            <a:r>
              <a:rPr lang="en-US" sz="1600" b="1" dirty="0"/>
              <a:t> </a:t>
            </a:r>
            <a:r>
              <a:rPr lang="en-US" sz="1600" b="1" dirty="0" err="1"/>
              <a:t>Pengahapusan</a:t>
            </a:r>
            <a:r>
              <a:rPr lang="en-US" sz="1600" b="1" dirty="0"/>
              <a:t> &lt;/</a:t>
            </a:r>
            <a:r>
              <a:rPr lang="en-US" sz="1600" b="1" dirty="0" err="1"/>
              <a:t>th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 &lt;td&gt;Nama&lt;/td&gt; 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nama</a:t>
            </a:r>
            <a:r>
              <a:rPr lang="en-US" sz="1600" b="1" dirty="0"/>
              <a:t>']; ?&gt;&lt;/td&gt;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alamat</a:t>
            </a:r>
            <a:r>
              <a:rPr lang="en-US" sz="1600" b="1" dirty="0"/>
              <a:t>']; ?&gt;&lt;/td&gt;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$data['Gender']; ?&gt;    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 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Pekerjaan</a:t>
            </a:r>
            <a:r>
              <a:rPr lang="en-US" sz="1600" b="1" dirty="0"/>
              <a:t>']; ?&gt; &lt;/td&gt;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tr</a:t>
            </a:r>
            <a:r>
              <a:rPr lang="en-US" sz="1600" b="1" dirty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 &lt;input type="submit" value="</a:t>
            </a:r>
            <a:r>
              <a:rPr lang="en-US" sz="1600" b="1" dirty="0" err="1"/>
              <a:t>Hapus</a:t>
            </a:r>
            <a:r>
              <a:rPr lang="en-US" sz="1600" b="1" dirty="0"/>
              <a:t>" name="</a:t>
            </a:r>
            <a:r>
              <a:rPr lang="en-US" sz="1600" b="1" dirty="0" err="1"/>
              <a:t>konfirmHapus</a:t>
            </a:r>
            <a:r>
              <a:rPr lang="en-US" sz="1600" b="1" dirty="0"/>
              <a:t>"&gt; </a:t>
            </a:r>
          </a:p>
          <a:p>
            <a:pPr marL="109693" indent="0">
              <a:buNone/>
            </a:pPr>
            <a:r>
              <a:rPr lang="en-US" sz="1600" b="1" dirty="0"/>
              <a:t> &lt;/form&gt;</a:t>
            </a:r>
          </a:p>
          <a:p>
            <a:pPr marL="109693" indent="0">
              <a:buNone/>
            </a:pPr>
            <a:r>
              <a:rPr lang="en-US" sz="1600" b="1" dirty="0"/>
              <a:t>   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 &lt;/</a:t>
            </a:r>
            <a:r>
              <a:rPr lang="en-US" sz="1600" b="1" dirty="0" err="1"/>
              <a:t>th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konfirmHapus</a:t>
            </a:r>
            <a:r>
              <a:rPr lang="en-US" sz="1600" b="1" dirty="0"/>
              <a:t>'])) 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-&gt;prepare("DELETE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	$query=null;</a:t>
            </a:r>
          </a:p>
          <a:p>
            <a:pPr marL="109693" indent="0">
              <a:buNone/>
            </a:pPr>
            <a:r>
              <a:rPr lang="en-US" sz="1600" b="1" dirty="0"/>
              <a:t>	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dihapus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	}</a:t>
            </a:r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}	 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9163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42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/>
              <a:t>table align="center" height=95% width=95%&gt;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  <a:r>
              <a:rPr lang="en-US" sz="1600" b="1" dirty="0" err="1"/>
              <a:t>Konfirmasi</a:t>
            </a:r>
            <a:r>
              <a:rPr lang="en-US" sz="1600" b="1" dirty="0"/>
              <a:t> </a:t>
            </a:r>
            <a:r>
              <a:rPr lang="en-US" sz="1600" b="1" dirty="0" err="1"/>
              <a:t>Pengahapusan</a:t>
            </a:r>
            <a:r>
              <a:rPr lang="en-US" sz="1600" b="1" dirty="0"/>
              <a:t> 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 &lt;td&gt;Nama&lt;/td&gt; 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nama</a:t>
            </a:r>
            <a:r>
              <a:rPr lang="en-US" sz="1600" b="1" dirty="0"/>
              <a:t>']; ?&gt;&lt;/td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alamat</a:t>
            </a:r>
            <a:r>
              <a:rPr lang="en-US" sz="1600" b="1" dirty="0"/>
              <a:t>']; ?&gt;&lt;/td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$data['Gender']; ?&gt; </a:t>
            </a:r>
            <a:r>
              <a:rPr lang="en-US" sz="1600" b="1" dirty="0" smtClean="0"/>
              <a:t>&lt;/</a:t>
            </a:r>
            <a:r>
              <a:rPr lang="en-US" sz="1600" b="1" dirty="0"/>
              <a:t>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&lt;</a:t>
            </a:r>
            <a:r>
              <a:rPr lang="en-US" sz="1600" b="1" dirty="0"/>
              <a:t>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  &lt;td&gt; 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Pekerjaan</a:t>
            </a:r>
            <a:r>
              <a:rPr lang="en-US" sz="1600" b="1" dirty="0"/>
              <a:t>']; ?&gt;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tr</a:t>
            </a:r>
            <a:r>
              <a:rPr lang="en-US" sz="1600" b="1" dirty="0"/>
              <a:t>&gt;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 &lt;input type="submit" value="</a:t>
            </a:r>
            <a:r>
              <a:rPr lang="en-US" sz="1600" b="1" dirty="0" err="1"/>
              <a:t>Hapus</a:t>
            </a:r>
            <a:r>
              <a:rPr lang="en-US" sz="1600" b="1" dirty="0"/>
              <a:t>" n</a:t>
            </a:r>
            <a:r>
              <a:rPr lang="en-US" sz="1600" b="1" dirty="0" smtClean="0"/>
              <a:t>ame= "</a:t>
            </a:r>
            <a:r>
              <a:rPr lang="en-US" sz="1600" b="1" dirty="0" err="1"/>
              <a:t>konfirmHapus</a:t>
            </a:r>
            <a:r>
              <a:rPr lang="en-US" sz="1600" b="1" dirty="0"/>
              <a:t>"&gt; </a:t>
            </a:r>
          </a:p>
          <a:p>
            <a:pPr marL="109693" indent="0">
              <a:buNone/>
            </a:pPr>
            <a:r>
              <a:rPr lang="en-US" sz="1600" b="1" dirty="0"/>
              <a:t> &lt;/form</a:t>
            </a:r>
            <a:r>
              <a:rPr lang="en-US" sz="1600" b="1" dirty="0" smtClean="0"/>
              <a:t>&gt;  &lt;</a:t>
            </a:r>
            <a:r>
              <a:rPr lang="en-US" sz="1600" b="1" dirty="0"/>
              <a:t>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 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980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Delete – </a:t>
            </a:r>
            <a:r>
              <a:rPr lang="en-US" dirty="0" err="1" smtClean="0"/>
              <a:t>deletependaftar.php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43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konfirmHapus</a:t>
            </a:r>
            <a:r>
              <a:rPr lang="en-US" sz="1600" b="1" dirty="0"/>
              <a:t>'])) 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-&gt;prepare("DELETE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	$query=null;</a:t>
            </a:r>
          </a:p>
          <a:p>
            <a:pPr marL="109693" indent="0">
              <a:buNone/>
            </a:pPr>
            <a:r>
              <a:rPr lang="en-US" sz="1600" b="1" dirty="0"/>
              <a:t>	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dihapus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	}</a:t>
            </a:r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}	 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18919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44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081"/>
            <a:ext cx="9144000" cy="44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45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$id=$_GET['id'];</a:t>
            </a:r>
          </a:p>
          <a:p>
            <a:pPr marL="109693" indent="0">
              <a:buNone/>
            </a:pPr>
            <a:r>
              <a:rPr lang="en-US" sz="1600" b="1" dirty="0"/>
              <a:t>try {$query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-&gt;prepare("SELECT * FROM </a:t>
            </a:r>
            <a:r>
              <a:rPr lang="en-US" sz="1600" b="1" dirty="0" err="1"/>
              <a:t>Pendaftaran</a:t>
            </a:r>
            <a:r>
              <a:rPr lang="en-US" sz="1600" b="1" dirty="0"/>
              <a:t> where id=?");</a:t>
            </a:r>
          </a:p>
          <a:p>
            <a:pPr marL="109693" indent="0">
              <a:buNone/>
            </a:pPr>
            <a:r>
              <a:rPr lang="en-US" sz="1600" b="1" dirty="0"/>
              <a:t>$query -&gt; </a:t>
            </a:r>
            <a:r>
              <a:rPr lang="en-US" sz="1600" b="1" dirty="0" err="1"/>
              <a:t>bindParam</a:t>
            </a:r>
            <a:r>
              <a:rPr lang="en-US" sz="1600" b="1" dirty="0"/>
              <a:t>(1,$id);</a:t>
            </a:r>
          </a:p>
          <a:p>
            <a:pPr marL="109693" indent="0">
              <a:buNone/>
            </a:pPr>
            <a:r>
              <a:rPr lang="en-US" sz="1600" b="1" dirty="0"/>
              <a:t>    $query-&gt;execute();</a:t>
            </a:r>
          </a:p>
          <a:p>
            <a:pPr marL="109693" indent="0">
              <a:buNone/>
            </a:pPr>
            <a:r>
              <a:rPr lang="en-US" sz="1600" b="1" dirty="0"/>
              <a:t>    $data = $query-&gt;fetch();</a:t>
            </a:r>
          </a:p>
          <a:p>
            <a:pPr marL="109693" indent="0">
              <a:buNone/>
            </a:pPr>
            <a:r>
              <a:rPr lang="en-US" sz="1600" b="1" dirty="0"/>
              <a:t>$query=null;}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   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  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  <a:p>
            <a:pPr marL="109693" indent="0">
              <a:buNone/>
            </a:pPr>
            <a:r>
              <a:rPr lang="en-US" sz="1600" b="1" dirty="0"/>
              <a:t>&lt;html&gt;</a:t>
            </a:r>
          </a:p>
          <a:p>
            <a:pPr marL="109693" indent="0">
              <a:buNone/>
            </a:pPr>
            <a:r>
              <a:rPr lang="en-US" sz="1600" b="1" dirty="0"/>
              <a:t>&lt;head&gt;</a:t>
            </a:r>
          </a:p>
          <a:p>
            <a:pPr marL="109693" indent="0">
              <a:buNone/>
            </a:pPr>
            <a:r>
              <a:rPr lang="en-US" sz="1600" b="1" dirty="0"/>
              <a:t>&lt;title&gt;Form </a:t>
            </a:r>
            <a:r>
              <a:rPr lang="en-US" sz="1600" b="1" dirty="0" err="1"/>
              <a:t>Pendaftaran</a:t>
            </a:r>
            <a:r>
              <a:rPr lang="en-US" sz="1600" b="1" dirty="0"/>
              <a:t> Seminar&lt;/title&gt;</a:t>
            </a:r>
          </a:p>
          <a:p>
            <a:pPr marL="109693" indent="0">
              <a:buNone/>
            </a:pPr>
            <a:r>
              <a:rPr lang="en-US" sz="1600" b="1" dirty="0"/>
              <a:t>&lt;link </a:t>
            </a:r>
            <a:r>
              <a:rPr lang="en-US" sz="1600" b="1" dirty="0" err="1"/>
              <a:t>rel</a:t>
            </a:r>
            <a:r>
              <a:rPr lang="en-US" sz="1600" b="1" dirty="0"/>
              <a:t>="stylesheet" type="text/</a:t>
            </a:r>
            <a:r>
              <a:rPr lang="en-US" sz="1600" b="1" dirty="0" err="1"/>
              <a:t>css</a:t>
            </a:r>
            <a:r>
              <a:rPr lang="en-US" sz="1600" b="1" dirty="0"/>
              <a:t>" </a:t>
            </a:r>
            <a:r>
              <a:rPr lang="en-US" sz="1600" b="1" dirty="0" err="1"/>
              <a:t>href</a:t>
            </a:r>
            <a:r>
              <a:rPr lang="en-US" sz="1600" b="1" dirty="0"/>
              <a:t>="style.css"&gt;</a:t>
            </a:r>
          </a:p>
          <a:p>
            <a:pPr marL="109693" indent="0">
              <a:buNone/>
            </a:pPr>
            <a:r>
              <a:rPr lang="en-US" sz="1600" b="1" dirty="0"/>
              <a:t>&lt;/head&gt;</a:t>
            </a:r>
          </a:p>
          <a:p>
            <a:pPr marL="109693" indent="0">
              <a:buNone/>
            </a:pPr>
            <a:r>
              <a:rPr lang="en-US" sz="1600" b="1" dirty="0"/>
              <a:t>&lt;body&gt;</a:t>
            </a:r>
          </a:p>
          <a:p>
            <a:pPr marL="109693" indent="0">
              <a:buNone/>
            </a:pPr>
            <a:r>
              <a:rPr lang="en-US" sz="1600" b="1" dirty="0"/>
              <a:t>&lt;center&gt; &lt;div class="box"&gt;</a:t>
            </a:r>
          </a:p>
          <a:p>
            <a:pPr marL="109693" indent="0">
              <a:buNone/>
            </a:pPr>
            <a:r>
              <a:rPr lang="en-US" sz="1600" b="1" dirty="0"/>
              <a:t>&lt;form action="" method="POST" name="input"&gt;</a:t>
            </a:r>
          </a:p>
          <a:p>
            <a:pPr marL="109693" indent="0">
              <a:buNone/>
            </a:pPr>
            <a:r>
              <a:rPr lang="en-US" sz="1600" b="1" dirty="0"/>
              <a:t>&lt;input type="hidden" name="id" value='&lt;?</a:t>
            </a:r>
            <a:r>
              <a:rPr lang="en-US" sz="1600" b="1" dirty="0" err="1"/>
              <a:t>php</a:t>
            </a:r>
            <a:r>
              <a:rPr lang="en-US" sz="1600" b="1" dirty="0"/>
              <a:t> echo $data['id']; ?&gt;'&gt;</a:t>
            </a:r>
          </a:p>
          <a:p>
            <a:pPr marL="109693" indent="0">
              <a:buNone/>
            </a:pPr>
            <a:r>
              <a:rPr lang="en-US" sz="1600" b="1" dirty="0"/>
              <a:t>&lt;table align="center" width=95% height=95%&gt;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8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46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</a:t>
            </a:r>
            <a:r>
              <a:rPr lang="en-US" sz="1600" b="1" dirty="0"/>
              <a:t>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="2"&gt;Form </a:t>
            </a:r>
            <a:r>
              <a:rPr lang="en-US" sz="1600" b="1" dirty="0" err="1"/>
              <a:t>Pendaftaran</a:t>
            </a:r>
            <a:r>
              <a:rPr lang="en-US" sz="1600" b="1" dirty="0"/>
              <a:t>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  </a:t>
            </a:r>
            <a:r>
              <a:rPr lang="en-US" sz="1600" b="1" dirty="0"/>
              <a:t>&lt;td&gt;Nama&lt;/td&gt; &lt;td&gt;&lt;input type="text" name="</a:t>
            </a:r>
            <a:r>
              <a:rPr lang="en-US" sz="1600" b="1" dirty="0" err="1"/>
              <a:t>nama</a:t>
            </a:r>
            <a:r>
              <a:rPr lang="en-US" sz="1600" b="1" dirty="0"/>
              <a:t>"  </a:t>
            </a:r>
            <a:r>
              <a:rPr lang="en-US" sz="1600" b="1" dirty="0" err="1"/>
              <a:t>maxlength</a:t>
            </a:r>
            <a:r>
              <a:rPr lang="en-US" sz="1600" b="1" dirty="0"/>
              <a:t>="50" size="50" value='&lt;?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nama</a:t>
            </a:r>
            <a:r>
              <a:rPr lang="en-US" sz="1600" b="1" dirty="0"/>
              <a:t>']; ?&gt;'&gt;&lt;/td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&gt;&lt;td&gt;</a:t>
            </a:r>
            <a:r>
              <a:rPr lang="en-US" sz="1600" b="1" dirty="0" err="1"/>
              <a:t>Alamat</a:t>
            </a:r>
            <a:r>
              <a:rPr lang="en-US" sz="1600" b="1" dirty="0"/>
              <a:t>&lt;/td&gt;&lt;td&gt;&lt;input type="text" name="</a:t>
            </a:r>
            <a:r>
              <a:rPr lang="en-US" sz="1600" b="1" dirty="0" err="1"/>
              <a:t>alamat</a:t>
            </a:r>
            <a:r>
              <a:rPr lang="en-US" sz="1600" b="1" dirty="0"/>
              <a:t>"  </a:t>
            </a:r>
            <a:r>
              <a:rPr lang="en-US" sz="1600" b="1" dirty="0" err="1"/>
              <a:t>maxlength</a:t>
            </a:r>
            <a:r>
              <a:rPr lang="en-US" sz="1600" b="1" dirty="0"/>
              <a:t>="100" size="100" value='&lt;?</a:t>
            </a:r>
            <a:r>
              <a:rPr lang="en-US" sz="1600" b="1" dirty="0" err="1"/>
              <a:t>php</a:t>
            </a:r>
            <a:r>
              <a:rPr lang="en-US" sz="1600" b="1" dirty="0"/>
              <a:t> echo $data['</a:t>
            </a:r>
            <a:r>
              <a:rPr lang="en-US" sz="1600" b="1" dirty="0" err="1"/>
              <a:t>alamat</a:t>
            </a:r>
            <a:r>
              <a:rPr lang="en-US" sz="1600" b="1" dirty="0"/>
              <a:t>']; ?&gt;'&gt;&lt;/td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 &lt;td&gt;</a:t>
            </a:r>
            <a:r>
              <a:rPr lang="en-US" sz="1600" b="1" dirty="0" err="1"/>
              <a:t>Jenis</a:t>
            </a:r>
            <a:r>
              <a:rPr lang="en-US" sz="1600" b="1" dirty="0"/>
              <a:t> </a:t>
            </a:r>
            <a:r>
              <a:rPr lang="en-US" sz="1600" b="1" dirty="0" err="1"/>
              <a:t>Kelamin</a:t>
            </a:r>
            <a:r>
              <a:rPr lang="en-US" sz="1600" b="1" dirty="0"/>
              <a:t>&lt;/td&gt; </a:t>
            </a:r>
          </a:p>
          <a:p>
            <a:pPr marL="109693" indent="0">
              <a:buNone/>
            </a:pPr>
            <a:r>
              <a:rPr lang="en-US" sz="1600" b="1" dirty="0"/>
              <a:t>   &lt;td&gt; &lt;input type="radio" name="gender" value="</a:t>
            </a:r>
            <a:r>
              <a:rPr lang="en-US" sz="1600" b="1" dirty="0" err="1"/>
              <a:t>Pria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($data['Gender'] == '</a:t>
            </a:r>
            <a:r>
              <a:rPr lang="en-US" sz="1600" b="1" dirty="0" err="1"/>
              <a:t>Pria</a:t>
            </a:r>
            <a:r>
              <a:rPr lang="en-US" sz="1600" b="1" dirty="0"/>
              <a:t>') echo 'checked="checked"' ;?&gt; &gt; </a:t>
            </a:r>
            <a:r>
              <a:rPr lang="en-US" sz="1600" b="1" dirty="0" err="1"/>
              <a:t>Pria</a:t>
            </a:r>
            <a:r>
              <a:rPr lang="en-US" sz="1600" b="1" dirty="0"/>
              <a:t> &lt;</a:t>
            </a:r>
            <a:r>
              <a:rPr lang="en-US" sz="1600" b="1" dirty="0" err="1"/>
              <a:t>br</a:t>
            </a:r>
            <a:r>
              <a:rPr lang="en-US" sz="1600" b="1" dirty="0"/>
              <a:t>&gt; </a:t>
            </a:r>
          </a:p>
          <a:p>
            <a:pPr marL="109693" indent="0">
              <a:buNone/>
            </a:pPr>
            <a:r>
              <a:rPr lang="en-US" sz="1600" b="1" dirty="0"/>
              <a:t>        &lt;input type="radio" name="gender" value="</a:t>
            </a:r>
            <a:r>
              <a:rPr lang="en-US" sz="1600" b="1" dirty="0" err="1"/>
              <a:t>Wanita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($data['Gender'] == '</a:t>
            </a:r>
            <a:r>
              <a:rPr lang="en-US" sz="1600" b="1" dirty="0" err="1"/>
              <a:t>Wanita</a:t>
            </a:r>
            <a:r>
              <a:rPr lang="en-US" sz="1600" b="1" dirty="0"/>
              <a:t>') echo 'checked="checked"' ;?&gt; &gt; </a:t>
            </a:r>
            <a:r>
              <a:rPr lang="en-US" sz="1600" b="1" dirty="0" err="1"/>
              <a:t>Wanita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</a:t>
            </a:r>
            <a:r>
              <a:rPr lang="en-US" sz="1600" b="1" dirty="0"/>
              <a:t>&lt;td&gt;</a:t>
            </a:r>
            <a:r>
              <a:rPr lang="en-US" sz="1600" b="1" dirty="0" err="1"/>
              <a:t>Pekerjaan</a:t>
            </a:r>
            <a:r>
              <a:rPr lang="en-US" sz="1600" b="1" dirty="0"/>
              <a:t>&lt;/td&gt;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smtClean="0"/>
              <a:t>td&gt;    </a:t>
            </a:r>
            <a:r>
              <a:rPr lang="en-US" sz="1600" b="1" dirty="0"/>
              <a:t>&lt;select name="</a:t>
            </a:r>
            <a:r>
              <a:rPr lang="en-US" sz="1600" b="1" dirty="0" err="1"/>
              <a:t>pekerjaan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Pelajar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Pelajar</a:t>
            </a:r>
            <a:r>
              <a:rPr lang="en-US" sz="1600" b="1" dirty="0"/>
              <a:t>') echo 'selected' ;?&gt; &gt;</a:t>
            </a:r>
            <a:r>
              <a:rPr lang="en-US" sz="1600" b="1" dirty="0" err="1"/>
              <a:t>Pelajar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Mahasiswa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Mahasiswa</a:t>
            </a:r>
            <a:r>
              <a:rPr lang="en-US" sz="1600" b="1" dirty="0"/>
              <a:t>') echo 'selected' ;?&gt;&gt;</a:t>
            </a:r>
            <a:r>
              <a:rPr lang="en-US" sz="1600" b="1" dirty="0" err="1"/>
              <a:t>Mahasiswa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Karyawan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Karyawan</a:t>
            </a:r>
            <a:r>
              <a:rPr lang="en-US" sz="1600" b="1" dirty="0"/>
              <a:t>') echo 'selected' ;?&gt;&gt;</a:t>
            </a:r>
            <a:r>
              <a:rPr lang="en-US" sz="1600" b="1" dirty="0" err="1"/>
              <a:t>Karyawan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  &lt;option value="</a:t>
            </a:r>
            <a:r>
              <a:rPr lang="en-US" sz="1600" b="1" dirty="0" err="1"/>
              <a:t>Wiraswasta</a:t>
            </a:r>
            <a:r>
              <a:rPr lang="en-US" sz="1600" b="1" dirty="0"/>
              <a:t>" &lt;?</a:t>
            </a:r>
            <a:r>
              <a:rPr lang="en-US" sz="1600" b="1" dirty="0" err="1"/>
              <a:t>php</a:t>
            </a:r>
            <a:r>
              <a:rPr lang="en-US" sz="1600" b="1" dirty="0"/>
              <a:t> if ($data['</a:t>
            </a:r>
            <a:r>
              <a:rPr lang="en-US" sz="1600" b="1" dirty="0" err="1"/>
              <a:t>Pekerjaan</a:t>
            </a:r>
            <a:r>
              <a:rPr lang="en-US" sz="1600" b="1" dirty="0"/>
              <a:t>'] == '</a:t>
            </a:r>
            <a:r>
              <a:rPr lang="en-US" sz="1600" b="1" dirty="0" err="1"/>
              <a:t>Wiraswasta</a:t>
            </a:r>
            <a:r>
              <a:rPr lang="en-US" sz="1600" b="1" dirty="0"/>
              <a:t>') echo 'selected' ;?&gt;&gt;</a:t>
            </a:r>
            <a:r>
              <a:rPr lang="en-US" sz="1600" b="1" dirty="0" err="1"/>
              <a:t>Wiraswasta</a:t>
            </a:r>
            <a:r>
              <a:rPr lang="en-US" sz="1600" b="1" dirty="0"/>
              <a:t>&lt;/option&gt;</a:t>
            </a:r>
          </a:p>
          <a:p>
            <a:pPr marL="109693" indent="0">
              <a:buNone/>
            </a:pPr>
            <a:r>
              <a:rPr lang="en-US" sz="1600" b="1" dirty="0"/>
              <a:t>   &lt;/select&gt; &lt;/td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  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="2"&gt;</a:t>
            </a:r>
          </a:p>
          <a:p>
            <a:pPr marL="109693" indent="0">
              <a:buNone/>
            </a:pPr>
            <a:r>
              <a:rPr lang="en-US" sz="1600" b="1" dirty="0"/>
              <a:t>   &lt;input type="submit" value="</a:t>
            </a:r>
            <a:r>
              <a:rPr lang="en-US" sz="1600" b="1" dirty="0" err="1"/>
              <a:t>simpan</a:t>
            </a:r>
            <a:r>
              <a:rPr lang="en-US" sz="1600" b="1" dirty="0"/>
              <a:t>" name="</a:t>
            </a:r>
            <a:r>
              <a:rPr lang="en-US" sz="1600" b="1" dirty="0" err="1"/>
              <a:t>simpan</a:t>
            </a:r>
            <a:r>
              <a:rPr lang="en-US" sz="1600" b="1" dirty="0"/>
              <a:t>"&gt;</a:t>
            </a:r>
          </a:p>
          <a:p>
            <a:pPr marL="109693" indent="0">
              <a:buNone/>
            </a:pPr>
            <a:r>
              <a:rPr lang="en-US" sz="1600" b="1" dirty="0"/>
              <a:t>   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&lt;/a&gt;</a:t>
            </a:r>
          </a:p>
          <a:p>
            <a:pPr marL="109693" indent="0">
              <a:buNone/>
            </a:pPr>
            <a:r>
              <a:rPr lang="en-US" sz="1600" b="1" dirty="0"/>
              <a:t>   &lt;/</a:t>
            </a:r>
            <a:r>
              <a:rPr lang="en-US" sz="1600" b="1" dirty="0" err="1"/>
              <a:t>th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 &lt;/</a:t>
            </a:r>
            <a:r>
              <a:rPr lang="en-US" sz="1600" b="1" dirty="0" err="1"/>
              <a:t>tr</a:t>
            </a:r>
            <a:r>
              <a:rPr lang="en-US" sz="1600" b="1" dirty="0"/>
              <a:t>&gt;</a:t>
            </a:r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&lt;/form&gt;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simpan</a:t>
            </a:r>
            <a:r>
              <a:rPr lang="en-US" sz="1600" b="1" dirty="0"/>
              <a:t>'])){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 $id = $_POST['id'];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nama</a:t>
            </a:r>
            <a:r>
              <a:rPr lang="en-US" sz="1600" b="1" dirty="0"/>
              <a:t> = $_POST['</a:t>
            </a:r>
            <a:r>
              <a:rPr lang="en-US" sz="1600" b="1" dirty="0" err="1"/>
              <a:t>nama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alamat</a:t>
            </a:r>
            <a:r>
              <a:rPr lang="en-US" sz="1600" b="1" dirty="0"/>
              <a:t> = $_POST['</a:t>
            </a:r>
            <a:r>
              <a:rPr lang="en-US" sz="1600" b="1" dirty="0" err="1"/>
              <a:t>alamat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$gender = $_POST['gender'];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pekerjaan</a:t>
            </a:r>
            <a:r>
              <a:rPr lang="en-US" sz="1600" b="1" dirty="0"/>
              <a:t> = $_POST['</a:t>
            </a:r>
            <a:r>
              <a:rPr lang="en-US" sz="1600" b="1" dirty="0" err="1"/>
              <a:t>pekerjaan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try {</a:t>
            </a:r>
          </a:p>
          <a:p>
            <a:pPr marL="109693" indent="0">
              <a:buNone/>
            </a:pPr>
            <a:r>
              <a:rPr lang="en-US" sz="1600" b="1" dirty="0"/>
              <a:t>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-&gt;prepare("update </a:t>
            </a:r>
            <a:r>
              <a:rPr lang="en-US" sz="1600" b="1" dirty="0" err="1"/>
              <a:t>Pendaftaran</a:t>
            </a:r>
            <a:r>
              <a:rPr lang="en-US" sz="1600" b="1" dirty="0"/>
              <a:t> set </a:t>
            </a:r>
            <a:r>
              <a:rPr lang="en-US" sz="1600" b="1" dirty="0" err="1"/>
              <a:t>nama</a:t>
            </a:r>
            <a:r>
              <a:rPr lang="en-US" sz="1600" b="1" dirty="0"/>
              <a:t> = ? ,</a:t>
            </a:r>
            <a:r>
              <a:rPr lang="en-US" sz="1600" b="1" dirty="0" err="1"/>
              <a:t>alamat</a:t>
            </a:r>
            <a:r>
              <a:rPr lang="en-US" sz="1600" b="1" dirty="0"/>
              <a:t> = ? ,Gender = ? ,</a:t>
            </a:r>
            <a:r>
              <a:rPr lang="en-US" sz="1600" b="1" dirty="0" err="1"/>
              <a:t>Pekerjaan</a:t>
            </a:r>
            <a:r>
              <a:rPr lang="en-US" sz="1600" b="1" dirty="0"/>
              <a:t> = ? where (id=?) ") 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(1, $</a:t>
            </a:r>
            <a:r>
              <a:rPr lang="en-US" sz="1600" b="1" dirty="0" err="1"/>
              <a:t>nama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(2, $</a:t>
            </a:r>
            <a:r>
              <a:rPr lang="en-US" sz="1600" b="1" dirty="0" err="1"/>
              <a:t>alamat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(3, $gender);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(4, $</a:t>
            </a:r>
            <a:r>
              <a:rPr lang="en-US" sz="1600" b="1" dirty="0" err="1"/>
              <a:t>pekerjaan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(5, $id);</a:t>
            </a:r>
          </a:p>
          <a:p>
            <a:pPr marL="109693" indent="0">
              <a:buNone/>
            </a:pPr>
            <a:r>
              <a:rPr lang="en-US" sz="1600" b="1" dirty="0"/>
              <a:t>  $query-&gt;execute();</a:t>
            </a:r>
          </a:p>
          <a:p>
            <a:pPr marL="109693" indent="0">
              <a:buNone/>
            </a:pPr>
            <a:r>
              <a:rPr lang="en-US" sz="1600" b="1" dirty="0"/>
              <a:t>  $query=null;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diupdate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  die();</a:t>
            </a:r>
          </a:p>
          <a:p>
            <a:pPr marL="109693" indent="0">
              <a:buNone/>
            </a:pPr>
            <a:r>
              <a:rPr lang="en-US" sz="1600" b="1" dirty="0"/>
              <a:t>  }</a:t>
            </a:r>
          </a:p>
          <a:p>
            <a:pPr marL="109693" indent="0">
              <a:buNone/>
            </a:pPr>
            <a:r>
              <a:rPr lang="en-US" sz="1600" b="1" dirty="0"/>
              <a:t> 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</a:t>
            </a:r>
          </a:p>
          <a:p>
            <a:pPr marL="109693" indent="0">
              <a:buNone/>
            </a:pP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2701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47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 err="1"/>
              <a:t>tr</a:t>
            </a:r>
            <a:r>
              <a:rPr lang="en-US" sz="1600" b="1" dirty="0" smtClean="0"/>
              <a:t>&gt;    </a:t>
            </a:r>
            <a:r>
              <a:rPr lang="en-US" sz="1600" b="1" dirty="0"/>
              <a:t>&lt;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colspan</a:t>
            </a:r>
            <a:r>
              <a:rPr lang="en-US" sz="1600" b="1" dirty="0"/>
              <a:t>="2</a:t>
            </a:r>
            <a:r>
              <a:rPr lang="en-US" sz="1600" b="1" dirty="0" smtClean="0"/>
              <a:t>"&gt;    </a:t>
            </a:r>
            <a:r>
              <a:rPr lang="en-US" sz="1600" b="1" dirty="0"/>
              <a:t>&lt;input type="submit" value="</a:t>
            </a:r>
            <a:r>
              <a:rPr lang="en-US" sz="1600" b="1" dirty="0" err="1"/>
              <a:t>simpan</a:t>
            </a:r>
            <a:r>
              <a:rPr lang="en-US" sz="1600" b="1" dirty="0"/>
              <a:t>" name="</a:t>
            </a:r>
            <a:r>
              <a:rPr lang="en-US" sz="1600" b="1" dirty="0" err="1"/>
              <a:t>simpan</a:t>
            </a:r>
            <a:r>
              <a:rPr lang="en-US" sz="1600" b="1" dirty="0" smtClean="0"/>
              <a:t>"&gt;    </a:t>
            </a:r>
            <a:r>
              <a:rPr lang="en-US" sz="1600" b="1" dirty="0"/>
              <a:t>&lt;a </a:t>
            </a:r>
            <a:r>
              <a:rPr lang="en-US" sz="1600" b="1" dirty="0" err="1"/>
              <a:t>href</a:t>
            </a:r>
            <a:r>
              <a:rPr lang="en-US" sz="1600" b="1" dirty="0"/>
              <a:t>='</a:t>
            </a:r>
            <a:r>
              <a:rPr lang="en-US" sz="1600" b="1" dirty="0" err="1"/>
              <a:t>listpendaftar.php</a:t>
            </a:r>
            <a:r>
              <a:rPr lang="en-US" sz="1600" b="1" dirty="0"/>
              <a:t>'&gt;  &lt;button type='button'&gt; </a:t>
            </a:r>
            <a:r>
              <a:rPr lang="en-US" sz="1600" b="1" dirty="0" err="1"/>
              <a:t>Batal</a:t>
            </a:r>
            <a:r>
              <a:rPr lang="en-US" sz="1600" b="1" dirty="0"/>
              <a:t> &lt;/button&gt; &lt;/a</a:t>
            </a:r>
            <a:r>
              <a:rPr lang="en-US" sz="1600" b="1" dirty="0" smtClean="0"/>
              <a:t>&gt;    </a:t>
            </a:r>
            <a:r>
              <a:rPr lang="en-US" sz="1600" b="1" dirty="0"/>
              <a:t>&lt;/</a:t>
            </a:r>
            <a:r>
              <a:rPr lang="en-US" sz="1600" b="1" dirty="0" err="1"/>
              <a:t>th</a:t>
            </a:r>
            <a:r>
              <a:rPr lang="en-US" sz="1600" b="1" dirty="0" smtClean="0"/>
              <a:t>&gt;  </a:t>
            </a:r>
            <a:r>
              <a:rPr lang="en-US" sz="1600" b="1" dirty="0"/>
              <a:t>&lt;/</a:t>
            </a:r>
            <a:r>
              <a:rPr lang="en-US" sz="1600" b="1" dirty="0" err="1"/>
              <a:t>tr</a:t>
            </a:r>
            <a:r>
              <a:rPr lang="en-US" sz="1600" b="1" dirty="0" smtClean="0"/>
              <a:t>&gt; 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&lt;/table&gt;</a:t>
            </a:r>
          </a:p>
          <a:p>
            <a:pPr marL="109693" indent="0">
              <a:buNone/>
            </a:pPr>
            <a:r>
              <a:rPr lang="en-US" sz="1600" b="1" dirty="0"/>
              <a:t>&lt;/form&gt;</a:t>
            </a:r>
          </a:p>
          <a:p>
            <a:pPr marL="109693" indent="0">
              <a:buNone/>
            </a:pPr>
            <a:r>
              <a:rPr lang="en-US" sz="1600" b="1" dirty="0"/>
              <a:t>&lt;/div&gt; &lt;/center&gt;</a:t>
            </a:r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 smtClean="0"/>
          </a:p>
          <a:p>
            <a:pPr marL="109693" indent="0">
              <a:buNone/>
            </a:pPr>
            <a:r>
              <a:rPr lang="en-US" sz="1600" b="1" dirty="0" smtClean="0"/>
              <a:t>&lt;?</a:t>
            </a:r>
            <a:r>
              <a:rPr lang="en-US" sz="1600" b="1" dirty="0" err="1"/>
              <a:t>php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if(</a:t>
            </a:r>
            <a:r>
              <a:rPr lang="en-US" sz="1600" b="1" dirty="0" err="1"/>
              <a:t>isset</a:t>
            </a:r>
            <a:r>
              <a:rPr lang="en-US" sz="1600" b="1" dirty="0"/>
              <a:t>($_POST['</a:t>
            </a:r>
            <a:r>
              <a:rPr lang="en-US" sz="1600" b="1" dirty="0" err="1"/>
              <a:t>simpan</a:t>
            </a:r>
            <a:r>
              <a:rPr lang="en-US" sz="1600" b="1" dirty="0"/>
              <a:t>'])){</a:t>
            </a:r>
          </a:p>
          <a:p>
            <a:pPr marL="109693" indent="0">
              <a:buNone/>
            </a:pPr>
            <a:r>
              <a:rPr lang="en-US" sz="1600" b="1" dirty="0"/>
              <a:t>include '</a:t>
            </a:r>
            <a:r>
              <a:rPr lang="en-US" sz="1600" b="1" dirty="0" err="1"/>
              <a:t>koneksi.php</a:t>
            </a:r>
            <a:r>
              <a:rPr lang="en-US" sz="1600" b="1" dirty="0"/>
              <a:t>'; </a:t>
            </a:r>
          </a:p>
          <a:p>
            <a:pPr marL="109693" indent="0">
              <a:buNone/>
            </a:pPr>
            <a:r>
              <a:rPr lang="en-US" sz="1600" b="1" dirty="0"/>
              <a:t> $id = $_POST['id'];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nama</a:t>
            </a:r>
            <a:r>
              <a:rPr lang="en-US" sz="1600" b="1" dirty="0"/>
              <a:t> = $_POST['</a:t>
            </a:r>
            <a:r>
              <a:rPr lang="en-US" sz="1600" b="1" dirty="0" err="1"/>
              <a:t>nama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alamat</a:t>
            </a:r>
            <a:r>
              <a:rPr lang="en-US" sz="1600" b="1" dirty="0"/>
              <a:t> = $_POST['</a:t>
            </a:r>
            <a:r>
              <a:rPr lang="en-US" sz="1600" b="1" dirty="0" err="1"/>
              <a:t>alamat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$gender = $_POST['gender'];</a:t>
            </a:r>
          </a:p>
          <a:p>
            <a:pPr marL="109693" indent="0">
              <a:buNone/>
            </a:pPr>
            <a:r>
              <a:rPr lang="en-US" sz="1600" b="1" dirty="0"/>
              <a:t> $</a:t>
            </a:r>
            <a:r>
              <a:rPr lang="en-US" sz="1600" b="1" dirty="0" err="1"/>
              <a:t>pekerjaan</a:t>
            </a:r>
            <a:r>
              <a:rPr lang="en-US" sz="1600" b="1" dirty="0"/>
              <a:t> = $_POST['</a:t>
            </a:r>
            <a:r>
              <a:rPr lang="en-US" sz="1600" b="1" dirty="0" err="1"/>
              <a:t>pekerjaan</a:t>
            </a:r>
            <a:r>
              <a:rPr lang="en-US" sz="1600" b="1" dirty="0"/>
              <a:t>'];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9785"/>
            <a:ext cx="8229600" cy="1066800"/>
          </a:xfrm>
        </p:spPr>
        <p:txBody>
          <a:bodyPr/>
          <a:lstStyle/>
          <a:p>
            <a:r>
              <a:rPr lang="en-US" dirty="0" smtClean="0"/>
              <a:t>Edit – </a:t>
            </a:r>
            <a:r>
              <a:rPr lang="en-US" dirty="0" err="1" smtClean="0"/>
              <a:t>editpendaftar.php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48</a:t>
            </a:fld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try </a:t>
            </a:r>
            <a:r>
              <a:rPr lang="en-US" sz="1600" b="1" dirty="0"/>
              <a:t>{</a:t>
            </a:r>
          </a:p>
          <a:p>
            <a:pPr marL="109693" indent="0">
              <a:buNone/>
            </a:pPr>
            <a:r>
              <a:rPr lang="en-US" sz="1600" b="1" dirty="0"/>
              <a:t>$query = $</a:t>
            </a:r>
            <a:r>
              <a:rPr lang="en-US" sz="1600" b="1" dirty="0" err="1"/>
              <a:t>db</a:t>
            </a:r>
            <a:r>
              <a:rPr lang="en-US" sz="1600" b="1" dirty="0"/>
              <a:t>-&gt;prepare("update </a:t>
            </a:r>
            <a:r>
              <a:rPr lang="en-US" sz="1600" b="1" dirty="0" err="1"/>
              <a:t>Pendaftaran</a:t>
            </a:r>
            <a:r>
              <a:rPr lang="en-US" sz="1600" b="1" dirty="0"/>
              <a:t> set </a:t>
            </a:r>
            <a:r>
              <a:rPr lang="en-US" sz="1600" b="1" dirty="0" err="1"/>
              <a:t>nama</a:t>
            </a:r>
            <a:r>
              <a:rPr lang="en-US" sz="1600" b="1" dirty="0"/>
              <a:t> = ? ,</a:t>
            </a:r>
            <a:r>
              <a:rPr lang="en-US" sz="1600" b="1" dirty="0" err="1"/>
              <a:t>alamat</a:t>
            </a:r>
            <a:r>
              <a:rPr lang="en-US" sz="1600" b="1" dirty="0"/>
              <a:t> = ? ,Gender = ? ,</a:t>
            </a:r>
            <a:r>
              <a:rPr lang="en-US" sz="1600" b="1" dirty="0" err="1"/>
              <a:t>Pekerjaan</a:t>
            </a:r>
            <a:r>
              <a:rPr lang="en-US" sz="1600" b="1" dirty="0"/>
              <a:t> = ? where (id=?) ") 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(1, $</a:t>
            </a:r>
            <a:r>
              <a:rPr lang="en-US" sz="1600" b="1" dirty="0" err="1"/>
              <a:t>nama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(2, $</a:t>
            </a:r>
            <a:r>
              <a:rPr lang="en-US" sz="1600" b="1" dirty="0" err="1"/>
              <a:t>alamat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(3, $gender);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(4, $</a:t>
            </a:r>
            <a:r>
              <a:rPr lang="en-US" sz="1600" b="1" dirty="0" err="1"/>
              <a:t>pekerjaan</a:t>
            </a:r>
            <a:r>
              <a:rPr lang="en-US" sz="1600" b="1" dirty="0"/>
              <a:t>);</a:t>
            </a:r>
          </a:p>
          <a:p>
            <a:pPr marL="109693" indent="0">
              <a:buNone/>
            </a:pPr>
            <a:r>
              <a:rPr lang="en-US" sz="1600" b="1" dirty="0"/>
              <a:t>$query-&gt;</a:t>
            </a:r>
            <a:r>
              <a:rPr lang="en-US" sz="1600" b="1" dirty="0" err="1"/>
              <a:t>bindParam</a:t>
            </a:r>
            <a:r>
              <a:rPr lang="en-US" sz="1600" b="1" dirty="0"/>
              <a:t>(5, $id);</a:t>
            </a:r>
          </a:p>
          <a:p>
            <a:pPr marL="109693" indent="0">
              <a:buNone/>
            </a:pPr>
            <a:r>
              <a:rPr lang="en-US" sz="1600" b="1" dirty="0"/>
              <a:t>  $query-&gt;execute();</a:t>
            </a:r>
          </a:p>
          <a:p>
            <a:pPr marL="109693" indent="0">
              <a:buNone/>
            </a:pPr>
            <a:r>
              <a:rPr lang="en-US" sz="1600" b="1" dirty="0"/>
              <a:t>  $query=null; //</a:t>
            </a:r>
            <a:r>
              <a:rPr lang="en-US" sz="1600" b="1" dirty="0" err="1"/>
              <a:t>tutup</a:t>
            </a:r>
            <a:r>
              <a:rPr lang="en-US" sz="1600" b="1" dirty="0"/>
              <a:t> </a:t>
            </a:r>
            <a:r>
              <a:rPr lang="en-US" sz="1600" b="1" dirty="0" err="1"/>
              <a:t>koneksi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  echo "&lt;script&gt; alert('Data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diupdate</a:t>
            </a:r>
            <a:r>
              <a:rPr lang="en-US" sz="1600" b="1" dirty="0"/>
              <a:t>!!'); </a:t>
            </a:r>
            <a:r>
              <a:rPr lang="en-US" sz="1600" b="1" dirty="0" err="1"/>
              <a:t>window.location.replace</a:t>
            </a:r>
            <a:r>
              <a:rPr lang="en-US" sz="1600" b="1" dirty="0"/>
              <a:t>('</a:t>
            </a:r>
            <a:r>
              <a:rPr lang="en-US" sz="1600" b="1" dirty="0" err="1"/>
              <a:t>listpendaftar.php</a:t>
            </a:r>
            <a:r>
              <a:rPr lang="en-US" sz="1600" b="1" dirty="0"/>
              <a:t>');&lt;/script&gt;";</a:t>
            </a:r>
          </a:p>
          <a:p>
            <a:pPr marL="109693" indent="0">
              <a:buNone/>
            </a:pPr>
            <a:r>
              <a:rPr lang="en-US" sz="1600" b="1" dirty="0"/>
              <a:t>  die();</a:t>
            </a:r>
          </a:p>
          <a:p>
            <a:pPr marL="109693" indent="0">
              <a:buNone/>
            </a:pPr>
            <a:r>
              <a:rPr lang="en-US" sz="1600" b="1" dirty="0"/>
              <a:t>  }</a:t>
            </a:r>
          </a:p>
          <a:p>
            <a:pPr marL="109693" indent="0">
              <a:buNone/>
            </a:pPr>
            <a:r>
              <a:rPr lang="en-US" sz="1600" b="1" dirty="0"/>
              <a:t> catch (</a:t>
            </a:r>
            <a:r>
              <a:rPr lang="en-US" sz="1600" b="1" dirty="0" err="1"/>
              <a:t>PDOException</a:t>
            </a:r>
            <a:r>
              <a:rPr lang="en-US" sz="1600" b="1" dirty="0"/>
              <a:t> $exception){</a:t>
            </a:r>
          </a:p>
          <a:p>
            <a:pPr marL="109693" indent="0">
              <a:buNone/>
            </a:pPr>
            <a:r>
              <a:rPr lang="en-US" sz="1600" b="1" dirty="0"/>
              <a:t>  die("Connection error: " . $exception-&gt;</a:t>
            </a:r>
            <a:r>
              <a:rPr lang="en-US" sz="1600" b="1" dirty="0" err="1"/>
              <a:t>getMessage</a:t>
            </a:r>
            <a:r>
              <a:rPr lang="en-US" sz="1600" b="1" dirty="0"/>
              <a:t>());}</a:t>
            </a:r>
          </a:p>
          <a:p>
            <a:pPr marL="109693" indent="0">
              <a:buNone/>
            </a:pPr>
            <a:r>
              <a:rPr lang="en-US" sz="1600" b="1" dirty="0"/>
              <a:t>}</a:t>
            </a:r>
          </a:p>
          <a:p>
            <a:pPr marL="109693" indent="0">
              <a:buNone/>
            </a:pPr>
            <a:r>
              <a:rPr lang="en-US" sz="1600" b="1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0389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1FA8477-6F45-4C67-81BD-75BDD41149C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  Sekian - Terima Kasih</a:t>
            </a:r>
          </a:p>
        </p:txBody>
      </p:sp>
    </p:spTree>
    <p:extLst>
      <p:ext uri="{BB962C8B-B14F-4D97-AF65-F5344CB8AC3E}">
        <p14:creationId xmlns:p14="http://schemas.microsoft.com/office/powerpoint/2010/main" val="41625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Database </a:t>
            </a:r>
            <a:r>
              <a:rPr lang="en-US" dirty="0" err="1" smtClean="0"/>
              <a:t>menggunakan</a:t>
            </a:r>
            <a:r>
              <a:rPr lang="en-US" dirty="0" smtClean="0"/>
              <a:t> PHP</a:t>
            </a:r>
            <a:endParaRPr lang="id-ID" dirty="0" smtClean="0"/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 Database</a:t>
            </a:r>
            <a:endParaRPr lang="id-ID" dirty="0" smtClean="0"/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id-ID" dirty="0" smtClean="0"/>
              <a:t>Memilih database</a:t>
            </a:r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SQL (</a:t>
            </a:r>
            <a:r>
              <a:rPr lang="en-US" dirty="0" err="1" smtClean="0"/>
              <a:t>sql</a:t>
            </a:r>
            <a:r>
              <a:rPr lang="en-US" dirty="0" smtClean="0"/>
              <a:t> command)</a:t>
            </a:r>
            <a:endParaRPr lang="id-ID" dirty="0" smtClean="0"/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en-US" dirty="0" err="1" smtClean="0"/>
              <a:t>Eksekusi</a:t>
            </a:r>
            <a:r>
              <a:rPr lang="en-US" dirty="0" smtClean="0"/>
              <a:t> command / </a:t>
            </a:r>
            <a:r>
              <a:rPr lang="id-ID" dirty="0" smtClean="0"/>
              <a:t>perintah</a:t>
            </a:r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id-ID" dirty="0" smtClean="0"/>
              <a:t>Mengakses hasil eksekusi perintah </a:t>
            </a:r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output</a:t>
            </a:r>
          </a:p>
          <a:p>
            <a:pPr marL="914400" lvl="1" indent="-514350">
              <a:buFont typeface="Constantia" pitchFamily="18" charset="0"/>
              <a:buAutoNum type="arabicPeriod"/>
            </a:pP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Koneksi</a:t>
            </a:r>
            <a:r>
              <a:rPr lang="en-US" dirty="0" smtClean="0"/>
              <a:t> Database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568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Form login</a:t>
            </a:r>
            <a:endParaRPr lang="en-US" dirty="0" smtClean="0"/>
          </a:p>
          <a:p>
            <a:pPr marL="109693" indent="0">
              <a:buNone/>
            </a:pPr>
            <a:r>
              <a:rPr lang="en-US" dirty="0" smtClean="0"/>
              <a:t>Login user </a:t>
            </a:r>
            <a:r>
              <a:rPr lang="en-US" dirty="0" err="1" smtClean="0"/>
              <a:t>dicocokan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input </a:t>
            </a:r>
            <a:r>
              <a:rPr lang="en-US" dirty="0" err="1" smtClean="0"/>
              <a:t>dari</a:t>
            </a:r>
            <a:r>
              <a:rPr lang="en-US" dirty="0" smtClean="0"/>
              <a:t> user</a:t>
            </a:r>
          </a:p>
          <a:p>
            <a:r>
              <a:rPr lang="en-US" dirty="0" smtClean="0"/>
              <a:t>Form Input Data</a:t>
            </a:r>
            <a:endParaRPr lang="en-US" dirty="0"/>
          </a:p>
          <a:p>
            <a:pPr marL="109693" indent="0">
              <a:buNone/>
            </a:pPr>
            <a:r>
              <a:rPr lang="en-US" dirty="0" smtClean="0"/>
              <a:t>Input Data </a:t>
            </a:r>
            <a:r>
              <a:rPr lang="en-US" dirty="0" err="1" smtClean="0"/>
              <a:t>dari</a:t>
            </a:r>
            <a:r>
              <a:rPr lang="en-US" dirty="0" smtClean="0"/>
              <a:t> User</a:t>
            </a:r>
            <a:endParaRPr lang="id-ID" dirty="0" smtClean="0"/>
          </a:p>
          <a:p>
            <a:r>
              <a:rPr lang="id-ID" dirty="0" smtClean="0"/>
              <a:t>List tabel</a:t>
            </a:r>
            <a:endParaRPr lang="en-US" dirty="0" smtClean="0"/>
          </a:p>
          <a:p>
            <a:pPr marL="109693" indent="0">
              <a:buNone/>
            </a:pPr>
            <a:r>
              <a:rPr lang="id-ID" dirty="0" smtClean="0"/>
              <a:t>Menampilkan data dalam sebuah tabel</a:t>
            </a:r>
            <a:r>
              <a:rPr lang="en-US" dirty="0" smtClean="0"/>
              <a:t> </a:t>
            </a:r>
            <a:r>
              <a:rPr lang="en-US" dirty="0" err="1" smtClean="0"/>
              <a:t>misalkan</a:t>
            </a:r>
            <a:r>
              <a:rPr lang="en-US" dirty="0" smtClean="0"/>
              <a:t> data </a:t>
            </a:r>
            <a:r>
              <a:rPr lang="en-US" dirty="0" err="1" smtClean="0"/>
              <a:t>keuangan</a:t>
            </a:r>
            <a:r>
              <a:rPr lang="en-US" dirty="0" smtClean="0"/>
              <a:t> , list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endParaRPr lang="id-ID" dirty="0" smtClean="0"/>
          </a:p>
          <a:p>
            <a:r>
              <a:rPr lang="id-ID" dirty="0" smtClean="0"/>
              <a:t>Detail data</a:t>
            </a:r>
            <a:endParaRPr lang="en-US" dirty="0" smtClean="0"/>
          </a:p>
          <a:p>
            <a:pPr marL="109693" indent="0">
              <a:buNone/>
            </a:pPr>
            <a:r>
              <a:rPr lang="en-US" dirty="0" err="1" smtClean="0"/>
              <a:t>Shoping</a:t>
            </a:r>
            <a:r>
              <a:rPr lang="en-US" dirty="0" smtClean="0"/>
              <a:t> cart</a:t>
            </a:r>
            <a:endParaRPr lang="id-ID" dirty="0" smtClean="0"/>
          </a:p>
          <a:p>
            <a:pPr lvl="1"/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Contoh implementasi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481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20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/>
              <a:t>SQL (Structured Query Language) adalah bahasa yang </a:t>
            </a:r>
            <a:r>
              <a:rPr lang="id-ID" dirty="0" smtClean="0"/>
              <a:t>khusus </a:t>
            </a:r>
            <a:r>
              <a:rPr lang="nn-NO" dirty="0" smtClean="0"/>
              <a:t>digunakan </a:t>
            </a:r>
            <a:r>
              <a:rPr lang="nn-NO" dirty="0"/>
              <a:t>untuk mengoperasikan database. </a:t>
            </a:r>
            <a:endParaRPr lang="id-ID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nn-NO" dirty="0" smtClean="0"/>
              <a:t>Untuk memudahkan</a:t>
            </a:r>
            <a:r>
              <a:rPr lang="id-ID" dirty="0" smtClean="0"/>
              <a:t>, </a:t>
            </a:r>
            <a:r>
              <a:rPr lang="id-ID" dirty="0"/>
              <a:t>SQL query </a:t>
            </a:r>
            <a:r>
              <a:rPr lang="id-ID" dirty="0" smtClean="0"/>
              <a:t>dapat dikelompokkan </a:t>
            </a:r>
            <a:r>
              <a:rPr lang="id-ID" dirty="0"/>
              <a:t>menjadi </a:t>
            </a:r>
            <a:r>
              <a:rPr lang="id-ID" dirty="0" smtClean="0"/>
              <a:t>tiga jenis :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Query untuk mengelola data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Query untuk mengakses data dalam 1 tabel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Query untuk mengakses data lebih dari 1 tabel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SQL Manager : Software yang digunakan untuk mengolah database dalam server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PHPMyAdmin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SQLyog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dirty="0" smtClean="0"/>
              <a:t>EMS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id-ID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id-ID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SQL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4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mtClean="0"/>
              <a:t>Yang termasuk dalam kelompok query ini adalah :</a:t>
            </a:r>
          </a:p>
          <a:p>
            <a:pPr lvl="1"/>
            <a:r>
              <a:rPr lang="id-ID" smtClean="0"/>
              <a:t>Membuat database</a:t>
            </a:r>
          </a:p>
          <a:p>
            <a:pPr lvl="1"/>
            <a:r>
              <a:rPr lang="id-ID" smtClean="0"/>
              <a:t>Menghapus database</a:t>
            </a:r>
          </a:p>
          <a:p>
            <a:pPr lvl="1"/>
            <a:r>
              <a:rPr lang="id-ID" smtClean="0"/>
              <a:t>Membuat tabel</a:t>
            </a:r>
          </a:p>
          <a:p>
            <a:pPr lvl="1"/>
            <a:r>
              <a:rPr lang="id-ID" smtClean="0"/>
              <a:t>Memodifikasi tabel</a:t>
            </a:r>
          </a:p>
          <a:p>
            <a:pPr lvl="1"/>
            <a:r>
              <a:rPr lang="id-ID" smtClean="0"/>
              <a:t>Menghapus tabel</a:t>
            </a:r>
          </a:p>
          <a:p>
            <a:pPr lvl="1"/>
            <a:r>
              <a:rPr lang="id-ID" smtClean="0"/>
              <a:t>Menambah user (user database)</a:t>
            </a:r>
          </a:p>
          <a:p>
            <a:pPr lvl="1"/>
            <a:r>
              <a:rPr lang="id-ID" smtClean="0"/>
              <a:t>Mengatur permission (user database)</a:t>
            </a:r>
          </a:p>
          <a:p>
            <a:pPr lvl="1"/>
            <a:r>
              <a:rPr lang="id-ID" smtClean="0"/>
              <a:t>Menghapus user (user database)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mtClean="0"/>
              <a:t>Query u/ Mengelola Database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50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9710</TotalTime>
  <Words>4697</Words>
  <Application>Microsoft Office PowerPoint</Application>
  <PresentationFormat>On-screen Show (4:3)</PresentationFormat>
  <Paragraphs>741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Constantia</vt:lpstr>
      <vt:lpstr>Courier New</vt:lpstr>
      <vt:lpstr>Droid Sans</vt:lpstr>
      <vt:lpstr>Georgia</vt:lpstr>
      <vt:lpstr>Tahoma</vt:lpstr>
      <vt:lpstr>Trebuchet MS</vt:lpstr>
      <vt:lpstr>Wingdings</vt:lpstr>
      <vt:lpstr>Wingdings 2</vt:lpstr>
      <vt:lpstr>Urban</vt:lpstr>
      <vt:lpstr>Perancangan dan Pemrograman Web</vt:lpstr>
      <vt:lpstr>PowerPoint Presentation</vt:lpstr>
      <vt:lpstr>Objective</vt:lpstr>
      <vt:lpstr>Koneksi Database</vt:lpstr>
      <vt:lpstr>Koneksi Database</vt:lpstr>
      <vt:lpstr>Contoh implementasi</vt:lpstr>
      <vt:lpstr>MYSQL</vt:lpstr>
      <vt:lpstr>SQL</vt:lpstr>
      <vt:lpstr>Query u/ Mengelola Database</vt:lpstr>
      <vt:lpstr>Query u/ 1 Tabel</vt:lpstr>
      <vt:lpstr>Query u/ Mengelola Database (cont.)</vt:lpstr>
      <vt:lpstr>Query u/ 1 Tabel (cont.)</vt:lpstr>
      <vt:lpstr>PowerPoint Presentation</vt:lpstr>
      <vt:lpstr>Koneksi PHP</vt:lpstr>
      <vt:lpstr>Koneksi PHP - Database</vt:lpstr>
      <vt:lpstr>Koneksi PHP - Database</vt:lpstr>
      <vt:lpstr>Koneksi PHP - Database</vt:lpstr>
      <vt:lpstr>Koneksi Database - mysqli</vt:lpstr>
      <vt:lpstr>Koneksi Database - pdo</vt:lpstr>
      <vt:lpstr>Tutup Koneksi</vt:lpstr>
      <vt:lpstr>Koneksi dengan Database</vt:lpstr>
      <vt:lpstr>PowerPoint Presentation</vt:lpstr>
      <vt:lpstr>Prepared Statement</vt:lpstr>
      <vt:lpstr>Mengakses Hasil Query</vt:lpstr>
      <vt:lpstr>fetch and fetchAll()</vt:lpstr>
      <vt:lpstr>Output</vt:lpstr>
      <vt:lpstr>Output</vt:lpstr>
      <vt:lpstr>Issues</vt:lpstr>
      <vt:lpstr>Menampilkan data via table (listpendaftar.php)</vt:lpstr>
      <vt:lpstr>Menampilkan data via table (listpendaftar.php)</vt:lpstr>
      <vt:lpstr>Menampilkan data via table (listpendaftar.php) – query table nya</vt:lpstr>
      <vt:lpstr>Menampilkan data via table (listpendaftar.php) – isi table</vt:lpstr>
      <vt:lpstr>Menu.php</vt:lpstr>
      <vt:lpstr>css</vt:lpstr>
      <vt:lpstr>FORM input</vt:lpstr>
      <vt:lpstr>Form Input – formPendaftar.php</vt:lpstr>
      <vt:lpstr>Form Input – formPendaftar.php</vt:lpstr>
      <vt:lpstr>Form Input – formPendaftar.php</vt:lpstr>
      <vt:lpstr>Form Input – formPendaftar.php</vt:lpstr>
      <vt:lpstr>Delete – deletependaftar.php</vt:lpstr>
      <vt:lpstr>Delete – deletependaftar.php</vt:lpstr>
      <vt:lpstr>Delete – deletependaftar.php</vt:lpstr>
      <vt:lpstr>Delete – deletependaftar.php</vt:lpstr>
      <vt:lpstr>Edit – editpendaftar.php</vt:lpstr>
      <vt:lpstr>Edit – editpendaftar.php</vt:lpstr>
      <vt:lpstr>Edit – editpendaftar.php</vt:lpstr>
      <vt:lpstr>Edit – editpendaftar.php</vt:lpstr>
      <vt:lpstr>Edit – editpendaftar.php</vt:lpstr>
      <vt:lpstr>   Sekian - 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Admins</cp:lastModifiedBy>
  <cp:revision>595</cp:revision>
  <dcterms:created xsi:type="dcterms:W3CDTF">2011-09-16T02:11:44Z</dcterms:created>
  <dcterms:modified xsi:type="dcterms:W3CDTF">2018-03-12T06:00:34Z</dcterms:modified>
</cp:coreProperties>
</file>