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"/>
  </p:notesMasterIdLst>
  <p:sldIdLst>
    <p:sldId id="337" r:id="rId2"/>
  </p:sldIdLst>
  <p:sldSz cx="9144000" cy="6858000" type="screen4x3"/>
  <p:notesSz cx="6858000" cy="9144000"/>
  <p:defaultTextStyle>
    <a:defPPr>
      <a:defRPr lang="id-ID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86" autoAdjust="0"/>
    <p:restoredTop sz="89946" autoAdjust="0"/>
  </p:normalViewPr>
  <p:slideViewPr>
    <p:cSldViewPr>
      <p:cViewPr varScale="1">
        <p:scale>
          <a:sx n="67" d="100"/>
          <a:sy n="67" d="100"/>
        </p:scale>
        <p:origin x="17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BBDB06-D69F-4AA4-816E-0DC292291C75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2F0D08-D719-4EC7-9C13-C3BD5E4CC33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2505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" name="Picture 4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5038725"/>
            <a:ext cx="18288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1630-4371-4F68-A9D5-1E19DA5037D8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AF57ADA-AE06-45F0-AF3A-77E7A022469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798521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451A5-F4F0-490D-819F-AB7EFBE163EB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0DEB0-B546-4040-9FF1-FDCE77E8F3A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140092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323BD-BB40-4405-A954-5D9CAD5A98DF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0511E-53B0-4FA3-9123-5300223F2BD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516529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0" y="-23813"/>
            <a:ext cx="8121650" cy="357188"/>
          </a:xfrm>
          <a:prstGeom prst="rect">
            <a:avLst/>
          </a:prstGeom>
        </p:spPr>
        <p:txBody>
          <a:bodyPr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107" fontAlgn="auto">
              <a:spcAft>
                <a:spcPts val="0"/>
              </a:spcAft>
              <a:defRPr/>
            </a:pPr>
            <a:endParaRPr lang="en-US" sz="1200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DE130-B469-4F5E-BEE6-0DFFC4C2F1BA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F2E8C-EDAF-4D92-8F08-A21C87B2506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361068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2215-CF4F-44E2-A3F4-26F7AC5EECDF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F1E7A-7F76-48E0-B842-ECDD0467A06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5098357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9309A-FEE1-4D5B-822A-457F94AEF036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0A28B-7C81-4095-9900-BFD27D9B3E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92419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FB06DD-7B79-4F15-9672-68B0FAD44EED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3ACC0D1-9E8D-43A2-9A4B-55FF82FA3FB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851528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BA38B-3659-4B98-BD9B-075030D37B6C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F4870-700E-4C46-99F0-3AC77545119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145502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71FFB-E6D2-4BB7-BA33-3C2688FC7701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A1C27-ADD4-4003-9BB2-A9E2997EE77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888822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DDC3D-3A0F-484A-B9AA-3DF17E94FB97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98FDC-EC3F-4166-91A0-4235D44DD7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80533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8C0D-924E-4956-B39E-A8787DE08603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EE066-E18E-403A-A113-D5AAD089950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65690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defTabSz="91410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8366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DAA888-5944-4D53-B70C-CB2A1F850737}" type="datetimeFigureOut">
              <a:rPr lang="id-ID"/>
              <a:pPr>
                <a:defRPr/>
              </a:pPr>
              <a:t>25/07/2016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defTabSz="914107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C64F27-9DE1-4C42-B4D9-4CB58EDFD2F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pic>
        <p:nvPicPr>
          <p:cNvPr id="1044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914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7925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349500"/>
            <a:ext cx="7262813" cy="1155700"/>
          </a:xfrm>
        </p:spPr>
        <p:txBody>
          <a:bodyPr/>
          <a:lstStyle/>
          <a:p>
            <a:pPr algn="r" eaLnBrk="1" hangingPunct="1"/>
            <a:r>
              <a:rPr lang="en-US" b="1" dirty="0" err="1" smtClean="0">
                <a:solidFill>
                  <a:srgbClr val="FFFF00"/>
                </a:solidFill>
              </a:rPr>
              <a:t>Keamanan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id-ID" b="1" dirty="0" smtClean="0">
                <a:solidFill>
                  <a:srgbClr val="FFFF00"/>
                </a:solidFill>
              </a:rPr>
              <a:t>Informasi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3995738" y="4286250"/>
            <a:ext cx="2284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/>
              <a:t>Week </a:t>
            </a:r>
            <a:r>
              <a:rPr lang="id-ID" dirty="0"/>
              <a:t>7</a:t>
            </a:r>
            <a:r>
              <a:rPr lang="en-US" dirty="0" smtClean="0"/>
              <a:t>. </a:t>
            </a:r>
            <a:r>
              <a:rPr lang="id-ID" dirty="0" smtClean="0"/>
              <a:t>Studi kasus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7682</TotalTime>
  <Words>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Trebuchet MS</vt:lpstr>
      <vt:lpstr>Wingdings 2</vt:lpstr>
      <vt:lpstr>Urban</vt:lpstr>
      <vt:lpstr>Keamanan Informasi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User</cp:lastModifiedBy>
  <cp:revision>551</cp:revision>
  <dcterms:created xsi:type="dcterms:W3CDTF">2011-09-16T02:11:44Z</dcterms:created>
  <dcterms:modified xsi:type="dcterms:W3CDTF">2016-07-25T04:01:52Z</dcterms:modified>
</cp:coreProperties>
</file>