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8" r:id="rId2"/>
    <p:sldId id="278" r:id="rId3"/>
    <p:sldId id="280" r:id="rId4"/>
    <p:sldId id="281" r:id="rId5"/>
    <p:sldId id="282" r:id="rId6"/>
    <p:sldId id="279" r:id="rId7"/>
    <p:sldId id="277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8"/>
            <p14:sldId id="278"/>
            <p14:sldId id="280"/>
            <p14:sldId id="281"/>
            <p14:sldId id="282"/>
            <p14:sldId id="279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23/05/2019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Bahasa </a:t>
            </a:r>
            <a:r>
              <a:rPr lang="en-US" altLang="en-US" dirty="0" err="1" smtClean="0"/>
              <a:t>Pemrograman</a:t>
            </a:r>
            <a:endParaRPr lang="id-ID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Review - Latihan</a:t>
            </a:r>
          </a:p>
        </p:txBody>
      </p:sp>
    </p:spTree>
    <p:extLst>
      <p:ext uri="{BB962C8B-B14F-4D97-AF65-F5344CB8AC3E}">
        <p14:creationId xmlns:p14="http://schemas.microsoft.com/office/powerpoint/2010/main" val="3686977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1 :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76277"/>
            <a:ext cx="5235069" cy="4000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58597" y="2060848"/>
            <a:ext cx="3135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Code Proses button :</a:t>
            </a:r>
          </a:p>
          <a:p>
            <a:r>
              <a:rPr lang="id-ID" dirty="0" smtClean="0"/>
              <a:t>String tulisan = ...... ;</a:t>
            </a:r>
          </a:p>
          <a:p>
            <a:r>
              <a:rPr lang="id-ID" dirty="0" smtClean="0"/>
              <a:t>int loop = integer..... ;</a:t>
            </a:r>
          </a:p>
          <a:p>
            <a:r>
              <a:rPr lang="id-ID" dirty="0" smtClean="0"/>
              <a:t>DefaultTableModel tbl = .... ;</a:t>
            </a:r>
          </a:p>
          <a:p>
            <a:r>
              <a:rPr lang="id-ID" dirty="0" smtClean="0"/>
              <a:t>tbl.setNumRows(0); </a:t>
            </a:r>
          </a:p>
          <a:p>
            <a:r>
              <a:rPr lang="id-ID" dirty="0" smtClean="0"/>
              <a:t>for (int a=1;a&lt;=loop;a++)</a:t>
            </a:r>
          </a:p>
          <a:p>
            <a:r>
              <a:rPr lang="id-ID" dirty="0" smtClean="0"/>
              <a:t>{tbl.addRow(new Object[] {no,tulisan}) </a:t>
            </a:r>
            <a:r>
              <a:rPr lang="id-ID" dirty="0" smtClean="0"/>
              <a:t>;</a:t>
            </a:r>
          </a:p>
          <a:p>
            <a:r>
              <a:rPr lang="id-ID" dirty="0" smtClean="0"/>
              <a:t>}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1438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2 :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4705672" y="1883184"/>
            <a:ext cx="44383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Code Proses button :</a:t>
            </a:r>
          </a:p>
          <a:p>
            <a:endParaRPr lang="id-ID" dirty="0"/>
          </a:p>
          <a:p>
            <a:r>
              <a:rPr lang="id-ID" dirty="0"/>
              <a:t>String tulisan = ...... </a:t>
            </a:r>
            <a:r>
              <a:rPr lang="id-ID" dirty="0" smtClean="0"/>
              <a:t>;</a:t>
            </a:r>
          </a:p>
          <a:p>
            <a:r>
              <a:rPr lang="id-ID" dirty="0"/>
              <a:t>DefaultTableModel tbl = .... ;</a:t>
            </a:r>
          </a:p>
          <a:p>
            <a:r>
              <a:rPr lang="id-ID" dirty="0"/>
              <a:t>c</a:t>
            </a:r>
            <a:r>
              <a:rPr lang="id-ID" dirty="0" smtClean="0"/>
              <a:t>har[]  huruf= tulisan.toCharArray();</a:t>
            </a:r>
          </a:p>
          <a:p>
            <a:r>
              <a:rPr lang="id-ID" dirty="0" smtClean="0"/>
              <a:t>tbl.setNumRows(0); //utk hapus tabel</a:t>
            </a:r>
          </a:p>
          <a:p>
            <a:r>
              <a:rPr lang="id-ID" dirty="0" smtClean="0"/>
              <a:t>for(int i=0;i&lt;tulisan.length();i++)</a:t>
            </a:r>
          </a:p>
          <a:p>
            <a:r>
              <a:rPr lang="id-ID" dirty="0" smtClean="0"/>
              <a:t>{String[] isi={huruf[i]+””};</a:t>
            </a:r>
          </a:p>
          <a:p>
            <a:r>
              <a:rPr lang="id-ID" dirty="0"/>
              <a:t> </a:t>
            </a:r>
            <a:r>
              <a:rPr lang="id-ID" dirty="0" smtClean="0"/>
              <a:t> tbl.addRow( .......) ;</a:t>
            </a:r>
          </a:p>
          <a:p>
            <a:r>
              <a:rPr lang="id-ID" dirty="0" smtClean="0"/>
              <a:t>}</a:t>
            </a:r>
          </a:p>
          <a:p>
            <a:r>
              <a:rPr lang="id-ID" dirty="0" smtClean="0"/>
              <a:t>String[] isi = {tulisan};</a:t>
            </a:r>
          </a:p>
          <a:p>
            <a:r>
              <a:rPr lang="id-ID" dirty="0" smtClean="0"/>
              <a:t>tbl............ ;</a:t>
            </a:r>
          </a:p>
          <a:p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885745"/>
            <a:ext cx="4248472" cy="449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906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3 :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818038"/>
            <a:ext cx="85026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Keterangan program :  Nilai rata-rata dihitung dari total nilai dibagi jumlah siswa</a:t>
            </a:r>
          </a:p>
          <a:p>
            <a:r>
              <a:rPr lang="id-ID" dirty="0" smtClean="0"/>
              <a:t>Lulus jika nilai lebih dari atau sama dengan 60</a:t>
            </a:r>
          </a:p>
          <a:p>
            <a:r>
              <a:rPr lang="id-ID" dirty="0" smtClean="0"/>
              <a:t>Tidak lulus jika kurang dari 50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1412776"/>
            <a:ext cx="290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Code pada tambah button: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14" y="1700807"/>
            <a:ext cx="6285334" cy="3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25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978"/>
            <a:ext cx="8229600" cy="1066800"/>
          </a:xfrm>
        </p:spPr>
        <p:txBody>
          <a:bodyPr/>
          <a:lstStyle/>
          <a:p>
            <a:r>
              <a:rPr lang="id-ID" dirty="0" smtClean="0"/>
              <a:t>Latihan 3 :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3779912" y="865049"/>
            <a:ext cx="290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Code pada tambah button: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554778"/>
            <a:ext cx="458010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//buat variable public dibawah public class</a:t>
            </a:r>
          </a:p>
          <a:p>
            <a:r>
              <a:rPr lang="id-ID" dirty="0"/>
              <a:t>double totalnilai = 0;</a:t>
            </a:r>
          </a:p>
          <a:p>
            <a:r>
              <a:rPr lang="id-ID" dirty="0"/>
              <a:t>double average = 0;</a:t>
            </a:r>
          </a:p>
          <a:p>
            <a:r>
              <a:rPr lang="id-ID" dirty="0"/>
              <a:t>int jmLulus = 0;</a:t>
            </a:r>
          </a:p>
          <a:p>
            <a:r>
              <a:rPr lang="id-ID" dirty="0"/>
              <a:t>int jmTdkLulus = 0;</a:t>
            </a:r>
          </a:p>
          <a:p>
            <a:r>
              <a:rPr lang="id-ID" dirty="0"/>
              <a:t>int jmSiswa =0</a:t>
            </a:r>
          </a:p>
          <a:p>
            <a:endParaRPr lang="id-ID" dirty="0"/>
          </a:p>
          <a:p>
            <a:r>
              <a:rPr lang="id-ID" dirty="0"/>
              <a:t>//ini kode pada button tambah</a:t>
            </a:r>
          </a:p>
          <a:p>
            <a:r>
              <a:rPr lang="id-ID" dirty="0"/>
              <a:t>String nama=txtNama...... ;</a:t>
            </a:r>
          </a:p>
          <a:p>
            <a:r>
              <a:rPr lang="id-ID" dirty="0"/>
              <a:t>double nilai = Integer.parse..... (.....);</a:t>
            </a:r>
          </a:p>
          <a:p>
            <a:r>
              <a:rPr lang="id-ID" dirty="0"/>
              <a:t>totalnilai = totalnilai + nilai;</a:t>
            </a:r>
          </a:p>
          <a:p>
            <a:r>
              <a:rPr lang="id-ID" dirty="0"/>
              <a:t>jmSiswa = jmSiswa + 1;</a:t>
            </a:r>
          </a:p>
          <a:p>
            <a:r>
              <a:rPr lang="id-ID" dirty="0"/>
              <a:t>average = totalnilai / jmSiswa;</a:t>
            </a:r>
          </a:p>
          <a:p>
            <a:r>
              <a:rPr lang="id-ID" dirty="0"/>
              <a:t>String ket;</a:t>
            </a:r>
          </a:p>
          <a:p>
            <a:r>
              <a:rPr lang="id-ID" dirty="0"/>
              <a:t>DefaultTableModel tbl = ...... </a:t>
            </a:r>
            <a:r>
              <a:rPr lang="id-ID" dirty="0" smtClean="0"/>
              <a:t>;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5074914" y="1349341"/>
            <a:ext cx="407034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//</a:t>
            </a:r>
            <a:r>
              <a:rPr lang="id-ID" dirty="0"/>
              <a:t>isi ket</a:t>
            </a:r>
          </a:p>
          <a:p>
            <a:r>
              <a:rPr lang="id-ID" dirty="0"/>
              <a:t>if(nilai&gt;=60)</a:t>
            </a:r>
          </a:p>
          <a:p>
            <a:r>
              <a:rPr lang="id-ID" dirty="0"/>
              <a:t>{ket="lulus";</a:t>
            </a:r>
          </a:p>
          <a:p>
            <a:r>
              <a:rPr lang="id-ID" dirty="0"/>
              <a:t> jmLulus = jmLulus + 1;</a:t>
            </a:r>
          </a:p>
          <a:p>
            <a:r>
              <a:rPr lang="id-ID" dirty="0"/>
              <a:t>}</a:t>
            </a:r>
          </a:p>
          <a:p>
            <a:r>
              <a:rPr lang="id-ID" dirty="0"/>
              <a:t>else</a:t>
            </a:r>
          </a:p>
          <a:p>
            <a:r>
              <a:rPr lang="id-ID" dirty="0"/>
              <a:t>{ket="tidak lulus";</a:t>
            </a:r>
          </a:p>
          <a:p>
            <a:r>
              <a:rPr lang="id-ID" dirty="0"/>
              <a:t>jmTdkLulus = jmTdkLulus + 1;</a:t>
            </a:r>
          </a:p>
          <a:p>
            <a:r>
              <a:rPr lang="id-ID" dirty="0"/>
              <a:t>}</a:t>
            </a:r>
          </a:p>
          <a:p>
            <a:r>
              <a:rPr lang="id-ID" dirty="0"/>
              <a:t>//isi ke tabel</a:t>
            </a:r>
          </a:p>
          <a:p>
            <a:r>
              <a:rPr lang="id-ID" dirty="0" smtClean="0"/>
              <a:t>String[] isi = {nama,nilai+"",ket};</a:t>
            </a:r>
          </a:p>
          <a:p>
            <a:r>
              <a:rPr lang="id-ID" dirty="0" smtClean="0"/>
              <a:t>tbl.addRow(new Object[] {nama,nilai,</a:t>
            </a:r>
          </a:p>
          <a:p>
            <a:r>
              <a:rPr lang="id-ID" dirty="0" smtClean="0"/>
              <a:t>ket});</a:t>
            </a:r>
            <a:endParaRPr lang="id-ID" dirty="0"/>
          </a:p>
          <a:p>
            <a:r>
              <a:rPr lang="id-ID" dirty="0" smtClean="0"/>
              <a:t>//update dengn variable jmLulus,</a:t>
            </a:r>
          </a:p>
          <a:p>
            <a:r>
              <a:rPr lang="id-ID" dirty="0" smtClean="0"/>
              <a:t>jmTdkLulus, jmSiswa</a:t>
            </a:r>
            <a:endParaRPr lang="id-ID" dirty="0"/>
          </a:p>
          <a:p>
            <a:r>
              <a:rPr lang="id-ID" dirty="0" smtClean="0"/>
              <a:t>txtAverage.setText(.......) </a:t>
            </a:r>
            <a:r>
              <a:rPr lang="id-ID" dirty="0"/>
              <a:t>;</a:t>
            </a:r>
          </a:p>
          <a:p>
            <a:r>
              <a:rPr lang="id-ID" dirty="0"/>
              <a:t>txtJmLulus....... ;</a:t>
            </a:r>
          </a:p>
          <a:p>
            <a:r>
              <a:rPr lang="id-ID" dirty="0"/>
              <a:t>txtJmTdkLulus..... ;</a:t>
            </a:r>
          </a:p>
          <a:p>
            <a:r>
              <a:rPr lang="id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815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4 :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3891"/>
            <a:ext cx="4238625" cy="3105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5445224"/>
            <a:ext cx="8573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Keterangan program :  untuk hasil ramalan sesuaikan dengan bintang yang dipilih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1412776"/>
            <a:ext cx="288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Code cekRamalan button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9483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4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5687</TotalTime>
  <Words>313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Baskerville Old Face</vt:lpstr>
      <vt:lpstr>Calibri</vt:lpstr>
      <vt:lpstr>Georgia</vt:lpstr>
      <vt:lpstr>Trebuchet MS</vt:lpstr>
      <vt:lpstr>Wingdings 2</vt:lpstr>
      <vt:lpstr>Urban</vt:lpstr>
      <vt:lpstr>Bahasa Pemrograman</vt:lpstr>
      <vt:lpstr>Latihan 1 :</vt:lpstr>
      <vt:lpstr>Latihan 2 :</vt:lpstr>
      <vt:lpstr>Latihan 3 :</vt:lpstr>
      <vt:lpstr>Latihan 3 :</vt:lpstr>
      <vt:lpstr>Latihan 4 :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505</cp:revision>
  <dcterms:created xsi:type="dcterms:W3CDTF">2011-09-16T02:11:44Z</dcterms:created>
  <dcterms:modified xsi:type="dcterms:W3CDTF">2019-05-23T08:40:17Z</dcterms:modified>
</cp:coreProperties>
</file>