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sldIdLst>
    <p:sldId id="258" r:id="rId2"/>
    <p:sldId id="279" r:id="rId3"/>
    <p:sldId id="296" r:id="rId4"/>
    <p:sldId id="281" r:id="rId5"/>
    <p:sldId id="295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77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8"/>
            <p14:sldId id="279"/>
            <p14:sldId id="296"/>
            <p14:sldId id="281"/>
            <p14:sldId id="295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660"/>
  </p:normalViewPr>
  <p:slideViewPr>
    <p:cSldViewPr>
      <p:cViewPr varScale="1">
        <p:scale>
          <a:sx n="70" d="100"/>
          <a:sy n="70" d="100"/>
        </p:scale>
        <p:origin x="105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06/04/2019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Bahasa </a:t>
            </a:r>
            <a:r>
              <a:rPr lang="en-US" altLang="en-US" dirty="0" err="1" smtClean="0"/>
              <a:t>Pemrograman</a:t>
            </a:r>
            <a:endParaRPr lang="id-ID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/>
              <a:t>Visual Swing Java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JTable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686977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Program</a:t>
            </a:r>
            <a:endParaRPr lang="en-US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0"/>
            <a:ext cx="3183181" cy="315174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4" name="Rectangle 3"/>
          <p:cNvSpPr/>
          <p:nvPr/>
        </p:nvSpPr>
        <p:spPr>
          <a:xfrm>
            <a:off x="313994" y="3376391"/>
            <a:ext cx="863950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private void jButton1ActionPerformed(</a:t>
            </a:r>
            <a:r>
              <a:rPr lang="en-US" sz="1600" dirty="0" err="1" smtClean="0"/>
              <a:t>java.awt.event.ActionEvent</a:t>
            </a:r>
            <a:r>
              <a:rPr lang="en-US" sz="1600" dirty="0" smtClean="0"/>
              <a:t> </a:t>
            </a:r>
            <a:r>
              <a:rPr lang="en-US" sz="1600" dirty="0" err="1" smtClean="0"/>
              <a:t>evt</a:t>
            </a:r>
            <a:r>
              <a:rPr lang="en-US" sz="1600" dirty="0" smtClean="0"/>
              <a:t>) {</a:t>
            </a:r>
          </a:p>
          <a:p>
            <a:r>
              <a:rPr lang="en-US" sz="1600" dirty="0" err="1"/>
              <a:t>DefaultTableModel</a:t>
            </a:r>
            <a:r>
              <a:rPr lang="en-US" sz="1600" dirty="0"/>
              <a:t> </a:t>
            </a:r>
            <a:r>
              <a:rPr lang="en-US" sz="1600" dirty="0" err="1"/>
              <a:t>tbl</a:t>
            </a:r>
            <a:r>
              <a:rPr lang="en-US" sz="1600" dirty="0"/>
              <a:t> = (</a:t>
            </a:r>
            <a:r>
              <a:rPr lang="en-US" sz="1600" dirty="0" err="1"/>
              <a:t>DefaultTableModel</a:t>
            </a:r>
            <a:r>
              <a:rPr lang="en-US" sz="1600" dirty="0"/>
              <a:t>)</a:t>
            </a:r>
            <a:r>
              <a:rPr lang="en-US" sz="1600" dirty="0" err="1"/>
              <a:t>tbl</a:t>
            </a:r>
            <a:r>
              <a:rPr lang="id-ID" sz="1600" dirty="0"/>
              <a:t>Mhs</a:t>
            </a:r>
            <a:r>
              <a:rPr lang="en-US" sz="1600" dirty="0"/>
              <a:t>.</a:t>
            </a:r>
            <a:r>
              <a:rPr lang="en-US" sz="1600" dirty="0" err="1"/>
              <a:t>getModel</a:t>
            </a:r>
            <a:r>
              <a:rPr lang="en-US" sz="1600" dirty="0"/>
              <a:t>()</a:t>
            </a:r>
            <a:r>
              <a:rPr lang="id-ID" sz="1600" dirty="0"/>
              <a:t> </a:t>
            </a:r>
            <a:r>
              <a:rPr lang="en-US" sz="1600" dirty="0"/>
              <a:t>;</a:t>
            </a:r>
          </a:p>
          <a:p>
            <a:r>
              <a:rPr lang="en-US" sz="1600" b="1" dirty="0" smtClean="0"/>
              <a:t>String</a:t>
            </a:r>
            <a:r>
              <a:rPr lang="en-US" sz="1600" b="1" dirty="0" smtClean="0"/>
              <a:t>[] 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 = </a:t>
            </a:r>
            <a:r>
              <a:rPr lang="en-US" sz="1600" b="1" dirty="0"/>
              <a:t>String[] </a:t>
            </a:r>
            <a:r>
              <a:rPr lang="en-US" sz="1600" b="1" dirty="0" err="1"/>
              <a:t>isi</a:t>
            </a:r>
            <a:r>
              <a:rPr lang="en-US" sz="1600" b="1" dirty="0"/>
              <a:t> = {</a:t>
            </a:r>
            <a:r>
              <a:rPr lang="id-ID" sz="1600" b="1" dirty="0"/>
              <a:t>txtNo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txtNama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txtAlamat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(),</a:t>
            </a:r>
            <a:r>
              <a:rPr lang="id-ID" sz="1600" b="1" dirty="0"/>
              <a:t>txtHobi</a:t>
            </a:r>
            <a:r>
              <a:rPr lang="en-US" sz="1600" b="1" dirty="0"/>
              <a:t>.</a:t>
            </a:r>
            <a:r>
              <a:rPr lang="en-US" sz="1600" b="1" dirty="0" err="1"/>
              <a:t>getText</a:t>
            </a:r>
            <a:r>
              <a:rPr lang="en-US" sz="1600" b="1" dirty="0"/>
              <a:t>()};</a:t>
            </a:r>
          </a:p>
          <a:p>
            <a:r>
              <a:rPr lang="en-US" sz="1600" b="1" dirty="0"/>
              <a:t>       </a:t>
            </a:r>
            <a:r>
              <a:rPr lang="id-ID" sz="1600" b="1" dirty="0"/>
              <a:t>tbl</a:t>
            </a:r>
            <a:r>
              <a:rPr lang="en-US" sz="1600" b="1" dirty="0"/>
              <a:t>.</a:t>
            </a:r>
            <a:r>
              <a:rPr lang="en-US" sz="1600" b="1" dirty="0" err="1"/>
              <a:t>addRow</a:t>
            </a:r>
            <a:r>
              <a:rPr lang="en-US" sz="1600" b="1" dirty="0"/>
              <a:t>(</a:t>
            </a:r>
            <a:r>
              <a:rPr lang="en-US" sz="1600" b="1" dirty="0" err="1"/>
              <a:t>isi</a:t>
            </a:r>
            <a:r>
              <a:rPr lang="en-US" sz="1600" b="1" dirty="0"/>
              <a:t>)   ;</a:t>
            </a:r>
          </a:p>
          <a:p>
            <a:r>
              <a:rPr lang="en-US" sz="1600" b="1" dirty="0"/>
              <a:t>    }</a:t>
            </a:r>
          </a:p>
          <a:p>
            <a:r>
              <a:rPr lang="id-ID" sz="1600" b="1" dirty="0" smtClean="0"/>
              <a:t>txtNo.setText(“”);</a:t>
            </a:r>
          </a:p>
          <a:p>
            <a:r>
              <a:rPr lang="id-ID" sz="1600" b="1" dirty="0" smtClean="0"/>
              <a:t>txtNama.setText(“”);</a:t>
            </a:r>
          </a:p>
          <a:p>
            <a:r>
              <a:rPr lang="id-ID" sz="1600" b="1" dirty="0" smtClean="0"/>
              <a:t>txtAlamat.setText(“”);</a:t>
            </a:r>
          </a:p>
          <a:p>
            <a:r>
              <a:rPr lang="id-ID" sz="1600" b="1" dirty="0" smtClean="0"/>
              <a:t>txtHobi.setText(“”);</a:t>
            </a:r>
            <a:endParaRPr lang="en-US" sz="1600" b="1" dirty="0" smtClean="0"/>
          </a:p>
          <a:p>
            <a:r>
              <a:rPr lang="en-US" sz="1600" b="1" dirty="0" smtClean="0"/>
              <a:t>    }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94061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0525" y="423529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3 :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2 </a:t>
            </a:r>
            <a:br>
              <a:rPr lang="en-US" dirty="0" smtClean="0"/>
            </a:b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button </a:t>
            </a:r>
            <a:r>
              <a:rPr lang="en-US" dirty="0" err="1" smtClean="0"/>
              <a:t>Hapus</a:t>
            </a:r>
            <a:endParaRPr lang="en-US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1491744"/>
            <a:ext cx="4552950" cy="33147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1104900" y="5146090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 private void jTable1FocusGained(</a:t>
            </a:r>
            <a:r>
              <a:rPr lang="en-US" sz="1800" dirty="0" err="1" smtClean="0"/>
              <a:t>java.awt.event.FocusEvent</a:t>
            </a:r>
            <a:r>
              <a:rPr lang="en-US" sz="1800" dirty="0" smtClean="0"/>
              <a:t> </a:t>
            </a:r>
            <a:r>
              <a:rPr lang="en-US" sz="1800" dirty="0" err="1" smtClean="0"/>
              <a:t>evt</a:t>
            </a:r>
            <a:r>
              <a:rPr lang="en-US" sz="1800" dirty="0" smtClean="0"/>
              <a:t>) {</a:t>
            </a:r>
          </a:p>
          <a:p>
            <a:r>
              <a:rPr lang="en-US" sz="1800" b="1" dirty="0" err="1" smtClean="0"/>
              <a:t>i</a:t>
            </a:r>
            <a:r>
              <a:rPr lang="en-US" sz="1800" b="1" dirty="0" smtClean="0"/>
              <a:t> </a:t>
            </a:r>
            <a:r>
              <a:rPr lang="en-US" sz="1800" b="1" dirty="0" smtClean="0"/>
              <a:t>=</a:t>
            </a:r>
            <a:r>
              <a:rPr lang="id-ID" b="1" dirty="0" smtClean="0"/>
              <a:t>tblMhs</a:t>
            </a:r>
            <a:r>
              <a:rPr lang="en-US" sz="1800" b="1" dirty="0" smtClean="0"/>
              <a:t>.</a:t>
            </a:r>
            <a:r>
              <a:rPr lang="en-US" sz="1800" b="1" dirty="0" err="1" smtClean="0"/>
              <a:t>getSelectedRow</a:t>
            </a:r>
            <a:r>
              <a:rPr lang="en-US" sz="1800" b="1" dirty="0" smtClean="0"/>
              <a:t>();    </a:t>
            </a:r>
          </a:p>
          <a:p>
            <a:r>
              <a:rPr lang="en-US" sz="1800" dirty="0" smtClean="0"/>
              <a:t>    }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321300" y="1346200"/>
            <a:ext cx="3644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Pada</a:t>
            </a:r>
            <a:r>
              <a:rPr lang="en-US" sz="1600" dirty="0" smtClean="0"/>
              <a:t> event  jTable1.FocusGained</a:t>
            </a:r>
          </a:p>
          <a:p>
            <a:r>
              <a:rPr lang="en-US" sz="1600" dirty="0" smtClean="0"/>
              <a:t>Capture </a:t>
            </a:r>
            <a:r>
              <a:rPr lang="en-US" sz="1600" dirty="0" err="1" smtClean="0"/>
              <a:t>lokasi</a:t>
            </a:r>
            <a:r>
              <a:rPr lang="en-US" sz="1600" dirty="0" smtClean="0"/>
              <a:t> Row index </a:t>
            </a:r>
            <a:r>
              <a:rPr lang="en-US" sz="1600" dirty="0" err="1" smtClean="0"/>
              <a:t>ke</a:t>
            </a:r>
            <a:r>
              <a:rPr lang="en-US" sz="1600" dirty="0" smtClean="0"/>
              <a:t> variable </a:t>
            </a:r>
            <a:r>
              <a:rPr lang="en-US" sz="1600" dirty="0" err="1" smtClean="0"/>
              <a:t>i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r>
              <a:rPr lang="en-US" sz="1600" dirty="0" smtClean="0"/>
              <a:t>Kita </a:t>
            </a:r>
            <a:r>
              <a:rPr lang="en-US" sz="1600" dirty="0" err="1" smtClean="0"/>
              <a:t>jadikan</a:t>
            </a:r>
            <a:r>
              <a:rPr lang="en-US" sz="1600" dirty="0" smtClean="0"/>
              <a:t> variable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variable global yang </a:t>
            </a:r>
            <a:r>
              <a:rPr lang="en-US" sz="1600" dirty="0" err="1" smtClean="0"/>
              <a:t>bisa</a:t>
            </a:r>
            <a:r>
              <a:rPr lang="en-US" sz="1600" dirty="0" smtClean="0"/>
              <a:t> </a:t>
            </a:r>
            <a:r>
              <a:rPr lang="en-US" sz="1600" dirty="0" err="1" smtClean="0"/>
              <a:t>diakses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semua</a:t>
            </a:r>
            <a:r>
              <a:rPr lang="en-US" sz="1600" dirty="0" smtClean="0"/>
              <a:t> object</a:t>
            </a:r>
          </a:p>
          <a:p>
            <a:endParaRPr lang="en-US" sz="1600" dirty="0"/>
          </a:p>
          <a:p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saat</a:t>
            </a:r>
            <a:r>
              <a:rPr lang="en-US" sz="1600" dirty="0" smtClean="0"/>
              <a:t> </a:t>
            </a:r>
            <a:r>
              <a:rPr lang="en-US" sz="1600" dirty="0" err="1" smtClean="0"/>
              <a:t>ada</a:t>
            </a:r>
            <a:r>
              <a:rPr lang="en-US" sz="1600" dirty="0" smtClean="0"/>
              <a:t> </a:t>
            </a:r>
            <a:r>
              <a:rPr lang="en-US" sz="1600" dirty="0" err="1" smtClean="0"/>
              <a:t>pesan</a:t>
            </a:r>
            <a:r>
              <a:rPr lang="en-US" sz="1600" dirty="0" smtClean="0"/>
              <a:t> </a:t>
            </a:r>
            <a:r>
              <a:rPr lang="en-US" sz="1600" dirty="0" err="1" smtClean="0"/>
              <a:t>kesalahan</a:t>
            </a:r>
            <a:r>
              <a:rPr lang="en-US" sz="1600" dirty="0" smtClean="0"/>
              <a:t> </a:t>
            </a:r>
            <a:r>
              <a:rPr lang="en-US" sz="1600" dirty="0" err="1" smtClean="0"/>
              <a:t>klik</a:t>
            </a:r>
            <a:r>
              <a:rPr lang="en-US" sz="1600" dirty="0" smtClean="0"/>
              <a:t> </a:t>
            </a:r>
            <a:r>
              <a:rPr lang="en-US" sz="1600" dirty="0" err="1" smtClean="0"/>
              <a:t>lampu</a:t>
            </a:r>
            <a:r>
              <a:rPr lang="en-US" sz="1600" dirty="0" smtClean="0"/>
              <a:t> </a:t>
            </a:r>
            <a:r>
              <a:rPr lang="en-US" sz="1600" dirty="0" err="1" smtClean="0"/>
              <a:t>lalu</a:t>
            </a:r>
            <a:r>
              <a:rPr lang="en-US" sz="1600" dirty="0" smtClean="0"/>
              <a:t> </a:t>
            </a:r>
            <a:r>
              <a:rPr lang="en-US" sz="1600" dirty="0" err="1" smtClean="0"/>
              <a:t>pilih</a:t>
            </a:r>
            <a:r>
              <a:rPr lang="en-US" sz="1600" dirty="0" smtClean="0"/>
              <a:t> </a:t>
            </a:r>
            <a:r>
              <a:rPr lang="en-US" sz="1600" dirty="0" err="1" smtClean="0"/>
              <a:t>addfield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tombol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r>
              <a:rPr lang="en-US" sz="1600" dirty="0" smtClean="0"/>
              <a:t> .. Click </a:t>
            </a:r>
            <a:r>
              <a:rPr lang="en-US" sz="1600" dirty="0" err="1" smtClean="0"/>
              <a:t>dahulu</a:t>
            </a:r>
            <a:r>
              <a:rPr lang="en-US" sz="1600" dirty="0" smtClean="0"/>
              <a:t> row yang </a:t>
            </a:r>
            <a:r>
              <a:rPr lang="en-US" sz="1600" dirty="0" err="1" smtClean="0"/>
              <a:t>hendak</a:t>
            </a:r>
            <a:r>
              <a:rPr lang="en-US" sz="1600" dirty="0" smtClean="0"/>
              <a:t> </a:t>
            </a:r>
            <a:r>
              <a:rPr lang="en-US" sz="1600" dirty="0" err="1" smtClean="0"/>
              <a:t>dihapus</a:t>
            </a:r>
            <a:r>
              <a:rPr lang="en-US" sz="1600" dirty="0" smtClean="0"/>
              <a:t>.. </a:t>
            </a:r>
            <a:r>
              <a:rPr lang="en-US" sz="1600" dirty="0" err="1" smtClean="0"/>
              <a:t>Lalu</a:t>
            </a:r>
            <a:r>
              <a:rPr lang="en-US" sz="1600" dirty="0" smtClean="0"/>
              <a:t> </a:t>
            </a:r>
            <a:r>
              <a:rPr lang="en-US" sz="1600" dirty="0" err="1" smtClean="0"/>
              <a:t>klik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5476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2596" y="257969"/>
            <a:ext cx="8229600" cy="1066800"/>
          </a:xfrm>
        </p:spPr>
        <p:txBody>
          <a:bodyPr/>
          <a:lstStyle/>
          <a:p>
            <a:r>
              <a:rPr lang="en-US" dirty="0" smtClean="0"/>
              <a:t>Event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tombol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endParaRPr lang="en-US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324769"/>
            <a:ext cx="4552950" cy="33147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1358900" y="4867701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private void jButton2ActionPerformed(</a:t>
            </a:r>
            <a:r>
              <a:rPr lang="en-US" sz="1800" dirty="0" err="1" smtClean="0"/>
              <a:t>java.awt.event.ActionEvent</a:t>
            </a:r>
            <a:r>
              <a:rPr lang="en-US" sz="1800" dirty="0" smtClean="0"/>
              <a:t> </a:t>
            </a:r>
            <a:r>
              <a:rPr lang="en-US" sz="1800" dirty="0" err="1" smtClean="0"/>
              <a:t>evt</a:t>
            </a:r>
            <a:r>
              <a:rPr lang="en-US" sz="1800" dirty="0" smtClean="0"/>
              <a:t>) {</a:t>
            </a:r>
          </a:p>
          <a:p>
            <a:r>
              <a:rPr lang="en-US" sz="1800" dirty="0" smtClean="0"/>
              <a:t>   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tbl</a:t>
            </a:r>
            <a:r>
              <a:rPr lang="en-US" dirty="0"/>
              <a:t> = (</a:t>
            </a:r>
            <a:r>
              <a:rPr lang="en-US" dirty="0" err="1"/>
              <a:t>DefaultTableModel</a:t>
            </a:r>
            <a:r>
              <a:rPr lang="en-US" dirty="0"/>
              <a:t>)</a:t>
            </a:r>
            <a:r>
              <a:rPr lang="en-US" dirty="0" err="1"/>
              <a:t>tbl</a:t>
            </a:r>
            <a:r>
              <a:rPr lang="id-ID" dirty="0"/>
              <a:t>Mhs</a:t>
            </a:r>
            <a:r>
              <a:rPr lang="en-US" dirty="0"/>
              <a:t>.</a:t>
            </a:r>
            <a:r>
              <a:rPr lang="en-US" dirty="0" err="1"/>
              <a:t>getModel</a:t>
            </a:r>
            <a:r>
              <a:rPr lang="en-US" dirty="0"/>
              <a:t>()</a:t>
            </a:r>
            <a:r>
              <a:rPr lang="id-ID" dirty="0"/>
              <a:t> </a:t>
            </a:r>
            <a:r>
              <a:rPr lang="en-US" dirty="0"/>
              <a:t>;</a:t>
            </a:r>
          </a:p>
          <a:p>
            <a:r>
              <a:rPr lang="id-ID" dirty="0"/>
              <a:t> </a:t>
            </a:r>
            <a:r>
              <a:rPr lang="id-ID" dirty="0" smtClean="0"/>
              <a:t>tbl.</a:t>
            </a:r>
            <a:r>
              <a:rPr lang="en-US" sz="1800" dirty="0" err="1" smtClean="0"/>
              <a:t>removeRow</a:t>
            </a:r>
            <a:r>
              <a:rPr lang="en-US" sz="1800" dirty="0" smtClean="0"/>
              <a:t>(</a:t>
            </a:r>
            <a:r>
              <a:rPr lang="en-US" sz="1800" dirty="0" err="1" smtClean="0"/>
              <a:t>i</a:t>
            </a:r>
            <a:r>
              <a:rPr lang="en-US" sz="1800" dirty="0" smtClean="0"/>
              <a:t>) ;</a:t>
            </a:r>
          </a:p>
          <a:p>
            <a:r>
              <a:rPr lang="en-US" sz="1800" dirty="0" smtClean="0"/>
              <a:t>    }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91820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4 : </a:t>
            </a:r>
            <a:r>
              <a:rPr lang="en-US" dirty="0" err="1" smtClean="0"/>
              <a:t>frmTabelPangkat</a:t>
            </a:r>
            <a:endParaRPr 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" y="1562100"/>
            <a:ext cx="3695700" cy="4229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9525" y="1982788"/>
            <a:ext cx="3790950" cy="34004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4214476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private void jButton1ActionPerformed(</a:t>
            </a:r>
            <a:r>
              <a:rPr lang="en-US" dirty="0" err="1" smtClean="0"/>
              <a:t>java.awt.event.ActionEvent</a:t>
            </a:r>
            <a:r>
              <a:rPr lang="en-US" dirty="0" smtClean="0"/>
              <a:t> </a:t>
            </a:r>
            <a:r>
              <a:rPr lang="en-US" dirty="0" err="1" smtClean="0"/>
              <a:t>evt</a:t>
            </a:r>
            <a:r>
              <a:rPr lang="en-US" dirty="0" smtClean="0"/>
              <a:t>) {                                         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Integer.parseInt</a:t>
            </a:r>
            <a:r>
              <a:rPr lang="en-US" dirty="0" smtClean="0"/>
              <a:t>(jTextField1.getText());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y = </a:t>
            </a:r>
            <a:r>
              <a:rPr lang="en-US" dirty="0" err="1" smtClean="0"/>
              <a:t>Integer.parseInt</a:t>
            </a:r>
            <a:r>
              <a:rPr lang="en-US" dirty="0" smtClean="0"/>
              <a:t>(jTextField2.getText</a:t>
            </a:r>
            <a:r>
              <a:rPr lang="en-US" dirty="0" smtClean="0"/>
              <a:t>());</a:t>
            </a:r>
            <a:endParaRPr lang="id-ID" dirty="0" smtClean="0"/>
          </a:p>
          <a:p>
            <a:pPr>
              <a:buNone/>
            </a:pP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tbl</a:t>
            </a:r>
            <a:r>
              <a:rPr lang="en-US" dirty="0"/>
              <a:t> = (</a:t>
            </a:r>
            <a:r>
              <a:rPr lang="en-US" dirty="0" err="1" smtClean="0"/>
              <a:t>DefaultTableModel</a:t>
            </a:r>
            <a:r>
              <a:rPr lang="en-US" dirty="0" smtClean="0"/>
              <a:t>)</a:t>
            </a:r>
            <a:r>
              <a:rPr lang="id-ID" dirty="0" smtClean="0"/>
              <a:t>jTable1</a:t>
            </a:r>
            <a:r>
              <a:rPr lang="en-US" dirty="0" smtClean="0"/>
              <a:t>.</a:t>
            </a:r>
            <a:r>
              <a:rPr lang="en-US" dirty="0" err="1" smtClean="0"/>
              <a:t>getModel</a:t>
            </a:r>
            <a:r>
              <a:rPr lang="en-US" dirty="0"/>
              <a:t>()</a:t>
            </a:r>
            <a:r>
              <a:rPr lang="id-ID" dirty="0"/>
              <a:t> </a:t>
            </a:r>
            <a:r>
              <a:rPr lang="en-US" dirty="0"/>
              <a:t>;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x=</a:t>
            </a:r>
            <a:r>
              <a:rPr lang="en-US" dirty="0" err="1" smtClean="0"/>
              <a:t>i</a:t>
            </a:r>
            <a:r>
              <a:rPr lang="en-US" dirty="0" smtClean="0"/>
              <a:t>; x&lt;=</a:t>
            </a:r>
            <a:r>
              <a:rPr lang="en-US" dirty="0" err="1" smtClean="0"/>
              <a:t>y;x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{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kwadrat</a:t>
            </a:r>
            <a:r>
              <a:rPr lang="en-US" dirty="0" smtClean="0"/>
              <a:t> = x*x;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int</a:t>
            </a:r>
            <a:r>
              <a:rPr lang="en-US" dirty="0" smtClean="0"/>
              <a:t> pangkat3 = x*x*x;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String[] </a:t>
            </a:r>
            <a:r>
              <a:rPr lang="en-US" dirty="0" err="1" smtClean="0"/>
              <a:t>baris</a:t>
            </a:r>
            <a:r>
              <a:rPr lang="en-US" dirty="0" smtClean="0"/>
              <a:t> = {</a:t>
            </a:r>
            <a:r>
              <a:rPr lang="en-US" dirty="0" err="1" smtClean="0"/>
              <a:t>String.valueOf</a:t>
            </a:r>
            <a:r>
              <a:rPr lang="en-US" dirty="0" smtClean="0"/>
              <a:t>(x),</a:t>
            </a:r>
            <a:r>
              <a:rPr lang="en-US" dirty="0" err="1" smtClean="0"/>
              <a:t>String.valueOf</a:t>
            </a:r>
            <a:r>
              <a:rPr lang="en-US" dirty="0" smtClean="0"/>
              <a:t>(</a:t>
            </a:r>
            <a:r>
              <a:rPr lang="en-US" dirty="0" err="1" smtClean="0"/>
              <a:t>kwadrat</a:t>
            </a:r>
            <a:r>
              <a:rPr lang="en-US" dirty="0" smtClean="0"/>
              <a:t>),</a:t>
            </a:r>
            <a:r>
              <a:rPr lang="en-US" dirty="0" err="1" smtClean="0"/>
              <a:t>String.valueOf</a:t>
            </a:r>
            <a:r>
              <a:rPr lang="en-US" dirty="0" smtClean="0"/>
              <a:t>(pangkat3)};</a:t>
            </a:r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id-ID" dirty="0" smtClean="0"/>
              <a:t>tbl.</a:t>
            </a:r>
            <a:r>
              <a:rPr lang="en-US" dirty="0" err="1" smtClean="0"/>
              <a:t>addRow</a:t>
            </a:r>
            <a:r>
              <a:rPr lang="en-US" dirty="0" smtClean="0"/>
              <a:t>(</a:t>
            </a:r>
            <a:r>
              <a:rPr lang="en-US" dirty="0" err="1" smtClean="0"/>
              <a:t>baris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       } //</a:t>
            </a:r>
            <a:r>
              <a:rPr lang="en-US" dirty="0" err="1" smtClean="0"/>
              <a:t>akhir</a:t>
            </a:r>
            <a:r>
              <a:rPr lang="en-US" dirty="0" smtClean="0"/>
              <a:t> for</a:t>
            </a:r>
          </a:p>
          <a:p>
            <a:pPr>
              <a:buNone/>
            </a:pPr>
            <a:r>
              <a:rPr lang="en-US" dirty="0" smtClean="0"/>
              <a:t>  }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</a:t>
            </a:r>
            <a:r>
              <a:rPr lang="en-US" dirty="0" err="1" smtClean="0"/>
              <a:t>BtnCari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5100" y="5651500"/>
            <a:ext cx="7148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</a:t>
            </a:r>
            <a:r>
              <a:rPr lang="en-US" sz="1600" dirty="0" err="1" smtClean="0"/>
              <a:t>Kelemahannya</a:t>
            </a:r>
            <a:r>
              <a:rPr lang="en-US" sz="1600" dirty="0" smtClean="0"/>
              <a:t>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dicari</a:t>
            </a:r>
            <a:r>
              <a:rPr lang="en-US" sz="1600" dirty="0" smtClean="0"/>
              <a:t> </a:t>
            </a:r>
            <a:r>
              <a:rPr lang="en-US" sz="1600" dirty="0" err="1" smtClean="0"/>
              <a:t>kembali</a:t>
            </a:r>
            <a:r>
              <a:rPr lang="en-US" sz="1600" dirty="0" smtClean="0"/>
              <a:t>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terus</a:t>
            </a:r>
            <a:r>
              <a:rPr lang="en-US" sz="1600" dirty="0" smtClean="0"/>
              <a:t> </a:t>
            </a:r>
            <a:r>
              <a:rPr lang="en-US" sz="1600" dirty="0" err="1" smtClean="0"/>
              <a:t>menambah</a:t>
            </a:r>
            <a:r>
              <a:rPr lang="en-US" sz="1600" dirty="0" smtClean="0"/>
              <a:t> row </a:t>
            </a:r>
            <a:r>
              <a:rPr lang="en-US" sz="1600" dirty="0" err="1" smtClean="0"/>
              <a:t>sebelumnya</a:t>
            </a:r>
            <a:endParaRPr lang="en-US" sz="1600" dirty="0" smtClean="0"/>
          </a:p>
          <a:p>
            <a:r>
              <a:rPr lang="en-US" sz="1600" dirty="0" smtClean="0"/>
              <a:t>* </a:t>
            </a:r>
            <a:r>
              <a:rPr lang="en-US" sz="1600" dirty="0" err="1" smtClean="0"/>
              <a:t>Angka</a:t>
            </a:r>
            <a:r>
              <a:rPr lang="en-US" sz="1600" dirty="0" smtClean="0"/>
              <a:t> di textfield1 </a:t>
            </a:r>
            <a:r>
              <a:rPr lang="en-US" sz="1600" dirty="0" err="1" smtClean="0"/>
              <a:t>kiri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yang textfield2 </a:t>
            </a:r>
            <a:r>
              <a:rPr lang="en-US" sz="1600" dirty="0" err="1" smtClean="0"/>
              <a:t>dikanan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365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901700"/>
            <a:ext cx="8229600" cy="55499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private void jButton1ActionPerformed(</a:t>
            </a:r>
            <a:r>
              <a:rPr lang="en-US" sz="1400" dirty="0" err="1" smtClean="0"/>
              <a:t>java.awt.event.ActionEvent</a:t>
            </a:r>
            <a:r>
              <a:rPr lang="en-US" sz="1400" dirty="0" smtClean="0"/>
              <a:t> </a:t>
            </a:r>
            <a:r>
              <a:rPr lang="en-US" sz="1400" dirty="0" err="1" smtClean="0"/>
              <a:t>evt</a:t>
            </a:r>
            <a:r>
              <a:rPr lang="en-US" sz="1400" dirty="0" smtClean="0"/>
              <a:t>) {                                         </a:t>
            </a:r>
          </a:p>
          <a:p>
            <a:pPr>
              <a:buNone/>
            </a:pPr>
            <a:r>
              <a:rPr lang="en-US" sz="1400" b="1" dirty="0" err="1" smtClean="0"/>
              <a:t>int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</a:t>
            </a:r>
            <a:r>
              <a:rPr lang="en-US" sz="1400" b="1" dirty="0" smtClean="0"/>
              <a:t> = </a:t>
            </a:r>
            <a:r>
              <a:rPr lang="en-US" sz="1400" b="1" dirty="0" err="1" smtClean="0"/>
              <a:t>Integer.parseInt</a:t>
            </a:r>
            <a:r>
              <a:rPr lang="en-US" sz="1400" b="1" dirty="0" smtClean="0"/>
              <a:t>(jTextField1.getText());</a:t>
            </a:r>
          </a:p>
          <a:p>
            <a:pPr>
              <a:buNone/>
            </a:pPr>
            <a:r>
              <a:rPr lang="en-US" sz="1400" b="1" dirty="0" err="1" smtClean="0"/>
              <a:t>int</a:t>
            </a:r>
            <a:r>
              <a:rPr lang="en-US" sz="1400" b="1" dirty="0" smtClean="0"/>
              <a:t> y = </a:t>
            </a:r>
            <a:r>
              <a:rPr lang="en-US" sz="1400" b="1" dirty="0" err="1" smtClean="0"/>
              <a:t>Integer.parseInt</a:t>
            </a:r>
            <a:r>
              <a:rPr lang="en-US" sz="1400" b="1" dirty="0" smtClean="0"/>
              <a:t>(jTextField2.getText());</a:t>
            </a:r>
          </a:p>
          <a:p>
            <a:pPr>
              <a:buNone/>
            </a:pPr>
            <a:r>
              <a:rPr lang="en-US" sz="1400" b="1" dirty="0" err="1" smtClean="0"/>
              <a:t>int</a:t>
            </a:r>
            <a:r>
              <a:rPr lang="en-US" sz="1400" b="1" dirty="0" smtClean="0"/>
              <a:t> j = jTable1.getModel().</a:t>
            </a:r>
            <a:r>
              <a:rPr lang="en-US" sz="1400" b="1" dirty="0" err="1" smtClean="0"/>
              <a:t>getRowCount</a:t>
            </a:r>
            <a:r>
              <a:rPr lang="en-US" sz="1400" b="1" dirty="0" smtClean="0"/>
              <a:t>() </a:t>
            </a:r>
            <a:r>
              <a:rPr lang="en-US" sz="1400" b="1" dirty="0" smtClean="0"/>
              <a:t>;</a:t>
            </a:r>
            <a:endParaRPr lang="id-ID" sz="1400" b="1" dirty="0" smtClean="0"/>
          </a:p>
          <a:p>
            <a:pPr>
              <a:buNone/>
            </a:pPr>
            <a:r>
              <a:rPr lang="en-US" sz="1400" b="1" dirty="0" err="1"/>
              <a:t>DefaultTableModel</a:t>
            </a:r>
            <a:r>
              <a:rPr lang="en-US" sz="1400" b="1" dirty="0"/>
              <a:t> </a:t>
            </a:r>
            <a:r>
              <a:rPr lang="en-US" sz="1400" b="1" dirty="0" err="1"/>
              <a:t>tbl</a:t>
            </a:r>
            <a:r>
              <a:rPr lang="en-US" sz="1400" b="1" dirty="0"/>
              <a:t> = (</a:t>
            </a:r>
            <a:r>
              <a:rPr lang="en-US" sz="1400" b="1" dirty="0" err="1" smtClean="0"/>
              <a:t>DefaultTableModel</a:t>
            </a:r>
            <a:r>
              <a:rPr lang="en-US" sz="1400" b="1" dirty="0" smtClean="0"/>
              <a:t>)</a:t>
            </a:r>
            <a:r>
              <a:rPr lang="id-ID" sz="1400" b="1" dirty="0" smtClean="0"/>
              <a:t>jTable1</a:t>
            </a:r>
            <a:r>
              <a:rPr lang="en-US" sz="1400" b="1" dirty="0" smtClean="0"/>
              <a:t>.</a:t>
            </a:r>
            <a:r>
              <a:rPr lang="en-US" sz="1400" b="1" dirty="0" err="1" smtClean="0"/>
              <a:t>getModel</a:t>
            </a:r>
            <a:r>
              <a:rPr lang="en-US" sz="1400" b="1" dirty="0"/>
              <a:t>()</a:t>
            </a:r>
            <a:r>
              <a:rPr lang="id-ID" sz="1400" b="1" dirty="0"/>
              <a:t> </a:t>
            </a:r>
            <a:r>
              <a:rPr lang="en-US" sz="1400" b="1" dirty="0"/>
              <a:t>;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//</a:t>
            </a:r>
            <a:r>
              <a:rPr lang="en-US" sz="1400" b="1" dirty="0" err="1" smtClean="0"/>
              <a:t>cek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jika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sudah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ada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isinya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atau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belum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if (j &gt; 0)</a:t>
            </a:r>
          </a:p>
          <a:p>
            <a:pPr>
              <a:buNone/>
            </a:pPr>
            <a:r>
              <a:rPr lang="en-US" sz="1400" b="1" dirty="0" smtClean="0"/>
              <a:t>{ </a:t>
            </a:r>
          </a:p>
          <a:p>
            <a:pPr>
              <a:buNone/>
            </a:pPr>
            <a:r>
              <a:rPr lang="id-ID" sz="1400" b="1" dirty="0" smtClean="0"/>
              <a:t>tbl.</a:t>
            </a:r>
            <a:r>
              <a:rPr lang="en-US" sz="1400" b="1" dirty="0" err="1" smtClean="0"/>
              <a:t>setNumRows</a:t>
            </a:r>
            <a:r>
              <a:rPr lang="en-US" sz="1400" b="1" dirty="0" smtClean="0"/>
              <a:t>(0</a:t>
            </a:r>
            <a:r>
              <a:rPr lang="en-US" sz="1400" b="1" dirty="0"/>
              <a:t>);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}</a:t>
            </a:r>
          </a:p>
          <a:p>
            <a:pPr>
              <a:buNone/>
            </a:pPr>
            <a:r>
              <a:rPr lang="en-US" sz="1400" b="1" dirty="0" smtClean="0"/>
              <a:t>//</a:t>
            </a:r>
            <a:r>
              <a:rPr lang="en-US" sz="1400" b="1" dirty="0" err="1" smtClean="0"/>
              <a:t>Cek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apakah</a:t>
            </a:r>
            <a:r>
              <a:rPr lang="en-US" sz="1400" b="1" dirty="0" smtClean="0"/>
              <a:t> i </a:t>
            </a:r>
            <a:r>
              <a:rPr lang="en-US" sz="1400" b="1" dirty="0" err="1" smtClean="0"/>
              <a:t>lebih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besar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dari</a:t>
            </a:r>
            <a:r>
              <a:rPr lang="en-US" sz="1400" b="1" dirty="0" smtClean="0"/>
              <a:t> y, </a:t>
            </a:r>
            <a:r>
              <a:rPr lang="en-US" sz="1400" b="1" dirty="0" err="1" smtClean="0"/>
              <a:t>jika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iya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maka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tukar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nilai</a:t>
            </a:r>
            <a:r>
              <a:rPr lang="en-US" sz="1400" b="1" dirty="0" smtClean="0"/>
              <a:t> y </a:t>
            </a:r>
            <a:r>
              <a:rPr lang="en-US" sz="1400" b="1" dirty="0" err="1" smtClean="0"/>
              <a:t>jadi</a:t>
            </a:r>
            <a:r>
              <a:rPr lang="en-US" sz="1400" b="1" dirty="0" smtClean="0"/>
              <a:t> i </a:t>
            </a:r>
            <a:r>
              <a:rPr lang="en-US" sz="1400" b="1" dirty="0" err="1" smtClean="0"/>
              <a:t>dan</a:t>
            </a:r>
            <a:r>
              <a:rPr lang="en-US" sz="1400" b="1" dirty="0" smtClean="0"/>
              <a:t> i </a:t>
            </a:r>
            <a:r>
              <a:rPr lang="en-US" sz="1400" b="1" dirty="0" err="1" smtClean="0"/>
              <a:t>jadi</a:t>
            </a:r>
            <a:r>
              <a:rPr lang="en-US" sz="1400" b="1" dirty="0" smtClean="0"/>
              <a:t> y</a:t>
            </a:r>
          </a:p>
          <a:p>
            <a:pPr>
              <a:buNone/>
            </a:pPr>
            <a:r>
              <a:rPr lang="en-US" sz="1400" b="1" dirty="0" smtClean="0"/>
              <a:t>If (i &gt; y)      </a:t>
            </a:r>
          </a:p>
          <a:p>
            <a:pPr>
              <a:buNone/>
            </a:pPr>
            <a:r>
              <a:rPr lang="en-US" sz="1400" b="1" dirty="0" smtClean="0"/>
              <a:t>{ 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w = y; //</a:t>
            </a:r>
            <a:r>
              <a:rPr lang="en-US" sz="1400" b="1" dirty="0" err="1" smtClean="0"/>
              <a:t>utk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menampung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nilai</a:t>
            </a:r>
            <a:r>
              <a:rPr lang="en-US" sz="1400" b="1" dirty="0" smtClean="0"/>
              <a:t> y </a:t>
            </a:r>
            <a:r>
              <a:rPr lang="en-US" sz="1400" b="1" dirty="0" err="1" smtClean="0"/>
              <a:t>sementara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y = i;</a:t>
            </a:r>
          </a:p>
          <a:p>
            <a:pPr>
              <a:buNone/>
            </a:pPr>
            <a:r>
              <a:rPr lang="en-US" sz="1400" b="1" dirty="0" smtClean="0"/>
              <a:t>  i= w; }</a:t>
            </a:r>
          </a:p>
          <a:p>
            <a:pPr>
              <a:buNone/>
            </a:pPr>
            <a:r>
              <a:rPr lang="en-US" sz="1400" b="1" dirty="0" smtClean="0"/>
              <a:t>for (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x=</a:t>
            </a:r>
            <a:r>
              <a:rPr lang="en-US" sz="1400" b="1" dirty="0" err="1" smtClean="0"/>
              <a:t>i</a:t>
            </a:r>
            <a:r>
              <a:rPr lang="en-US" sz="1400" b="1" dirty="0" smtClean="0"/>
              <a:t>; x&lt;=</a:t>
            </a:r>
            <a:r>
              <a:rPr lang="en-US" sz="1400" b="1" dirty="0" err="1" smtClean="0"/>
              <a:t>y;x</a:t>
            </a:r>
            <a:r>
              <a:rPr lang="en-US" sz="1400" b="1" dirty="0" smtClean="0"/>
              <a:t>++)</a:t>
            </a:r>
          </a:p>
          <a:p>
            <a:pPr>
              <a:buNone/>
            </a:pPr>
            <a:r>
              <a:rPr lang="en-US" sz="1400" b="1" dirty="0" smtClean="0"/>
              <a:t>    { </a:t>
            </a:r>
          </a:p>
          <a:p>
            <a:pPr>
              <a:buNone/>
            </a:pPr>
            <a:r>
              <a:rPr lang="en-US" sz="1400" b="1" dirty="0" smtClean="0"/>
              <a:t>        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kwadrat</a:t>
            </a:r>
            <a:r>
              <a:rPr lang="en-US" sz="1400" b="1" dirty="0" smtClean="0"/>
              <a:t> = x*x;</a:t>
            </a:r>
          </a:p>
          <a:p>
            <a:pPr>
              <a:buNone/>
            </a:pPr>
            <a:r>
              <a:rPr lang="en-US" sz="1400" b="1" dirty="0" smtClean="0"/>
              <a:t>        </a:t>
            </a:r>
            <a:r>
              <a:rPr lang="en-US" sz="1400" b="1" dirty="0" err="1" smtClean="0"/>
              <a:t>int</a:t>
            </a:r>
            <a:r>
              <a:rPr lang="en-US" sz="1400" b="1" dirty="0" smtClean="0"/>
              <a:t> pangkat3 = x*x*x;</a:t>
            </a:r>
          </a:p>
          <a:p>
            <a:pPr>
              <a:buNone/>
            </a:pPr>
            <a:r>
              <a:rPr lang="en-US" sz="1400" b="1" dirty="0" smtClean="0"/>
              <a:t>         String[] </a:t>
            </a:r>
            <a:r>
              <a:rPr lang="en-US" sz="1400" b="1" dirty="0" err="1" smtClean="0"/>
              <a:t>baris</a:t>
            </a:r>
            <a:r>
              <a:rPr lang="en-US" sz="1400" b="1" dirty="0" smtClean="0"/>
              <a:t> = {</a:t>
            </a:r>
            <a:r>
              <a:rPr lang="en-US" sz="1400" b="1" dirty="0" err="1" smtClean="0"/>
              <a:t>String.valueOf</a:t>
            </a:r>
            <a:r>
              <a:rPr lang="en-US" sz="1400" b="1" dirty="0" smtClean="0"/>
              <a:t>(x),</a:t>
            </a:r>
            <a:r>
              <a:rPr lang="en-US" sz="1400" b="1" dirty="0" err="1" smtClean="0"/>
              <a:t>String.valueOf</a:t>
            </a:r>
            <a:r>
              <a:rPr lang="en-US" sz="1400" b="1" dirty="0" smtClean="0"/>
              <a:t>(</a:t>
            </a:r>
            <a:r>
              <a:rPr lang="en-US" sz="1400" b="1" dirty="0" err="1" smtClean="0"/>
              <a:t>kwadrat</a:t>
            </a:r>
            <a:r>
              <a:rPr lang="en-US" sz="1400" b="1" dirty="0" smtClean="0"/>
              <a:t>),</a:t>
            </a:r>
            <a:r>
              <a:rPr lang="en-US" sz="1400" b="1" dirty="0" err="1" smtClean="0"/>
              <a:t>String.valueOf</a:t>
            </a:r>
            <a:r>
              <a:rPr lang="en-US" sz="1400" b="1" dirty="0" smtClean="0"/>
              <a:t>(pangkat3)};</a:t>
            </a:r>
          </a:p>
          <a:p>
            <a:pPr>
              <a:buNone/>
            </a:pPr>
            <a:r>
              <a:rPr lang="id-ID" sz="1400" b="1" dirty="0" smtClean="0"/>
              <a:t>tbl.</a:t>
            </a:r>
            <a:r>
              <a:rPr lang="en-US" sz="1400" b="1" dirty="0" err="1" smtClean="0"/>
              <a:t>addRow</a:t>
            </a:r>
            <a:r>
              <a:rPr lang="en-US" sz="1400" b="1" dirty="0" smtClean="0"/>
              <a:t>(</a:t>
            </a:r>
            <a:r>
              <a:rPr lang="en-US" sz="1400" b="1" dirty="0" err="1" smtClean="0"/>
              <a:t>baris</a:t>
            </a:r>
            <a:r>
              <a:rPr lang="en-US" sz="1400" b="1" dirty="0" smtClean="0"/>
              <a:t>);      } //end for</a:t>
            </a:r>
          </a:p>
          <a:p>
            <a:pPr>
              <a:buNone/>
            </a:pPr>
            <a:r>
              <a:rPr lang="en-US" sz="1400" dirty="0" smtClean="0"/>
              <a:t> }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3038"/>
            <a:ext cx="8128000" cy="7032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Code </a:t>
            </a:r>
            <a:r>
              <a:rPr lang="en-US" sz="2800" dirty="0" err="1" smtClean="0"/>
              <a:t>BtnCari</a:t>
            </a:r>
            <a:r>
              <a:rPr lang="en-US" sz="2800" dirty="0" smtClean="0"/>
              <a:t>-Edited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0796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6938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2669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=====================================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2338251"/>
            <a:ext cx="1704703" cy="117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85063" y="2155372"/>
            <a:ext cx="8467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JText</a:t>
            </a:r>
            <a:r>
              <a:rPr lang="en-US" dirty="0" smtClean="0"/>
              <a:t> Area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792185" y="2455817"/>
            <a:ext cx="1802675" cy="1397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625635" y="2508069"/>
            <a:ext cx="2057400" cy="2899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89778" y="3092159"/>
            <a:ext cx="545053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Bersihkan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jTextArea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) 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if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terendah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Gunakan</a:t>
            </a:r>
            <a:r>
              <a:rPr lang="en-US" dirty="0" smtClean="0"/>
              <a:t> loop for ()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method append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JTextArea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jTextArea1.append(</a:t>
            </a:r>
            <a:r>
              <a:rPr lang="en-US" dirty="0" err="1" smtClean="0"/>
              <a:t>String.valueOf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+ " ");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33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15" y="230779"/>
            <a:ext cx="3274785" cy="670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Bahasa Pemrograman , Chaerul Anwar, MTI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887" y="1681708"/>
            <a:ext cx="2721769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9826" y="821491"/>
            <a:ext cx="8368574" cy="92893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form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====================================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47603" y="2063931"/>
            <a:ext cx="2341517" cy="2129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6060" y="2279470"/>
            <a:ext cx="3834152" cy="43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4614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id-ID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4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JTable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772816"/>
            <a:ext cx="76431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class java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paket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javax.swing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class yang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mempunya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bentuk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visual,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sehingga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perlu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membentuk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kontainer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sebagai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penampung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anose="020B0604020202020204" pitchFamily="34" charset="0"/>
              </a:rPr>
              <a:t>JTable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endParaRPr lang="en-US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TableModel</a:t>
            </a:r>
            <a:r>
              <a:rPr lang="en-US" b="1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penanda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 smtClean="0"/>
              <a:t>abstrak</a:t>
            </a:r>
            <a:r>
              <a:rPr lang="en-US" dirty="0"/>
              <a:t> </a:t>
            </a:r>
            <a:r>
              <a:rPr lang="en-US" dirty="0" err="1" smtClean="0"/>
              <a:t>AbstractTableModel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385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Jtable</a:t>
            </a:r>
            <a:r>
              <a:rPr lang="en-US" dirty="0" smtClean="0">
                <a:latin typeface="Courier New" pitchFamily="49" charset="0"/>
              </a:rPr>
              <a:t> – </a:t>
            </a:r>
            <a:r>
              <a:rPr lang="en-US" dirty="0" err="1" smtClean="0">
                <a:latin typeface="Courier New" pitchFamily="49" charset="0"/>
              </a:rPr>
              <a:t>DefaultTableModel</a:t>
            </a:r>
            <a:endParaRPr lang="en-US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46313" y="6257925"/>
            <a:ext cx="4416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Courier New" pitchFamily="49" charset="0"/>
                <a:cs typeface="Times New Roman" pitchFamily="18" charset="0"/>
              </a:rPr>
              <a:t>TableModel</a:t>
            </a:r>
            <a:r>
              <a:rPr lang="en-US" sz="16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1600">
                <a:cs typeface="Times New Roman" pitchFamily="18" charset="0"/>
              </a:rPr>
              <a:t>interface methods and descriptions.</a:t>
            </a:r>
            <a:endParaRPr lang="en-US" sz="16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772816"/>
            <a:ext cx="76431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konkrit</a:t>
            </a:r>
            <a:r>
              <a:rPr lang="en-US" dirty="0"/>
              <a:t>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perluasan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AbstractTableModel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default </a:t>
            </a:r>
            <a:r>
              <a:rPr lang="en-US" dirty="0" err="1"/>
              <a:t>sedikitnya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abstrak</a:t>
            </a:r>
            <a:r>
              <a:rPr lang="en-US" dirty="0"/>
              <a:t> </a:t>
            </a:r>
            <a:r>
              <a:rPr lang="en-US" dirty="0" err="1"/>
              <a:t>AbstractTableModel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getColumnCount</a:t>
            </a:r>
            <a:r>
              <a:rPr lang="en-US" dirty="0"/>
              <a:t>, 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getRowCount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getValueAt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Data </a:t>
            </a:r>
            <a:r>
              <a:rPr lang="en-US" dirty="0"/>
              <a:t>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DefaultTableModel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Vector)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64411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1: Class:frmTable1</a:t>
            </a:r>
            <a:br>
              <a:rPr lang="en-US" dirty="0" smtClean="0"/>
            </a:br>
            <a:r>
              <a:rPr lang="en-US" dirty="0" smtClean="0"/>
              <a:t>title: Table </a:t>
            </a:r>
            <a:r>
              <a:rPr lang="en-US" dirty="0" err="1" smtClean="0"/>
              <a:t>Mahasiswa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864" y="2102023"/>
            <a:ext cx="4461195" cy="435131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7426" y="2188071"/>
            <a:ext cx="3800987" cy="21050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6" name="Right Arrow 5"/>
          <p:cNvSpPr/>
          <p:nvPr/>
        </p:nvSpPr>
        <p:spPr>
          <a:xfrm rot="2758996" flipH="1">
            <a:off x="8572653" y="3693021"/>
            <a:ext cx="731520" cy="336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28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1: Class:frmTable1</a:t>
            </a:r>
            <a:br>
              <a:rPr lang="en-US" dirty="0" smtClean="0"/>
            </a:br>
            <a:r>
              <a:rPr lang="en-US" dirty="0" smtClean="0"/>
              <a:t>title: Table </a:t>
            </a:r>
            <a:r>
              <a:rPr lang="en-US" dirty="0" err="1" smtClean="0"/>
              <a:t>Mahasiswa</a:t>
            </a:r>
            <a:endParaRPr lang="en-US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7426" y="2188071"/>
            <a:ext cx="3800987" cy="21050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6" name="Right Arrow 5"/>
          <p:cNvSpPr/>
          <p:nvPr/>
        </p:nvSpPr>
        <p:spPr>
          <a:xfrm rot="2758996" flipH="1">
            <a:off x="8541975" y="4176611"/>
            <a:ext cx="731520" cy="336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9" y="2132856"/>
            <a:ext cx="4865077" cy="405838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059676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330461" y="1786597"/>
            <a:ext cx="2405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Delete </a:t>
            </a:r>
            <a:r>
              <a:rPr lang="en-US" sz="2000" dirty="0" smtClean="0"/>
              <a:t>Row</a:t>
            </a:r>
            <a:r>
              <a:rPr lang="id-ID" sz="2000" dirty="0" smtClean="0"/>
              <a:t> hingga habis semua </a:t>
            </a:r>
            <a:endParaRPr lang="en-US" sz="2000" dirty="0" smtClean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862" y="2216496"/>
            <a:ext cx="5543550" cy="344475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ight Arrow 4"/>
          <p:cNvSpPr/>
          <p:nvPr/>
        </p:nvSpPr>
        <p:spPr>
          <a:xfrm rot="2758996" flipH="1" flipV="1">
            <a:off x="5482873" y="5456902"/>
            <a:ext cx="531380" cy="3555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1: Class:frmTable1</a:t>
            </a:r>
            <a:br>
              <a:rPr lang="en-US" dirty="0" smtClean="0"/>
            </a:br>
            <a:r>
              <a:rPr lang="en-US" dirty="0" smtClean="0"/>
              <a:t>title: Table </a:t>
            </a:r>
            <a:r>
              <a:rPr lang="en-US" dirty="0" err="1" smtClean="0"/>
              <a:t>Mahasiswa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variable name : tblMhs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51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</a:t>
            </a:r>
            <a:r>
              <a:rPr lang="en-US" dirty="0" err="1" smtClean="0"/>
              <a:t>btnTambah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2758996" flipH="1" flipV="1">
            <a:off x="5266848" y="4213894"/>
            <a:ext cx="531380" cy="3555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9512" y="2132856"/>
            <a:ext cx="8795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2400" dirty="0" err="1" smtClean="0"/>
              <a:t>DefaultTableModel</a:t>
            </a:r>
            <a:r>
              <a:rPr lang="en-US" sz="2400" dirty="0" smtClean="0"/>
              <a:t> </a:t>
            </a:r>
            <a:r>
              <a:rPr lang="en-US" sz="2400" dirty="0" err="1"/>
              <a:t>tbl</a:t>
            </a:r>
            <a:r>
              <a:rPr lang="en-US" sz="2400" dirty="0"/>
              <a:t> = (</a:t>
            </a:r>
            <a:r>
              <a:rPr lang="en-US" sz="2400" dirty="0" err="1" smtClean="0"/>
              <a:t>DefaultTableModel</a:t>
            </a:r>
            <a:r>
              <a:rPr lang="en-US" sz="2400" dirty="0" smtClean="0"/>
              <a:t>)</a:t>
            </a:r>
            <a:r>
              <a:rPr lang="en-US" sz="2400" dirty="0" err="1" smtClean="0"/>
              <a:t>tbl</a:t>
            </a:r>
            <a:r>
              <a:rPr lang="id-ID" sz="2400" dirty="0" smtClean="0"/>
              <a:t>Mhs</a:t>
            </a:r>
            <a:r>
              <a:rPr lang="en-US" sz="2400" dirty="0" smtClean="0"/>
              <a:t>.</a:t>
            </a:r>
            <a:r>
              <a:rPr lang="en-US" sz="2400" dirty="0" err="1" smtClean="0"/>
              <a:t>getModel</a:t>
            </a:r>
            <a:r>
              <a:rPr lang="en-US" sz="2400" dirty="0" smtClean="0"/>
              <a:t>()</a:t>
            </a:r>
            <a:r>
              <a:rPr lang="id-ID" sz="2400" dirty="0" smtClean="0"/>
              <a:t> </a:t>
            </a:r>
            <a:r>
              <a:rPr lang="en-US" sz="2400" dirty="0" smtClean="0"/>
              <a:t>;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String[]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isi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= {"","","",""};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        </a:t>
            </a:r>
            <a:r>
              <a:rPr lang="id-ID" sz="2400" dirty="0" smtClean="0">
                <a:solidFill>
                  <a:schemeClr val="accent4">
                    <a:lumMod val="75000"/>
                  </a:schemeClr>
                </a:solidFill>
              </a:rPr>
              <a:t>tbl.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addRow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</a:rPr>
              <a:t>isi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)   ;     </a:t>
            </a:r>
          </a:p>
          <a:p>
            <a:r>
              <a:rPr lang="en-US" sz="2400" dirty="0" smtClean="0"/>
              <a:t>    }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4910" y="1434905"/>
            <a:ext cx="2563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</a:t>
            </a:r>
            <a:r>
              <a:rPr lang="en-US" sz="2000" dirty="0" smtClean="0"/>
              <a:t> Row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6271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Runing</a:t>
            </a:r>
            <a:r>
              <a:rPr lang="en-US" dirty="0" smtClean="0"/>
              <a:t> Program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47571"/>
            <a:ext cx="3895725" cy="40290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TextBox 4"/>
          <p:cNvSpPr txBox="1"/>
          <p:nvPr/>
        </p:nvSpPr>
        <p:spPr>
          <a:xfrm>
            <a:off x="4572000" y="2204864"/>
            <a:ext cx="4089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Row Akan </a:t>
            </a:r>
            <a:r>
              <a:rPr lang="en-US" dirty="0" err="1" smtClean="0"/>
              <a:t>menghasilkan</a:t>
            </a:r>
            <a:endParaRPr lang="en-US" dirty="0" smtClean="0"/>
          </a:p>
          <a:p>
            <a:r>
              <a:rPr lang="en-US" dirty="0" smtClean="0"/>
              <a:t> Row </a:t>
            </a:r>
            <a:r>
              <a:rPr lang="en-US" dirty="0" err="1" smtClean="0"/>
              <a:t>kosong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30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42966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2 : </a:t>
            </a:r>
            <a:r>
              <a:rPr lang="en-US" dirty="0" err="1" smtClean="0"/>
              <a:t>Class:frmBiodata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Title form :  Biodata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151" y="1469631"/>
            <a:ext cx="5426488" cy="319050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5" name="Rectangle 4"/>
          <p:cNvSpPr/>
          <p:nvPr/>
        </p:nvSpPr>
        <p:spPr>
          <a:xfrm>
            <a:off x="724486" y="4693982"/>
            <a:ext cx="85812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 private void jButton1ActionPerformed(</a:t>
            </a:r>
            <a:r>
              <a:rPr lang="en-US" sz="1600" dirty="0" err="1" smtClean="0"/>
              <a:t>java.awt.event.ActionEvent</a:t>
            </a:r>
            <a:r>
              <a:rPr lang="en-US" sz="1600" dirty="0" smtClean="0"/>
              <a:t> </a:t>
            </a:r>
            <a:r>
              <a:rPr lang="en-US" sz="1600" dirty="0" err="1" smtClean="0"/>
              <a:t>evt</a:t>
            </a:r>
            <a:r>
              <a:rPr lang="en-US" sz="1600" dirty="0" smtClean="0"/>
              <a:t>) {</a:t>
            </a:r>
          </a:p>
          <a:p>
            <a:pPr marL="109728" indent="0">
              <a:buNone/>
            </a:pPr>
            <a:r>
              <a:rPr lang="en-US" sz="1600" dirty="0" err="1"/>
              <a:t>DefaultTableModel</a:t>
            </a:r>
            <a:r>
              <a:rPr lang="en-US" sz="1600" dirty="0"/>
              <a:t> </a:t>
            </a:r>
            <a:r>
              <a:rPr lang="en-US" sz="1600" dirty="0" err="1"/>
              <a:t>tbl</a:t>
            </a:r>
            <a:r>
              <a:rPr lang="en-US" sz="1600" dirty="0"/>
              <a:t> = (</a:t>
            </a:r>
            <a:r>
              <a:rPr lang="en-US" sz="1600" dirty="0" err="1"/>
              <a:t>DefaultTableModel</a:t>
            </a:r>
            <a:r>
              <a:rPr lang="en-US" sz="1600" dirty="0"/>
              <a:t>)</a:t>
            </a:r>
            <a:r>
              <a:rPr lang="en-US" sz="1600" dirty="0" err="1"/>
              <a:t>tbl</a:t>
            </a:r>
            <a:r>
              <a:rPr lang="id-ID" sz="1600" dirty="0"/>
              <a:t>Mhs</a:t>
            </a:r>
            <a:r>
              <a:rPr lang="en-US" sz="1600" dirty="0"/>
              <a:t>.</a:t>
            </a:r>
            <a:r>
              <a:rPr lang="en-US" sz="1600" dirty="0" err="1"/>
              <a:t>getModel</a:t>
            </a:r>
            <a:r>
              <a:rPr lang="en-US" sz="1600" dirty="0"/>
              <a:t>()</a:t>
            </a:r>
            <a:r>
              <a:rPr lang="id-ID" sz="1600" dirty="0"/>
              <a:t> </a:t>
            </a:r>
            <a:r>
              <a:rPr lang="en-US" sz="1600" dirty="0"/>
              <a:t>;</a:t>
            </a:r>
          </a:p>
          <a:p>
            <a:r>
              <a:rPr lang="en-US" sz="1600" b="1" dirty="0" smtClean="0"/>
              <a:t>String</a:t>
            </a:r>
            <a:r>
              <a:rPr lang="en-US" sz="1600" b="1" dirty="0" smtClean="0"/>
              <a:t>[] 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 = </a:t>
            </a:r>
            <a:r>
              <a:rPr lang="en-US" sz="1600" b="1" dirty="0" smtClean="0"/>
              <a:t>{</a:t>
            </a:r>
            <a:r>
              <a:rPr lang="id-ID" sz="1600" b="1" dirty="0" smtClean="0"/>
              <a:t>txtNo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txtNama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txtAlamat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(),</a:t>
            </a:r>
            <a:r>
              <a:rPr lang="id-ID" sz="1600" b="1" dirty="0" smtClean="0"/>
              <a:t>txtHobi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getText</a:t>
            </a:r>
            <a:r>
              <a:rPr lang="en-US" sz="1600" b="1" dirty="0" smtClean="0"/>
              <a:t>()};</a:t>
            </a:r>
          </a:p>
          <a:p>
            <a:r>
              <a:rPr lang="en-US" sz="1600" b="1" dirty="0" smtClean="0"/>
              <a:t>       </a:t>
            </a:r>
            <a:r>
              <a:rPr lang="id-ID" sz="1600" b="1" dirty="0" smtClean="0"/>
              <a:t>tbl</a:t>
            </a:r>
            <a:r>
              <a:rPr lang="en-US" sz="1600" b="1" dirty="0" smtClean="0"/>
              <a:t>.</a:t>
            </a:r>
            <a:r>
              <a:rPr lang="en-US" sz="1600" b="1" dirty="0" err="1" smtClean="0"/>
              <a:t>addRow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isi</a:t>
            </a:r>
            <a:r>
              <a:rPr lang="en-US" sz="1600" b="1" dirty="0" smtClean="0"/>
              <a:t>)   ;</a:t>
            </a:r>
          </a:p>
          <a:p>
            <a:r>
              <a:rPr lang="en-US" sz="1600" b="1" dirty="0" smtClean="0"/>
              <a:t>    }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80296" y="1392702"/>
            <a:ext cx="30245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Tombol</a:t>
            </a:r>
            <a:r>
              <a:rPr lang="en-US" sz="2000" dirty="0" smtClean="0"/>
              <a:t>  </a:t>
            </a:r>
            <a:r>
              <a:rPr lang="en-US" sz="2000" dirty="0" err="1" smtClean="0"/>
              <a:t>Tambah</a:t>
            </a:r>
            <a:r>
              <a:rPr lang="en-US" sz="2000" dirty="0" smtClean="0"/>
              <a:t> </a:t>
            </a:r>
            <a:r>
              <a:rPr lang="en-US" sz="2000" dirty="0" err="1" smtClean="0"/>
              <a:t>Diklik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text yang </a:t>
            </a:r>
          </a:p>
          <a:p>
            <a:r>
              <a:rPr lang="en-US" sz="2000" dirty="0" err="1" smtClean="0"/>
              <a:t>Ditulis</a:t>
            </a:r>
            <a:endParaRPr lang="id-ID" sz="2000" dirty="0" smtClean="0"/>
          </a:p>
          <a:p>
            <a:r>
              <a:rPr lang="id-ID" sz="2000" dirty="0" smtClean="0"/>
              <a:t>Object : </a:t>
            </a:r>
          </a:p>
          <a:p>
            <a:r>
              <a:rPr lang="id-ID" sz="2000" dirty="0" smtClean="0"/>
              <a:t>txtNo, txtNama, txtAlamat, txtHobi.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7611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5235</TotalTime>
  <Words>675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</vt:lpstr>
      <vt:lpstr>Baskerville Old Face</vt:lpstr>
      <vt:lpstr>Calibri</vt:lpstr>
      <vt:lpstr>Courier New</vt:lpstr>
      <vt:lpstr>Georgia</vt:lpstr>
      <vt:lpstr>Times New Roman</vt:lpstr>
      <vt:lpstr>Trebuchet MS</vt:lpstr>
      <vt:lpstr>Wingdings 2</vt:lpstr>
      <vt:lpstr>Urban</vt:lpstr>
      <vt:lpstr>Bahasa Pemrograman</vt:lpstr>
      <vt:lpstr>JTable</vt:lpstr>
      <vt:lpstr>Jtable – DefaultTableModel</vt:lpstr>
      <vt:lpstr>Latihan 1: Class:frmTable1 title: Table Mahasiswa</vt:lpstr>
      <vt:lpstr>Latihan 1: Class:frmTable1 title: Table Mahasiswa</vt:lpstr>
      <vt:lpstr>Latihan 1: Class:frmTable1 title: Table Mahasiswa variable name : tblMhs</vt:lpstr>
      <vt:lpstr>Event btnTambah</vt:lpstr>
      <vt:lpstr>Runing Program</vt:lpstr>
      <vt:lpstr>Latihan 2 : Class:frmBiodata Title form :  Biodata</vt:lpstr>
      <vt:lpstr>Running Program</vt:lpstr>
      <vt:lpstr>Latihan 3 : Modifikasi Latihan 2  dengan menambahkan button Hapus</vt:lpstr>
      <vt:lpstr>Event pada tombol hapus</vt:lpstr>
      <vt:lpstr>Latihan 4 : frmTabelPangkat</vt:lpstr>
      <vt:lpstr>Code BtnCari</vt:lpstr>
      <vt:lpstr>Code BtnCari-Edited</vt:lpstr>
      <vt:lpstr>Latihan 5</vt:lpstr>
      <vt:lpstr>Latihan 5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466</cp:revision>
  <dcterms:created xsi:type="dcterms:W3CDTF">2011-09-16T02:11:44Z</dcterms:created>
  <dcterms:modified xsi:type="dcterms:W3CDTF">2019-04-06T06:11:57Z</dcterms:modified>
</cp:coreProperties>
</file>