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notesMasterIdLst>
    <p:notesMasterId r:id="rId16"/>
  </p:notesMasterIdLst>
  <p:sldIdLst>
    <p:sldId id="256" r:id="rId3"/>
    <p:sldId id="257" r:id="rId4"/>
    <p:sldId id="258" r:id="rId5"/>
    <p:sldId id="283" r:id="rId6"/>
    <p:sldId id="284" r:id="rId7"/>
    <p:sldId id="285" r:id="rId8"/>
    <p:sldId id="287" r:id="rId9"/>
    <p:sldId id="286" r:id="rId10"/>
    <p:sldId id="290" r:id="rId11"/>
    <p:sldId id="289" r:id="rId12"/>
    <p:sldId id="288" r:id="rId13"/>
    <p:sldId id="281" r:id="rId14"/>
    <p:sldId id="282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86355" autoAdjust="0"/>
  </p:normalViewPr>
  <p:slideViewPr>
    <p:cSldViewPr>
      <p:cViewPr varScale="1">
        <p:scale>
          <a:sx n="61" d="100"/>
          <a:sy n="61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03/10/2016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formComponentShown( 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028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Untuk keluar</a:t>
            </a:r>
            <a:r>
              <a:rPr lang="en-US" baseline="0" smtClean="0"/>
              <a:t> dari aplikasi perintahnya:</a:t>
            </a:r>
          </a:p>
          <a:p>
            <a:r>
              <a:rPr lang="en-US" baseline="0" smtClean="0"/>
              <a:t>System.exit(0);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54437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03/10/2016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03/10/2016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03/10/2016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03/10/2016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>
                <a:solidFill>
                  <a:prstClr val="white"/>
                </a:solidFill>
              </a:rPr>
              <a:pPr/>
              <a:t>‹#›</a:t>
            </a:fld>
            <a:endParaRPr lang="id-ID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83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03/10/2016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Augury El Rayeb, S.Kom., MMSI.</a:t>
            </a:r>
          </a:p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Bahasa Pemrograman (Pemrograman Visual) | IST103</a:t>
            </a:r>
            <a:endParaRPr lang="id-ID" sz="120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0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03/10/2016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263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03/10/2016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297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03/10/2016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9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03/10/2016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947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03/10/2016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30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03/10/2016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963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03/10/2016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Bahasa Pemrograman (Pemrograman Visual)</a:t>
            </a:r>
            <a:r>
              <a:rPr lang="en-US" sz="1200" baseline="0" smtClean="0">
                <a:solidFill>
                  <a:schemeClr val="bg1"/>
                </a:solidFill>
              </a:rPr>
              <a:t> | IST103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03/10/2016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422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03/10/2016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224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03/10/2016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603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03/10/2016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03/10/2016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03/10/2016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03/10/2016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03/10/2016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03/10/2016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03/10/2016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03/10/2016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03/10/2016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 smtClean="0">
              <a:solidFill>
                <a:srgbClr val="C0504D"/>
              </a:solidFill>
            </a:endParaRPr>
          </a:p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6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Bahasa Pemrograman (Pemrograman Visual)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#4</a:t>
            </a:r>
            <a:endParaRPr lang="en-US"/>
          </a:p>
          <a:p>
            <a:r>
              <a:rPr lang="en-US"/>
              <a:t>Pemrograman Visual dengan Java Swing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Menambahkan JTextField pada JFrame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Untuk menambahkan komponen visual pada Jframe, bisa dilakukan dengan melakukan drag &amp; drop komponen pada palette ke form Jframe.</a:t>
            </a:r>
          </a:p>
          <a:p>
            <a:endParaRPr lang="en-US"/>
          </a:p>
          <a:p>
            <a:r>
              <a:rPr lang="en-US" smtClean="0"/>
              <a:t> </a:t>
            </a:r>
          </a:p>
          <a:p>
            <a:pPr lvl="1"/>
            <a:r>
              <a:rPr lang="en-US" smtClean="0"/>
              <a:t>Properties JTextField yang biasa diisi:</a:t>
            </a:r>
          </a:p>
          <a:p>
            <a:pPr lvl="2"/>
            <a:r>
              <a:rPr lang="en-US" smtClean="0"/>
              <a:t>Variable Name</a:t>
            </a:r>
          </a:p>
          <a:p>
            <a:pPr lvl="2"/>
            <a:r>
              <a:rPr lang="en-US" smtClean="0"/>
              <a:t>text</a:t>
            </a:r>
          </a:p>
          <a:p>
            <a:pPr lvl="2"/>
            <a:r>
              <a:rPr lang="en-US" smtClean="0"/>
              <a:t>toolTipText</a:t>
            </a:r>
          </a:p>
          <a:p>
            <a:pPr lvl="2"/>
            <a:r>
              <a:rPr lang="en-US" smtClean="0"/>
              <a:t>Horizontal Size</a:t>
            </a:r>
          </a:p>
          <a:p>
            <a:pPr lvl="1"/>
            <a:r>
              <a:rPr lang="en-US" smtClean="0"/>
              <a:t>Method:</a:t>
            </a:r>
          </a:p>
          <a:p>
            <a:pPr lvl="2"/>
            <a:r>
              <a:rPr lang="en-US" smtClean="0"/>
              <a:t>setText( )</a:t>
            </a:r>
          </a:p>
          <a:p>
            <a:pPr lvl="2"/>
            <a:r>
              <a:rPr lang="en-US" smtClean="0"/>
              <a:t>getText( )</a:t>
            </a:r>
          </a:p>
          <a:p>
            <a:pPr lvl="2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212976"/>
            <a:ext cx="1648502" cy="38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7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Menambahkan JTextField pada JFrame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Untuk menambahkan komponen visual pada Jframe, bisa dilakukan dengan melakukan drag &amp; drop komponen pada palette ke form Jframe.</a:t>
            </a:r>
          </a:p>
          <a:p>
            <a:endParaRPr lang="en-US"/>
          </a:p>
          <a:p>
            <a:r>
              <a:rPr lang="en-US" smtClean="0"/>
              <a:t> </a:t>
            </a:r>
          </a:p>
          <a:p>
            <a:pPr lvl="1"/>
            <a:r>
              <a:rPr lang="en-US" smtClean="0"/>
              <a:t>Properties JTextField yang biasa diisi:</a:t>
            </a:r>
          </a:p>
          <a:p>
            <a:pPr lvl="2"/>
            <a:r>
              <a:rPr lang="en-US" smtClean="0"/>
              <a:t>Variable Name</a:t>
            </a:r>
          </a:p>
          <a:p>
            <a:pPr lvl="2"/>
            <a:r>
              <a:rPr lang="en-US" smtClean="0"/>
              <a:t>text</a:t>
            </a:r>
          </a:p>
          <a:p>
            <a:pPr lvl="2"/>
            <a:r>
              <a:rPr lang="en-US" smtClean="0"/>
              <a:t>toolTipText</a:t>
            </a:r>
          </a:p>
          <a:p>
            <a:pPr lvl="2"/>
            <a:r>
              <a:rPr lang="en-US" smtClean="0"/>
              <a:t>Horizontal Size</a:t>
            </a:r>
          </a:p>
          <a:p>
            <a:pPr lvl="1"/>
            <a:r>
              <a:rPr lang="en-US" smtClean="0"/>
              <a:t>Method:</a:t>
            </a:r>
          </a:p>
          <a:p>
            <a:pPr lvl="2"/>
            <a:r>
              <a:rPr lang="en-US" smtClean="0"/>
              <a:t>setText( )</a:t>
            </a:r>
          </a:p>
          <a:p>
            <a:pPr lvl="2"/>
            <a:r>
              <a:rPr lang="en-US" smtClean="0"/>
              <a:t>getText( )</a:t>
            </a:r>
          </a:p>
          <a:p>
            <a:pPr lvl="2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212976"/>
            <a:ext cx="1648502" cy="38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83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144" y="404664"/>
            <a:ext cx="1800200" cy="1066800"/>
          </a:xfrm>
        </p:spPr>
        <p:txBody>
          <a:bodyPr/>
          <a:lstStyle/>
          <a:p>
            <a:r>
              <a:rPr lang="en-US" smtClean="0"/>
              <a:t>TUGAS</a:t>
            </a:r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242546"/>
            <a:ext cx="8229600" cy="5592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java.util.Scanner;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java.io.FileNotFoundException;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java.io.FileReader;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class bacaFile {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public static void main(String[] args) {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		Scanner input = new Scanner(System.in);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System.out.print("Nama File: ");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String file = input.nextLine();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try{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Scanner fs = new Scanner(new FileReader(file));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while(fs.hasNextLine()) {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        String isi = fs.nextLine();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        System.out.println(isi);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catch (FileNotFoundException fe) {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System.out.println("Invalid filename. Try another:");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//getFileScanner();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4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2161" y="1242546"/>
            <a:ext cx="2808311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mtClean="0"/>
              <a:t>Lakukan analisa terhadap kode program disamping, hasil analisa berupa penjelasan proses kode program tersebut.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74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9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Tujuan Pertemuan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/>
              <a:t>Memahami </a:t>
            </a:r>
            <a:r>
              <a:rPr lang="en-US" smtClean="0"/>
              <a:t>pembuatan program java visual sederhana dengan swing: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Membuat Jframe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JTextField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JButton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JFrame Form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Untuk membuat form </a:t>
            </a:r>
            <a:r>
              <a:rPr lang="en-US" b="1" smtClean="0"/>
              <a:t>JFrame</a:t>
            </a:r>
            <a:r>
              <a:rPr lang="en-US" i="1" smtClean="0"/>
              <a:t>: (dgn Netbeans)</a:t>
            </a:r>
          </a:p>
          <a:p>
            <a:pPr lvl="1"/>
            <a:r>
              <a:rPr lang="en-US" i="1" smtClean="0"/>
              <a:t>Klik kanan pada project </a:t>
            </a:r>
            <a:r>
              <a:rPr lang="en-US" i="1" smtClean="0">
                <a:sym typeface="Wingdings" panose="05000000000000000000" pitchFamily="2" charset="2"/>
              </a:rPr>
              <a:t> new  JFrame Form</a:t>
            </a:r>
          </a:p>
          <a:p>
            <a:pPr lvl="1"/>
            <a:endParaRPr lang="en-US" i="1" smtClean="0">
              <a:sym typeface="Wingdings" panose="05000000000000000000" pitchFamily="2" charset="2"/>
            </a:endParaRPr>
          </a:p>
          <a:p>
            <a:pPr lvl="1"/>
            <a:endParaRPr lang="en-US" i="1">
              <a:sym typeface="Wingdings" panose="05000000000000000000" pitchFamily="2" charset="2"/>
            </a:endParaRPr>
          </a:p>
          <a:p>
            <a:pPr lvl="1"/>
            <a:endParaRPr lang="en-US" i="1" smtClean="0">
              <a:sym typeface="Wingdings" panose="05000000000000000000" pitchFamily="2" charset="2"/>
            </a:endParaRPr>
          </a:p>
          <a:p>
            <a:pPr lvl="1"/>
            <a:endParaRPr lang="en-US" i="1" smtClean="0">
              <a:sym typeface="Wingdings" panose="05000000000000000000" pitchFamily="2" charset="2"/>
            </a:endParaRPr>
          </a:p>
          <a:p>
            <a:pPr lvl="1"/>
            <a:r>
              <a:rPr lang="en-US" i="1" smtClean="0"/>
              <a:t>Selanjutnya pada form yang tampil (lihat slide berikutnya), isi nama </a:t>
            </a:r>
            <a:r>
              <a:rPr lang="en-US" b="1" i="1" smtClean="0"/>
              <a:t>class</a:t>
            </a:r>
            <a:endParaRPr lang="en-US" i="1"/>
          </a:p>
          <a:p>
            <a:pPr marL="411480" lvl="1" indent="0">
              <a:buNone/>
            </a:pPr>
            <a:endParaRPr lang="en-US" i="1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124572"/>
            <a:ext cx="56197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46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JFrame Form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138" y="1943136"/>
            <a:ext cx="6943725" cy="48482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987824" y="2564904"/>
            <a:ext cx="1872208" cy="28803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59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JFrame Form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JFrame: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mtClean="0"/>
              <a:t>Palette</a:t>
            </a:r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157787" y="2939752"/>
            <a:ext cx="3162300" cy="3657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149" y="3068960"/>
            <a:ext cx="394335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04664"/>
            <a:ext cx="8382000" cy="1069848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Membuat JFrame Form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506634"/>
            <a:ext cx="4041648" cy="457200"/>
          </a:xfrm>
        </p:spPr>
        <p:txBody>
          <a:bodyPr/>
          <a:lstStyle/>
          <a:p>
            <a:r>
              <a:rPr lang="en-US" smtClean="0"/>
              <a:t>Panel Properties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1506634"/>
            <a:ext cx="4041775" cy="457200"/>
          </a:xfrm>
        </p:spPr>
        <p:txBody>
          <a:bodyPr/>
          <a:lstStyle/>
          <a:p>
            <a:r>
              <a:rPr lang="en-US" smtClean="0"/>
              <a:t>Tips: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1970182"/>
            <a:ext cx="4041775" cy="469917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Nilai yag sering dirubah pada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properties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JFrame adalah:</a:t>
            </a:r>
          </a:p>
          <a:p>
            <a:r>
              <a:rPr lang="en-US" b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 </a:t>
            </a:r>
          </a:p>
          <a:p>
            <a:pPr marL="749300" indent="-344488">
              <a:buNone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memberi nama pada JFrame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tittle</a:t>
            </a:r>
          </a:p>
          <a:p>
            <a:pPr marL="404813" indent="0">
              <a:buNone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Memberikan judul form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preferredSize</a:t>
            </a:r>
          </a:p>
          <a:p>
            <a:pPr marL="749300" indent="-344488">
              <a:buFont typeface="Wingdings" panose="05000000000000000000" pitchFamily="2" charset="2"/>
              <a:buChar char="à"/>
              <a:tabLst>
                <a:tab pos="749300" algn="l"/>
              </a:tabLst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Menentukan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ukuran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Jframe</a:t>
            </a:r>
          </a:p>
          <a:p>
            <a:r>
              <a:rPr lang="en-US" b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defaultCloseOperation</a:t>
            </a:r>
            <a:endParaRPr lang="en-US" b="1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9300" indent="-344488">
              <a:buFont typeface="Wingdings" panose="05000000000000000000" pitchFamily="2" charset="2"/>
              <a:buChar char="à"/>
              <a:tabLst>
                <a:tab pos="749300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Menentukan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jenis operasi yang dijalankan kalau frame di-close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404812" indent="0">
              <a:buNone/>
              <a:tabLst>
                <a:tab pos="749300" algn="l"/>
              </a:tabLst>
            </a:pPr>
            <a:endParaRPr lang="en-US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buNone/>
            </a:pP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Event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yang sering dimanfaatkan pada JFrame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adalah:</a:t>
            </a:r>
          </a:p>
          <a:p>
            <a:r>
              <a:rPr lang="en-US" b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formComponentShown()</a:t>
            </a:r>
            <a:endParaRPr lang="en-US" b="1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9300" indent="-344488">
              <a:buNone/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Event aktif saat form ditampilkan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989" y="2114600"/>
            <a:ext cx="4046211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25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Menambahkan Jbutton pada JFrame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 </a:t>
            </a:r>
          </a:p>
          <a:p>
            <a:pPr lvl="1"/>
            <a:r>
              <a:rPr lang="en-US" smtClean="0"/>
              <a:t>Properties JButton </a:t>
            </a:r>
            <a:r>
              <a:rPr lang="en-US"/>
              <a:t>yang biasa diisi:</a:t>
            </a:r>
          </a:p>
          <a:p>
            <a:pPr lvl="2"/>
            <a:r>
              <a:rPr lang="en-US" smtClean="0"/>
              <a:t>Variable </a:t>
            </a:r>
            <a:r>
              <a:rPr lang="en-US" smtClean="0"/>
              <a:t>Name</a:t>
            </a:r>
          </a:p>
          <a:p>
            <a:pPr marL="960120" lvl="3" indent="0">
              <a:buNone/>
            </a:pPr>
            <a:r>
              <a:rPr lang="en-US" smtClean="0">
                <a:solidFill>
                  <a:schemeClr val="tx1"/>
                </a:solidFill>
                <a:sym typeface="Wingdings" panose="05000000000000000000" pitchFamily="2" charset="2"/>
              </a:rPr>
              <a:t> Nama variable yang biasa digunakan untuk mengakses</a:t>
            </a:r>
            <a:endParaRPr lang="en-US">
              <a:solidFill>
                <a:schemeClr val="tx1"/>
              </a:solidFill>
            </a:endParaRPr>
          </a:p>
          <a:p>
            <a:pPr lvl="2"/>
            <a:r>
              <a:rPr lang="en-US" smtClean="0"/>
              <a:t>Text</a:t>
            </a:r>
          </a:p>
          <a:p>
            <a:pPr marL="960120" lvl="3" indent="0">
              <a:buNone/>
            </a:pPr>
            <a:r>
              <a:rPr lang="en-US" smtClean="0">
                <a:solidFill>
                  <a:schemeClr val="tx1"/>
                </a:solidFill>
                <a:sym typeface="Wingdings" panose="05000000000000000000" pitchFamily="2" charset="2"/>
              </a:rPr>
              <a:t> Teks (tulisan) yang ditampilkan pada button</a:t>
            </a:r>
            <a:endParaRPr lang="en-US" smtClean="0">
              <a:solidFill>
                <a:schemeClr val="tx1"/>
              </a:solidFill>
            </a:endParaRPr>
          </a:p>
          <a:p>
            <a:pPr lvl="1"/>
            <a:endParaRPr lang="en-US"/>
          </a:p>
          <a:p>
            <a:pPr lvl="1"/>
            <a:r>
              <a:rPr lang="en-US" smtClean="0"/>
              <a:t>Event yang sering dimanfaatkan:</a:t>
            </a:r>
          </a:p>
          <a:p>
            <a:pPr lvl="2"/>
            <a:r>
              <a:rPr lang="en-US" smtClean="0"/>
              <a:t>actionPerformed()</a:t>
            </a:r>
          </a:p>
          <a:p>
            <a:pPr marL="960120" lvl="3" indent="0">
              <a:buNone/>
            </a:pPr>
            <a:r>
              <a:rPr lang="en-US" smtClean="0">
                <a:solidFill>
                  <a:schemeClr val="tx1"/>
                </a:solidFill>
                <a:sym typeface="Wingdings" panose="05000000000000000000" pitchFamily="2" charset="2"/>
              </a:rPr>
              <a:t> Event yang aktif saat tombol di click</a:t>
            </a:r>
            <a:endParaRPr lang="en-US">
              <a:solidFill>
                <a:schemeClr val="tx1"/>
              </a:solidFill>
            </a:endParaRPr>
          </a:p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96" y="2132856"/>
            <a:ext cx="1476164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73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Menambahkan JTextField pada JFrame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Untuk menambahkan komponen visual pada Jframe, bisa dilakukan dengan melakukan drag &amp; drop komponen pada palette ke form Jframe.</a:t>
            </a:r>
          </a:p>
          <a:p>
            <a:endParaRPr lang="en-US"/>
          </a:p>
          <a:p>
            <a:r>
              <a:rPr lang="en-US" smtClean="0"/>
              <a:t> </a:t>
            </a:r>
          </a:p>
          <a:p>
            <a:pPr lvl="1"/>
            <a:r>
              <a:rPr lang="en-US" smtClean="0"/>
              <a:t>Properties </a:t>
            </a:r>
            <a:r>
              <a:rPr lang="en-US" smtClean="0"/>
              <a:t>JLabel </a:t>
            </a:r>
            <a:r>
              <a:rPr lang="en-US" smtClean="0"/>
              <a:t>yang biasa diisi:</a:t>
            </a:r>
          </a:p>
          <a:p>
            <a:pPr lvl="2"/>
            <a:r>
              <a:rPr lang="en-US" smtClean="0"/>
              <a:t>Variable Name</a:t>
            </a:r>
          </a:p>
          <a:p>
            <a:pPr lvl="2"/>
            <a:r>
              <a:rPr lang="en-US" smtClean="0"/>
              <a:t>text</a:t>
            </a:r>
          </a:p>
          <a:p>
            <a:pPr lvl="2"/>
            <a:r>
              <a:rPr lang="en-US" smtClean="0"/>
              <a:t>toolTipText</a:t>
            </a:r>
          </a:p>
          <a:p>
            <a:pPr lvl="2"/>
            <a:endParaRPr lang="en-US" smtClean="0"/>
          </a:p>
          <a:p>
            <a:pPr lvl="1"/>
            <a:r>
              <a:rPr lang="en-US" smtClean="0"/>
              <a:t>Method</a:t>
            </a:r>
            <a:r>
              <a:rPr lang="en-US" smtClean="0"/>
              <a:t>:</a:t>
            </a:r>
          </a:p>
          <a:p>
            <a:pPr lvl="2"/>
            <a:r>
              <a:rPr lang="en-US" smtClean="0"/>
              <a:t>setText( )</a:t>
            </a:r>
          </a:p>
          <a:p>
            <a:pPr lvl="2"/>
            <a:r>
              <a:rPr lang="en-US" smtClean="0"/>
              <a:t>getText( )</a:t>
            </a:r>
          </a:p>
          <a:p>
            <a:pPr lvl="2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140968"/>
            <a:ext cx="1411398" cy="45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91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Contoh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624554"/>
            <a:ext cx="3905250" cy="2962275"/>
          </a:xfrm>
          <a:prstGeom prst="rect">
            <a:avLst/>
          </a:prstGeom>
        </p:spPr>
      </p:pic>
      <p:sp>
        <p:nvSpPr>
          <p:cNvPr id="5" name="Line Callout 1 (Accent Bar) 4"/>
          <p:cNvSpPr/>
          <p:nvPr/>
        </p:nvSpPr>
        <p:spPr>
          <a:xfrm>
            <a:off x="3491880" y="690188"/>
            <a:ext cx="4032448" cy="1586684"/>
          </a:xfrm>
          <a:prstGeom prst="accentCallout1">
            <a:avLst>
              <a:gd name="adj1" fmla="val 18750"/>
              <a:gd name="adj2" fmla="val -1687"/>
              <a:gd name="adj3" fmla="val 125667"/>
              <a:gd name="adj4" fmla="val -445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u="sng" smtClean="0">
                <a:latin typeface="Calibri" panose="020F0502020204030204" pitchFamily="34" charset="0"/>
                <a:cs typeface="Calibri" panose="020F0502020204030204" pitchFamily="34" charset="0"/>
              </a:rPr>
              <a:t>jFrame</a:t>
            </a:r>
          </a:p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frLatihan1</a:t>
            </a:r>
          </a:p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Title: Latihan Frame</a:t>
            </a:r>
          </a:p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PreferredSize: [400, 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300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defaultCloseOperation: EXIT_ON_CLOSE</a:t>
            </a:r>
            <a:endParaRPr 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1">
                <a:latin typeface="Calibri" panose="020F0502020204030204" pitchFamily="34" charset="0"/>
                <a:cs typeface="Calibri" panose="020F0502020204030204" pitchFamily="34" charset="0"/>
              </a:rPr>
              <a:t>formComponentShown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jBtnKeluar.setVisible(false);</a:t>
            </a:r>
          </a:p>
          <a:p>
            <a:endParaRPr 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Line Callout 1 (Accent Bar) 5"/>
          <p:cNvSpPr/>
          <p:nvPr/>
        </p:nvSpPr>
        <p:spPr>
          <a:xfrm>
            <a:off x="5004048" y="2348880"/>
            <a:ext cx="4032448" cy="954107"/>
          </a:xfrm>
          <a:prstGeom prst="accentCallout1">
            <a:avLst>
              <a:gd name="adj1" fmla="val 23707"/>
              <a:gd name="adj2" fmla="val -1296"/>
              <a:gd name="adj3" fmla="val 77216"/>
              <a:gd name="adj4" fmla="val -586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400" b="1" u="sng" smtClean="0">
                <a:latin typeface="Calibri" panose="020F0502020204030204" pitchFamily="34" charset="0"/>
                <a:cs typeface="Calibri" panose="020F0502020204030204" pitchFamily="34" charset="0"/>
              </a:rPr>
              <a:t>jLabel</a:t>
            </a:r>
          </a:p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Variable name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jLblPesan</a:t>
            </a:r>
          </a:p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Text: Hello World, please click tombol di bawah ini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! 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toolTipText: Ini 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teks 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pesan</a:t>
            </a:r>
            <a:endParaRPr 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Line Callout 1 (Accent Bar) 6"/>
          <p:cNvSpPr/>
          <p:nvPr/>
        </p:nvSpPr>
        <p:spPr>
          <a:xfrm>
            <a:off x="4283968" y="3404601"/>
            <a:ext cx="4803196" cy="1815882"/>
          </a:xfrm>
          <a:prstGeom prst="accentCallout1">
            <a:avLst>
              <a:gd name="adj1" fmla="val 20486"/>
              <a:gd name="adj2" fmla="val -1112"/>
              <a:gd name="adj3" fmla="val -6720"/>
              <a:gd name="adj4" fmla="val -628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400" b="1" u="sng" smtClean="0">
                <a:latin typeface="Calibri" panose="020F0502020204030204" pitchFamily="34" charset="0"/>
                <a:cs typeface="Calibri" panose="020F0502020204030204" pitchFamily="34" charset="0"/>
              </a:rPr>
              <a:t>jButton</a:t>
            </a:r>
          </a:p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Variable name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jBtnClickMe</a:t>
            </a:r>
          </a:p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Click Me</a:t>
            </a:r>
          </a:p>
          <a:p>
            <a:endParaRPr lang="en-US" sz="140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actionPerformed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36538"/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jLblPesan.setText("Terima kasih, tombol sudah anda tekan");</a:t>
            </a:r>
          </a:p>
          <a:p>
            <a:pPr marL="236538"/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jBtnClickMe.setVisible(false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marL="236538"/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jBtnKeluar.setVisible(true);</a:t>
            </a:r>
          </a:p>
        </p:txBody>
      </p:sp>
      <p:sp>
        <p:nvSpPr>
          <p:cNvPr id="8" name="Line Callout 1 (Accent Bar) 7"/>
          <p:cNvSpPr/>
          <p:nvPr/>
        </p:nvSpPr>
        <p:spPr>
          <a:xfrm>
            <a:off x="5004048" y="5357182"/>
            <a:ext cx="2304256" cy="1384995"/>
          </a:xfrm>
          <a:prstGeom prst="accentCallout1">
            <a:avLst>
              <a:gd name="adj1" fmla="val 20486"/>
              <a:gd name="adj2" fmla="val -1112"/>
              <a:gd name="adj3" fmla="val -1029"/>
              <a:gd name="adj4" fmla="val -505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400" b="1" u="sng" smtClean="0">
                <a:latin typeface="Calibri" panose="020F0502020204030204" pitchFamily="34" charset="0"/>
                <a:cs typeface="Calibri" panose="020F0502020204030204" pitchFamily="34" charset="0"/>
              </a:rPr>
              <a:t>jButton</a:t>
            </a:r>
          </a:p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Variable name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jBtnKeluar</a:t>
            </a:r>
          </a:p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EXIT</a:t>
            </a:r>
          </a:p>
          <a:p>
            <a:endParaRPr lang="en-US" sz="140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1" smtClean="0">
                <a:latin typeface="Calibri" panose="020F0502020204030204" pitchFamily="34" charset="0"/>
                <a:cs typeface="Calibri" panose="020F0502020204030204" pitchFamily="34" charset="0"/>
              </a:rPr>
              <a:t>actionPerformed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36538"/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System.exit(0);</a:t>
            </a:r>
          </a:p>
        </p:txBody>
      </p:sp>
    </p:spTree>
    <p:extLst>
      <p:ext uri="{BB962C8B-B14F-4D97-AF65-F5344CB8AC3E}">
        <p14:creationId xmlns:p14="http://schemas.microsoft.com/office/powerpoint/2010/main" val="117637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3561</TotalTime>
  <Words>444</Words>
  <Application>Microsoft Office PowerPoint</Application>
  <PresentationFormat>On-screen Show (4:3)</PresentationFormat>
  <Paragraphs>140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Courier New</vt:lpstr>
      <vt:lpstr>Georgia</vt:lpstr>
      <vt:lpstr>Trebuchet MS</vt:lpstr>
      <vt:lpstr>Wingdings</vt:lpstr>
      <vt:lpstr>Wingdings 2</vt:lpstr>
      <vt:lpstr>Urban</vt:lpstr>
      <vt:lpstr>1_Urban</vt:lpstr>
      <vt:lpstr>Bahasa Pemrograman (Pemrograman Visual)</vt:lpstr>
      <vt:lpstr>Tujuan Pertemuan</vt:lpstr>
      <vt:lpstr>Membuat JFrame Form</vt:lpstr>
      <vt:lpstr>Membuat JFrame Form</vt:lpstr>
      <vt:lpstr>Membuat JFrame Form</vt:lpstr>
      <vt:lpstr>Membuat JFrame Form</vt:lpstr>
      <vt:lpstr>Menambahkan Jbutton pada JFrame</vt:lpstr>
      <vt:lpstr>Menambahkan JTextField pada JFrame</vt:lpstr>
      <vt:lpstr>Contoh</vt:lpstr>
      <vt:lpstr>Menambahkan JTextField pada JFrame</vt:lpstr>
      <vt:lpstr>Menambahkan JTextField pada JFrame</vt:lpstr>
      <vt:lpstr>TUGAS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350</cp:revision>
  <dcterms:created xsi:type="dcterms:W3CDTF">2011-09-16T02:11:44Z</dcterms:created>
  <dcterms:modified xsi:type="dcterms:W3CDTF">2016-10-03T16:34:54Z</dcterms:modified>
</cp:coreProperties>
</file>