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0"/>
  </p:notesMasterIdLst>
  <p:sldIdLst>
    <p:sldId id="256" r:id="rId2"/>
    <p:sldId id="291" r:id="rId3"/>
    <p:sldId id="292" r:id="rId4"/>
    <p:sldId id="294" r:id="rId5"/>
    <p:sldId id="298" r:id="rId6"/>
    <p:sldId id="299" r:id="rId7"/>
    <p:sldId id="300" r:id="rId8"/>
    <p:sldId id="295" r:id="rId9"/>
    <p:sldId id="301" r:id="rId10"/>
    <p:sldId id="302" r:id="rId11"/>
    <p:sldId id="303" r:id="rId12"/>
    <p:sldId id="296" r:id="rId13"/>
    <p:sldId id="304" r:id="rId14"/>
    <p:sldId id="293" r:id="rId15"/>
    <p:sldId id="297" r:id="rId16"/>
    <p:sldId id="287" r:id="rId17"/>
    <p:sldId id="290" r:id="rId18"/>
    <p:sldId id="289" r:id="rId1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3951" autoAdjust="0"/>
  </p:normalViewPr>
  <p:slideViewPr>
    <p:cSldViewPr>
      <p:cViewPr varScale="1">
        <p:scale>
          <a:sx n="60" d="100"/>
          <a:sy n="60" d="100"/>
        </p:scale>
        <p:origin x="93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69819-C66C-45CA-9097-AB66E2264A50}" type="datetimeFigureOut">
              <a:rPr lang="id-ID" smtClean="0"/>
              <a:t>06/10/2015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4E9DD-C909-4612-BA08-EA107B4C456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8556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4E9DD-C909-4612-BA08-EA107B4C456F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2119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Kasus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bisnis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dibangun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sekitar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biaya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manfaat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CRM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menjawab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pertanyaan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"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Mengapa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harus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berinvestasi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CRM? '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Kasus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bisnis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terlihat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kedua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biaya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pendapatan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CRM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menghasilkan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pendapatan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tambahan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nomor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konversi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lead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lebih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tersangka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prospek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kesempatan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lebih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cross-selling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up-selling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harga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lebih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akurat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tingkat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kepuasan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pelanggan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retensi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tingkat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lebih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kata-of-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mulut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pengaruh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lead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lebih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penjualan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kampanye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pemasaran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penjualan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tambahan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proses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penjualan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lebih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efektif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id-ID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Biaya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dikurangi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ditingkatkan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memimpin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kualifikasi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biaya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lebih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rendah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akuisisi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pelanggan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manajemen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account yang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lebih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efisien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kurang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limbah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kampanye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pemasaran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mengurangi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biaya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layanan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pelanggan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 proses front-office yang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lebih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efisien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4E9DD-C909-4612-BA08-EA107B4C456F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9497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Pemetaan dan perbaikan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4E9DD-C909-4612-BA08-EA107B4C456F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19388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901087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06/10/2015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60" y="5020056"/>
            <a:ext cx="1971040" cy="183794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06/10/2015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06/10/2015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06/10/2015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-23409"/>
            <a:ext cx="10828107" cy="35606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Customer Relationship Management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06/10/2015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06/10/2015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15B4FD-92E0-4978-907F-923BCA868FE5}" type="datetimeFigureOut">
              <a:rPr lang="id-ID" smtClean="0"/>
              <a:t>06/10/2015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06/10/2015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06/10/2015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06/10/2015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06/10/2015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836712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943136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15B4FD-92E0-4978-907F-923BCA868FE5}" type="datetimeFigureOut">
              <a:rPr lang="id-ID" smtClean="0"/>
              <a:t>06/10/2015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104" y="5949280"/>
            <a:ext cx="917639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d-I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erencanaan &amp; implementasi </a:t>
            </a:r>
            <a:r>
              <a:rPr lang="id-I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d-I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royek CRM</a:t>
            </a:r>
            <a:endParaRPr lang="id-ID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sz="2000" i="1" dirty="0"/>
              <a:t>Customer Relationship Management</a:t>
            </a:r>
          </a:p>
        </p:txBody>
      </p:sp>
    </p:spTree>
    <p:extLst>
      <p:ext uri="{BB962C8B-B14F-4D97-AF65-F5344CB8AC3E}">
        <p14:creationId xmlns:p14="http://schemas.microsoft.com/office/powerpoint/2010/main" val="32745774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882" y="836712"/>
            <a:ext cx="9078235" cy="59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304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026" t="20293" r="15134" b="3903"/>
          <a:stretch/>
        </p:blipFill>
        <p:spPr>
          <a:xfrm>
            <a:off x="609600" y="692696"/>
            <a:ext cx="10664310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30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</a:t>
            </a:r>
            <a:r>
              <a:rPr lang="id-ID" dirty="0" smtClean="0"/>
              <a:t>enen</a:t>
            </a:r>
            <a:r>
              <a:rPr lang="fi-FI" dirty="0" smtClean="0"/>
              <a:t>tukan </a:t>
            </a:r>
            <a:r>
              <a:rPr lang="fi-FI" dirty="0"/>
              <a:t>kebutuhan dan </a:t>
            </a:r>
            <a:r>
              <a:rPr lang="id-ID" dirty="0" smtClean="0"/>
              <a:t>memilih</a:t>
            </a:r>
            <a:r>
              <a:rPr lang="fi-FI" dirty="0" smtClean="0"/>
              <a:t> mitra</a:t>
            </a:r>
            <a:r>
              <a:rPr lang="id-ID" dirty="0" smtClean="0"/>
              <a:t>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pemetaan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perbaikan</a:t>
            </a:r>
            <a:endParaRPr lang="en-US" dirty="0"/>
          </a:p>
          <a:p>
            <a:r>
              <a:rPr lang="id-ID" dirty="0" smtClean="0"/>
              <a:t>Review </a:t>
            </a:r>
            <a:r>
              <a:rPr lang="en-US" dirty="0" smtClean="0"/>
              <a:t>data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gap</a:t>
            </a:r>
          </a:p>
          <a:p>
            <a:r>
              <a:rPr lang="en-US" dirty="0" err="1" smtClean="0"/>
              <a:t>Spesifikasi</a:t>
            </a:r>
            <a:r>
              <a:rPr lang="id-ID" dirty="0" smtClean="0"/>
              <a:t> kebutuhan teknologi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id-ID" dirty="0" smtClean="0"/>
              <a:t> </a:t>
            </a:r>
            <a:r>
              <a:rPr lang="en-US" dirty="0" err="1" smtClean="0"/>
              <a:t>alternatif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endParaRPr lang="en-US" dirty="0"/>
          </a:p>
          <a:p>
            <a:r>
              <a:rPr lang="id-ID" dirty="0" smtClean="0"/>
              <a:t>M</a:t>
            </a:r>
            <a:r>
              <a:rPr lang="en-US" dirty="0" err="1" smtClean="0"/>
              <a:t>enulis</a:t>
            </a:r>
            <a:r>
              <a:rPr lang="en-US" dirty="0" smtClean="0"/>
              <a:t>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proposal (RFP)</a:t>
            </a:r>
          </a:p>
          <a:p>
            <a:r>
              <a:rPr lang="id-ID" dirty="0"/>
              <a:t>P</a:t>
            </a:r>
            <a:r>
              <a:rPr lang="en-US" dirty="0" err="1" smtClean="0"/>
              <a:t>anggilan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proposal</a:t>
            </a:r>
          </a:p>
          <a:p>
            <a:r>
              <a:rPr lang="id-ID" dirty="0" smtClean="0"/>
              <a:t>M</a:t>
            </a:r>
            <a:r>
              <a:rPr lang="en-US" dirty="0" err="1" smtClean="0"/>
              <a:t>erevisi</a:t>
            </a:r>
            <a:r>
              <a:rPr lang="en-US" dirty="0" smtClean="0"/>
              <a:t> </a:t>
            </a:r>
            <a:r>
              <a:rPr lang="en-US" dirty="0" err="1" smtClean="0"/>
              <a:t>identifikasi</a:t>
            </a:r>
            <a:r>
              <a:rPr lang="id-ID" dirty="0" smtClean="0"/>
              <a:t> kebutuhan teknologi</a:t>
            </a:r>
            <a:endParaRPr lang="en-US" dirty="0"/>
          </a:p>
          <a:p>
            <a:r>
              <a:rPr lang="id-ID" dirty="0" err="1" smtClean="0"/>
              <a:t>P</a:t>
            </a:r>
            <a:r>
              <a:rPr lang="en-US" dirty="0" err="1" smtClean="0"/>
              <a:t>enilaian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mitra</a:t>
            </a:r>
            <a:r>
              <a:rPr lang="en-US" dirty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928303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6756" t="18245" r="24542" b="9025"/>
          <a:stretch/>
        </p:blipFill>
        <p:spPr>
          <a:xfrm>
            <a:off x="1559496" y="807849"/>
            <a:ext cx="7498777" cy="605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037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Melaksanakan Proyek</a:t>
            </a:r>
            <a:r>
              <a:rPr lang="id-ID" dirty="0" smtClean="0"/>
              <a:t>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Memperbaiki </a:t>
            </a:r>
            <a:r>
              <a:rPr lang="id-ID" dirty="0"/>
              <a:t>rencana proyek</a:t>
            </a:r>
          </a:p>
          <a:p>
            <a:r>
              <a:rPr lang="id-ID" dirty="0" smtClean="0"/>
              <a:t>Mengidentifikasi </a:t>
            </a:r>
            <a:r>
              <a:rPr lang="id-ID" dirty="0"/>
              <a:t>kebutuhan </a:t>
            </a:r>
            <a:r>
              <a:rPr lang="id-ID" dirty="0" smtClean="0"/>
              <a:t>kustomisasi teknologi</a:t>
            </a:r>
            <a:endParaRPr lang="id-ID" dirty="0"/>
          </a:p>
          <a:p>
            <a:r>
              <a:rPr lang="id-ID" dirty="0" smtClean="0"/>
              <a:t>Desain </a:t>
            </a:r>
            <a:r>
              <a:rPr lang="id-ID" dirty="0"/>
              <a:t>prototipe, uji, memodifikasi dan menggelar.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905454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Mengevaluasi kinerja: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Hasil proyek </a:t>
            </a:r>
            <a:endParaRPr lang="id-ID" dirty="0"/>
          </a:p>
          <a:p>
            <a:r>
              <a:rPr lang="id-ID" dirty="0" smtClean="0"/>
              <a:t>Hasil bisnis</a:t>
            </a:r>
            <a:r>
              <a:rPr lang="id-ID" dirty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387314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yamininaidu.com.au/wp/wp-content/uploads/2013/05/any-ques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2397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Referensi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i="1" dirty="0" smtClean="0"/>
              <a:t>Customer Relationship</a:t>
            </a:r>
            <a:r>
              <a:rPr lang="id-ID" i="1" dirty="0"/>
              <a:t> </a:t>
            </a:r>
            <a:r>
              <a:rPr lang="id-ID" i="1" dirty="0" smtClean="0"/>
              <a:t>Management - Concepts </a:t>
            </a:r>
            <a:r>
              <a:rPr lang="id-ID" i="1" dirty="0"/>
              <a:t>and </a:t>
            </a:r>
            <a:r>
              <a:rPr lang="id-ID" i="1" dirty="0" smtClean="0"/>
              <a:t>Technologies, Second edition, Francis Buttle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14192111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coach-em.com/wp-content/uploads/2013/04/Fotolia_36158804_M-9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9"/>
            <a:ext cx="12192000" cy="685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8004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Memahami </a:t>
            </a:r>
            <a:r>
              <a:rPr lang="en-US" dirty="0" smtClean="0"/>
              <a:t>lima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CRM</a:t>
            </a:r>
          </a:p>
          <a:p>
            <a:endParaRPr lang="en-US" dirty="0"/>
          </a:p>
          <a:p>
            <a:r>
              <a:rPr lang="id-ID" dirty="0" smtClean="0"/>
              <a:t>Memhami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proses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endParaRPr lang="en-US" dirty="0"/>
          </a:p>
          <a:p>
            <a:endParaRPr lang="en-US" dirty="0"/>
          </a:p>
          <a:p>
            <a:r>
              <a:rPr lang="id-ID" dirty="0" smtClean="0"/>
              <a:t>Memahami </a:t>
            </a:r>
            <a:r>
              <a:rPr lang="en-US" dirty="0" err="1" smtClean="0"/>
              <a:t>pentingnya</a:t>
            </a:r>
            <a:r>
              <a:rPr lang="en-US" dirty="0" smtClean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proses </a:t>
            </a:r>
            <a:r>
              <a:rPr lang="en-US" dirty="0" err="1"/>
              <a:t>implementasi</a:t>
            </a:r>
            <a:r>
              <a:rPr lang="en-US" dirty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376498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Implementasi CRM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43136"/>
            <a:ext cx="7355160" cy="477752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L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CRM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630" t="20293" r="7940" b="4927"/>
          <a:stretch/>
        </p:blipFill>
        <p:spPr>
          <a:xfrm>
            <a:off x="2423592" y="2420888"/>
            <a:ext cx="6552728" cy="430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059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Mengembangkan strategi CRM: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Analisa situasi</a:t>
            </a:r>
            <a:endParaRPr lang="id-ID" dirty="0"/>
          </a:p>
          <a:p>
            <a:r>
              <a:rPr lang="id-ID" dirty="0" smtClean="0"/>
              <a:t>Belajar dan mengenal CRM</a:t>
            </a:r>
            <a:endParaRPr lang="id-ID" dirty="0"/>
          </a:p>
          <a:p>
            <a:r>
              <a:rPr lang="id-ID" dirty="0" smtClean="0"/>
              <a:t>Mengembangkan visi CRM</a:t>
            </a:r>
            <a:endParaRPr lang="id-ID" dirty="0"/>
          </a:p>
          <a:p>
            <a:r>
              <a:rPr lang="id-ID" dirty="0" smtClean="0"/>
              <a:t>Menentukan prioritas</a:t>
            </a:r>
            <a:endParaRPr lang="id-ID" dirty="0"/>
          </a:p>
          <a:p>
            <a:r>
              <a:rPr lang="id-ID" dirty="0" smtClean="0"/>
              <a:t>Menetapkan </a:t>
            </a:r>
            <a:r>
              <a:rPr lang="id-ID" dirty="0"/>
              <a:t>tujuan dan sasaran</a:t>
            </a:r>
          </a:p>
          <a:p>
            <a:r>
              <a:rPr lang="id-ID" dirty="0" smtClean="0"/>
              <a:t>Mengidentifikasi </a:t>
            </a:r>
            <a:r>
              <a:rPr lang="id-ID" dirty="0"/>
              <a:t>orang, proses dan </a:t>
            </a:r>
            <a:r>
              <a:rPr lang="id-ID" dirty="0" smtClean="0"/>
              <a:t>kebutuhan teknologi</a:t>
            </a:r>
            <a:endParaRPr lang="id-ID" dirty="0"/>
          </a:p>
          <a:p>
            <a:r>
              <a:rPr lang="id-ID" dirty="0" smtClean="0"/>
              <a:t>Mengembangkan </a:t>
            </a:r>
            <a:r>
              <a:rPr lang="id-ID" dirty="0"/>
              <a:t>kasus bisnis.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589409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115" t="19269" r="17901" b="830"/>
          <a:stretch/>
        </p:blipFill>
        <p:spPr>
          <a:xfrm>
            <a:off x="1617712" y="709158"/>
            <a:ext cx="8798768" cy="612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461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668" t="28488" r="20115" b="12098"/>
          <a:stretch/>
        </p:blipFill>
        <p:spPr>
          <a:xfrm>
            <a:off x="609600" y="836712"/>
            <a:ext cx="10760229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799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325" t="19974" r="24214" b="10114"/>
          <a:stretch/>
        </p:blipFill>
        <p:spPr>
          <a:xfrm>
            <a:off x="1991544" y="836712"/>
            <a:ext cx="7848872" cy="599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226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fondasi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CRM: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Mengidentifikasi pemangku kepentingan</a:t>
            </a:r>
            <a:endParaRPr lang="id-ID" dirty="0"/>
          </a:p>
          <a:p>
            <a:r>
              <a:rPr lang="id-ID" dirty="0" smtClean="0"/>
              <a:t>Membangun </a:t>
            </a:r>
            <a:r>
              <a:rPr lang="id-ID" dirty="0"/>
              <a:t>struktur </a:t>
            </a:r>
            <a:r>
              <a:rPr lang="id-ID" dirty="0" smtClean="0"/>
              <a:t>organisasi</a:t>
            </a:r>
            <a:endParaRPr lang="id-ID" dirty="0"/>
          </a:p>
          <a:p>
            <a:r>
              <a:rPr lang="id-ID" dirty="0" smtClean="0"/>
              <a:t>Mengidentifikasi </a:t>
            </a:r>
            <a:r>
              <a:rPr lang="id-ID" dirty="0"/>
              <a:t>kebutuhan manajemen perubahan</a:t>
            </a:r>
          </a:p>
          <a:p>
            <a:r>
              <a:rPr lang="id-ID" dirty="0" smtClean="0"/>
              <a:t>Mengidentifikasi </a:t>
            </a:r>
            <a:r>
              <a:rPr lang="id-ID" dirty="0"/>
              <a:t>kebutuhan manajemen proyek</a:t>
            </a:r>
          </a:p>
          <a:p>
            <a:r>
              <a:rPr lang="id-ID" dirty="0" smtClean="0"/>
              <a:t>Mengidentifikasi </a:t>
            </a:r>
            <a:r>
              <a:rPr lang="id-ID" dirty="0"/>
              <a:t>faktor penentu keberhasilan</a:t>
            </a:r>
          </a:p>
          <a:p>
            <a:r>
              <a:rPr lang="id-ID" dirty="0" smtClean="0"/>
              <a:t>Mengembangkan </a:t>
            </a:r>
            <a:r>
              <a:rPr lang="id-ID" dirty="0"/>
              <a:t>rencana manajemen risiko.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214888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477" t="19463" r="24181" b="3709"/>
          <a:stretch/>
        </p:blipFill>
        <p:spPr>
          <a:xfrm>
            <a:off x="1559496" y="791434"/>
            <a:ext cx="8049144" cy="603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211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16781</TotalTime>
  <Words>340</Words>
  <Application>Microsoft Office PowerPoint</Application>
  <PresentationFormat>Widescreen</PresentationFormat>
  <Paragraphs>66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Georgia</vt:lpstr>
      <vt:lpstr>Trebuchet MS</vt:lpstr>
      <vt:lpstr>Wingdings 2</vt:lpstr>
      <vt:lpstr>Urban</vt:lpstr>
      <vt:lpstr>perencanaan &amp; implementasi proyek CRM</vt:lpstr>
      <vt:lpstr>Learning Objectives</vt:lpstr>
      <vt:lpstr>Implementasi CRM</vt:lpstr>
      <vt:lpstr>Mengembangkan strategi CRM:</vt:lpstr>
      <vt:lpstr>PowerPoint Presentation</vt:lpstr>
      <vt:lpstr>PowerPoint Presentation</vt:lpstr>
      <vt:lpstr>PowerPoint Presentation</vt:lpstr>
      <vt:lpstr>Membangun fondasi proyek CRM:</vt:lpstr>
      <vt:lpstr>PowerPoint Presentation</vt:lpstr>
      <vt:lpstr>PowerPoint Presentation</vt:lpstr>
      <vt:lpstr>PowerPoint Presentation</vt:lpstr>
      <vt:lpstr>Menentukan kebutuhan dan memilih mitra:</vt:lpstr>
      <vt:lpstr>PowerPoint Presentation</vt:lpstr>
      <vt:lpstr>Melaksanakan Proyek:</vt:lpstr>
      <vt:lpstr>Mengevaluasi kinerja:</vt:lpstr>
      <vt:lpstr>PowerPoint Presentation</vt:lpstr>
      <vt:lpstr>Referensi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Marcello Singadji</cp:lastModifiedBy>
  <cp:revision>191</cp:revision>
  <dcterms:created xsi:type="dcterms:W3CDTF">2011-09-16T02:11:44Z</dcterms:created>
  <dcterms:modified xsi:type="dcterms:W3CDTF">2015-10-07T05:30:32Z</dcterms:modified>
</cp:coreProperties>
</file>