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3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290" r:id="rId31"/>
    <p:sldId id="283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2AC33-E66F-4B47-BC58-235E6073EC00}" v="75" dt="2021-04-25T18:04:03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3" autoAdjust="0"/>
  </p:normalViewPr>
  <p:slideViewPr>
    <p:cSldViewPr>
      <p:cViewPr>
        <p:scale>
          <a:sx n="70" d="100"/>
          <a:sy n="70" d="100"/>
        </p:scale>
        <p:origin x="1066" y="2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C4AE2C29-EC31-435B-9623-ADE67BD8DC1C}"/>
    <pc:docChg chg="modSld">
      <pc:chgData name="Marcello Singadji" userId="8bffbbdb-4fbc-4a87-b9c3-46ced084e620" providerId="ADAL" clId="{C4AE2C29-EC31-435B-9623-ADE67BD8DC1C}" dt="2021-04-19T01:08:22.370" v="2" actId="20577"/>
      <pc:docMkLst>
        <pc:docMk/>
      </pc:docMkLst>
      <pc:sldChg chg="modSp mod">
        <pc:chgData name="Marcello Singadji" userId="8bffbbdb-4fbc-4a87-b9c3-46ced084e620" providerId="ADAL" clId="{C4AE2C29-EC31-435B-9623-ADE67BD8DC1C}" dt="2021-04-19T01:08:22.370" v="2" actId="20577"/>
        <pc:sldMkLst>
          <pc:docMk/>
          <pc:sldMk cId="0" sldId="256"/>
        </pc:sldMkLst>
        <pc:spChg chg="mod">
          <ac:chgData name="Marcello Singadji" userId="8bffbbdb-4fbc-4a87-b9c3-46ced084e620" providerId="ADAL" clId="{C4AE2C29-EC31-435B-9623-ADE67BD8DC1C}" dt="2021-04-19T01:08:22.370" v="2" actId="20577"/>
          <ac:spMkLst>
            <pc:docMk/>
            <pc:sldMk cId="0" sldId="256"/>
            <ac:spMk id="3075" creationId="{00000000-0000-0000-0000-000000000000}"/>
          </ac:spMkLst>
        </pc:spChg>
      </pc:sldChg>
    </pc:docChg>
  </pc:docChgLst>
  <pc:docChgLst>
    <pc:chgData name="Marcello Singadji" userId="8bffbbdb-4fbc-4a87-b9c3-46ced084e620" providerId="ADAL" clId="{FF79B4A9-23EE-4C5A-9C14-31C9A3F068DC}"/>
    <pc:docChg chg="modMainMaster">
      <pc:chgData name="Marcello Singadji" userId="8bffbbdb-4fbc-4a87-b9c3-46ced084e620" providerId="ADAL" clId="{FF79B4A9-23EE-4C5A-9C14-31C9A3F068DC}" dt="2021-02-12T18:52:56.884" v="35" actId="114"/>
      <pc:docMkLst>
        <pc:docMk/>
      </pc:docMkLst>
      <pc:sldMasterChg chg="modSldLayout">
        <pc:chgData name="Marcello Singadji" userId="8bffbbdb-4fbc-4a87-b9c3-46ced084e620" providerId="ADAL" clId="{FF79B4A9-23EE-4C5A-9C14-31C9A3F068DC}" dt="2021-02-12T18:52:56.884" v="35" actId="114"/>
        <pc:sldMasterMkLst>
          <pc:docMk/>
          <pc:sldMasterMk cId="2348380757" sldId="2147483695"/>
        </pc:sldMasterMkLst>
        <pc:sldLayoutChg chg="modSp mod">
          <pc:chgData name="Marcello Singadji" userId="8bffbbdb-4fbc-4a87-b9c3-46ced084e620" providerId="ADAL" clId="{FF79B4A9-23EE-4C5A-9C14-31C9A3F068DC}" dt="2021-02-12T18:52:56.884" v="35" actId="114"/>
          <pc:sldLayoutMkLst>
            <pc:docMk/>
            <pc:sldMasterMk cId="2348380757" sldId="2147483695"/>
            <pc:sldLayoutMk cId="586506023" sldId="2147483697"/>
          </pc:sldLayoutMkLst>
          <pc:spChg chg="mod">
            <ac:chgData name="Marcello Singadji" userId="8bffbbdb-4fbc-4a87-b9c3-46ced084e620" providerId="ADAL" clId="{FF79B4A9-23EE-4C5A-9C14-31C9A3F068DC}" dt="2021-02-12T18:52:56.884" v="35" actId="114"/>
            <ac:spMkLst>
              <pc:docMk/>
              <pc:sldMasterMk cId="2348380757" sldId="2147483695"/>
              <pc:sldLayoutMk cId="586506023" sldId="2147483697"/>
              <ac:spMk id="6" creationId="{00000000-0000-0000-0000-000000000000}"/>
            </ac:spMkLst>
          </pc:spChg>
        </pc:sldLayoutChg>
      </pc:sldMasterChg>
    </pc:docChg>
  </pc:docChgLst>
  <pc:docChgLst>
    <pc:chgData name="Marcello Singadji" userId="8bffbbdb-4fbc-4a87-b9c3-46ced084e620" providerId="ADAL" clId="{4B02AC33-E66F-4B47-BC58-235E6073EC00}"/>
    <pc:docChg chg="undo redo custSel addSld delSld modSld modMainMaster">
      <pc:chgData name="Marcello Singadji" userId="8bffbbdb-4fbc-4a87-b9c3-46ced084e620" providerId="ADAL" clId="{4B02AC33-E66F-4B47-BC58-235E6073EC00}" dt="2021-04-25T18:05:03.396" v="1031"/>
      <pc:docMkLst>
        <pc:docMk/>
      </pc:docMkLst>
      <pc:sldChg chg="modSp mod">
        <pc:chgData name="Marcello Singadji" userId="8bffbbdb-4fbc-4a87-b9c3-46ced084e620" providerId="ADAL" clId="{4B02AC33-E66F-4B47-BC58-235E6073EC00}" dt="2021-04-25T16:46:32.038" v="8" actId="403"/>
        <pc:sldMkLst>
          <pc:docMk/>
          <pc:sldMk cId="0" sldId="256"/>
        </pc:sldMkLst>
        <pc:spChg chg="mod">
          <ac:chgData name="Marcello Singadji" userId="8bffbbdb-4fbc-4a87-b9c3-46ced084e620" providerId="ADAL" clId="{4B02AC33-E66F-4B47-BC58-235E6073EC00}" dt="2021-04-25T16:46:32.038" v="8" actId="403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new mod">
        <pc:chgData name="Marcello Singadji" userId="8bffbbdb-4fbc-4a87-b9c3-46ced084e620" providerId="ADAL" clId="{4B02AC33-E66F-4B47-BC58-235E6073EC00}" dt="2021-04-25T16:48:33.622" v="33" actId="404"/>
        <pc:sldMkLst>
          <pc:docMk/>
          <pc:sldMk cId="1227510502" sldId="291"/>
        </pc:sldMkLst>
        <pc:spChg chg="mod">
          <ac:chgData name="Marcello Singadji" userId="8bffbbdb-4fbc-4a87-b9c3-46ced084e620" providerId="ADAL" clId="{4B02AC33-E66F-4B47-BC58-235E6073EC00}" dt="2021-04-25T16:46:55.210" v="10"/>
          <ac:spMkLst>
            <pc:docMk/>
            <pc:sldMk cId="1227510502" sldId="291"/>
            <ac:spMk id="2" creationId="{4D3D56B7-588D-4524-BB95-F6CC6F5478A5}"/>
          </ac:spMkLst>
        </pc:spChg>
        <pc:spChg chg="del mod">
          <ac:chgData name="Marcello Singadji" userId="8bffbbdb-4fbc-4a87-b9c3-46ced084e620" providerId="ADAL" clId="{4B02AC33-E66F-4B47-BC58-235E6073EC00}" dt="2021-04-25T16:48:06.587" v="25" actId="478"/>
          <ac:spMkLst>
            <pc:docMk/>
            <pc:sldMk cId="1227510502" sldId="291"/>
            <ac:spMk id="3" creationId="{AB2E1B73-37FF-4AC7-BDF9-888EBC477824}"/>
          </ac:spMkLst>
        </pc:spChg>
        <pc:spChg chg="add mod">
          <ac:chgData name="Marcello Singadji" userId="8bffbbdb-4fbc-4a87-b9c3-46ced084e620" providerId="ADAL" clId="{4B02AC33-E66F-4B47-BC58-235E6073EC00}" dt="2021-04-25T16:48:33.622" v="33" actId="404"/>
          <ac:spMkLst>
            <pc:docMk/>
            <pc:sldMk cId="1227510502" sldId="291"/>
            <ac:spMk id="4" creationId="{A55DFBA0-77F0-42D7-A6BD-F509C7703F94}"/>
          </ac:spMkLst>
        </pc:spChg>
      </pc:sldChg>
      <pc:sldChg chg="addSp delSp modSp new mod modClrScheme chgLayout">
        <pc:chgData name="Marcello Singadji" userId="8bffbbdb-4fbc-4a87-b9c3-46ced084e620" providerId="ADAL" clId="{4B02AC33-E66F-4B47-BC58-235E6073EC00}" dt="2021-04-25T17:08:43.146" v="316" actId="26606"/>
        <pc:sldMkLst>
          <pc:docMk/>
          <pc:sldMk cId="3532055436" sldId="292"/>
        </pc:sldMkLst>
        <pc:spChg chg="mod">
          <ac:chgData name="Marcello Singadji" userId="8bffbbdb-4fbc-4a87-b9c3-46ced084e620" providerId="ADAL" clId="{4B02AC33-E66F-4B47-BC58-235E6073EC00}" dt="2021-04-25T17:08:43.146" v="316" actId="26606"/>
          <ac:spMkLst>
            <pc:docMk/>
            <pc:sldMk cId="3532055436" sldId="292"/>
            <ac:spMk id="2" creationId="{DD5B68F9-A8BD-466A-8C18-A032DC74EE7D}"/>
          </ac:spMkLst>
        </pc:spChg>
        <pc:spChg chg="mod ord">
          <ac:chgData name="Marcello Singadji" userId="8bffbbdb-4fbc-4a87-b9c3-46ced084e620" providerId="ADAL" clId="{4B02AC33-E66F-4B47-BC58-235E6073EC00}" dt="2021-04-25T17:08:43.146" v="316" actId="26606"/>
          <ac:spMkLst>
            <pc:docMk/>
            <pc:sldMk cId="3532055436" sldId="292"/>
            <ac:spMk id="3" creationId="{AA147E44-0B75-4E35-B082-2BCD7DC11B16}"/>
          </ac:spMkLst>
        </pc:spChg>
        <pc:spChg chg="add del mod">
          <ac:chgData name="Marcello Singadji" userId="8bffbbdb-4fbc-4a87-b9c3-46ced084e620" providerId="ADAL" clId="{4B02AC33-E66F-4B47-BC58-235E6073EC00}" dt="2021-04-25T17:08:40.142" v="311" actId="26606"/>
          <ac:spMkLst>
            <pc:docMk/>
            <pc:sldMk cId="3532055436" sldId="292"/>
            <ac:spMk id="6" creationId="{34719695-3FC8-4DB7-A282-E43E95D943F7}"/>
          </ac:spMkLst>
        </pc:spChg>
        <pc:spChg chg="add del mod">
          <ac:chgData name="Marcello Singadji" userId="8bffbbdb-4fbc-4a87-b9c3-46ced084e620" providerId="ADAL" clId="{4B02AC33-E66F-4B47-BC58-235E6073EC00}" dt="2021-04-25T17:08:40.142" v="311" actId="26606"/>
          <ac:spMkLst>
            <pc:docMk/>
            <pc:sldMk cId="3532055436" sldId="292"/>
            <ac:spMk id="7" creationId="{D0C44C62-59FF-4341-8ADF-82BAF9450956}"/>
          </ac:spMkLst>
        </pc:spChg>
        <pc:spChg chg="add del mod">
          <ac:chgData name="Marcello Singadji" userId="8bffbbdb-4fbc-4a87-b9c3-46ced084e620" providerId="ADAL" clId="{4B02AC33-E66F-4B47-BC58-235E6073EC00}" dt="2021-04-25T17:08:37.561" v="307" actId="26606"/>
          <ac:spMkLst>
            <pc:docMk/>
            <pc:sldMk cId="3532055436" sldId="292"/>
            <ac:spMk id="9" creationId="{978FDD39-B4D7-411F-B009-A84B35DFD059}"/>
          </ac:spMkLst>
        </pc:spChg>
        <pc:spChg chg="add del mod">
          <ac:chgData name="Marcello Singadji" userId="8bffbbdb-4fbc-4a87-b9c3-46ced084e620" providerId="ADAL" clId="{4B02AC33-E66F-4B47-BC58-235E6073EC00}" dt="2021-04-25T17:08:37.561" v="307" actId="26606"/>
          <ac:spMkLst>
            <pc:docMk/>
            <pc:sldMk cId="3532055436" sldId="292"/>
            <ac:spMk id="11" creationId="{5B7D577D-1CA8-448D-8E0D-97F15915BFD7}"/>
          </ac:spMkLst>
        </pc:spChg>
        <pc:picChg chg="add mod">
          <ac:chgData name="Marcello Singadji" userId="8bffbbdb-4fbc-4a87-b9c3-46ced084e620" providerId="ADAL" clId="{4B02AC33-E66F-4B47-BC58-235E6073EC00}" dt="2021-04-25T17:08:43.146" v="316" actId="26606"/>
          <ac:picMkLst>
            <pc:docMk/>
            <pc:sldMk cId="3532055436" sldId="292"/>
            <ac:picMk id="4" creationId="{89CD6309-387C-45B7-B5AD-D1C173D4FF86}"/>
          </ac:picMkLst>
        </pc:picChg>
      </pc:sldChg>
      <pc:sldChg chg="modSp new mod">
        <pc:chgData name="Marcello Singadji" userId="8bffbbdb-4fbc-4a87-b9c3-46ced084e620" providerId="ADAL" clId="{4B02AC33-E66F-4B47-BC58-235E6073EC00}" dt="2021-04-25T16:54:03.774" v="100" actId="14100"/>
        <pc:sldMkLst>
          <pc:docMk/>
          <pc:sldMk cId="1684968163" sldId="293"/>
        </pc:sldMkLst>
        <pc:spChg chg="mod">
          <ac:chgData name="Marcello Singadji" userId="8bffbbdb-4fbc-4a87-b9c3-46ced084e620" providerId="ADAL" clId="{4B02AC33-E66F-4B47-BC58-235E6073EC00}" dt="2021-04-25T16:52:02.799" v="60"/>
          <ac:spMkLst>
            <pc:docMk/>
            <pc:sldMk cId="1684968163" sldId="293"/>
            <ac:spMk id="2" creationId="{BF91E470-AA10-4580-94FA-54531908E6FB}"/>
          </ac:spMkLst>
        </pc:spChg>
        <pc:spChg chg="mod">
          <ac:chgData name="Marcello Singadji" userId="8bffbbdb-4fbc-4a87-b9c3-46ced084e620" providerId="ADAL" clId="{4B02AC33-E66F-4B47-BC58-235E6073EC00}" dt="2021-04-25T16:54:03.774" v="100" actId="14100"/>
          <ac:spMkLst>
            <pc:docMk/>
            <pc:sldMk cId="1684968163" sldId="293"/>
            <ac:spMk id="3" creationId="{01538E9F-2C61-416D-AB36-F2CC8F7C3098}"/>
          </ac:spMkLst>
        </pc:spChg>
      </pc:sldChg>
      <pc:sldChg chg="modSp new mod">
        <pc:chgData name="Marcello Singadji" userId="8bffbbdb-4fbc-4a87-b9c3-46ced084e620" providerId="ADAL" clId="{4B02AC33-E66F-4B47-BC58-235E6073EC00}" dt="2021-04-25T16:55:21.205" v="141" actId="15"/>
        <pc:sldMkLst>
          <pc:docMk/>
          <pc:sldMk cId="1421386138" sldId="294"/>
        </pc:sldMkLst>
        <pc:spChg chg="mod">
          <ac:chgData name="Marcello Singadji" userId="8bffbbdb-4fbc-4a87-b9c3-46ced084e620" providerId="ADAL" clId="{4B02AC33-E66F-4B47-BC58-235E6073EC00}" dt="2021-04-25T16:54:17.271" v="102"/>
          <ac:spMkLst>
            <pc:docMk/>
            <pc:sldMk cId="1421386138" sldId="294"/>
            <ac:spMk id="2" creationId="{C8E762E8-49E0-4CED-AAF8-4591DCDE745C}"/>
          </ac:spMkLst>
        </pc:spChg>
        <pc:spChg chg="mod">
          <ac:chgData name="Marcello Singadji" userId="8bffbbdb-4fbc-4a87-b9c3-46ced084e620" providerId="ADAL" clId="{4B02AC33-E66F-4B47-BC58-235E6073EC00}" dt="2021-04-25T16:55:21.205" v="141" actId="15"/>
          <ac:spMkLst>
            <pc:docMk/>
            <pc:sldMk cId="1421386138" sldId="294"/>
            <ac:spMk id="3" creationId="{283FBB68-AA96-4F63-92F0-0AA3EC6EFFD1}"/>
          </ac:spMkLst>
        </pc:spChg>
      </pc:sldChg>
      <pc:sldChg chg="addSp delSp modSp new mod modClrScheme chgLayout">
        <pc:chgData name="Marcello Singadji" userId="8bffbbdb-4fbc-4a87-b9c3-46ced084e620" providerId="ADAL" clId="{4B02AC33-E66F-4B47-BC58-235E6073EC00}" dt="2021-04-25T17:09:03.814" v="327" actId="26606"/>
        <pc:sldMkLst>
          <pc:docMk/>
          <pc:sldMk cId="2364097674" sldId="295"/>
        </pc:sldMkLst>
        <pc:spChg chg="mod">
          <ac:chgData name="Marcello Singadji" userId="8bffbbdb-4fbc-4a87-b9c3-46ced084e620" providerId="ADAL" clId="{4B02AC33-E66F-4B47-BC58-235E6073EC00}" dt="2021-04-25T17:09:03.814" v="327" actId="26606"/>
          <ac:spMkLst>
            <pc:docMk/>
            <pc:sldMk cId="2364097674" sldId="295"/>
            <ac:spMk id="2" creationId="{737B177F-C70C-4060-B70C-5DB30036EE6F}"/>
          </ac:spMkLst>
        </pc:spChg>
        <pc:spChg chg="mod ord">
          <ac:chgData name="Marcello Singadji" userId="8bffbbdb-4fbc-4a87-b9c3-46ced084e620" providerId="ADAL" clId="{4B02AC33-E66F-4B47-BC58-235E6073EC00}" dt="2021-04-25T17:09:03.814" v="327" actId="26606"/>
          <ac:spMkLst>
            <pc:docMk/>
            <pc:sldMk cId="2364097674" sldId="295"/>
            <ac:spMk id="3" creationId="{EBB657FE-0137-4C46-9E1C-A98E719E0F3D}"/>
          </ac:spMkLst>
        </pc:spChg>
        <pc:spChg chg="add del mod">
          <ac:chgData name="Marcello Singadji" userId="8bffbbdb-4fbc-4a87-b9c3-46ced084e620" providerId="ADAL" clId="{4B02AC33-E66F-4B47-BC58-235E6073EC00}" dt="2021-04-25T17:09:01.024" v="324" actId="26606"/>
          <ac:spMkLst>
            <pc:docMk/>
            <pc:sldMk cId="2364097674" sldId="295"/>
            <ac:spMk id="7" creationId="{60731190-EBAA-4E69-9DC6-89EA8E9073DD}"/>
          </ac:spMkLst>
        </pc:spChg>
        <pc:spChg chg="add del mod">
          <ac:chgData name="Marcello Singadji" userId="8bffbbdb-4fbc-4a87-b9c3-46ced084e620" providerId="ADAL" clId="{4B02AC33-E66F-4B47-BC58-235E6073EC00}" dt="2021-04-25T17:09:01.024" v="324" actId="26606"/>
          <ac:spMkLst>
            <pc:docMk/>
            <pc:sldMk cId="2364097674" sldId="295"/>
            <ac:spMk id="8" creationId="{D6866B58-6859-4F73-AB6F-86FFE6D1DAA6}"/>
          </ac:spMkLst>
        </pc:spChg>
        <pc:spChg chg="add mod">
          <ac:chgData name="Marcello Singadji" userId="8bffbbdb-4fbc-4a87-b9c3-46ced084e620" providerId="ADAL" clId="{4B02AC33-E66F-4B47-BC58-235E6073EC00}" dt="2021-04-25T17:09:03.814" v="327" actId="26606"/>
          <ac:spMkLst>
            <pc:docMk/>
            <pc:sldMk cId="2364097674" sldId="295"/>
            <ac:spMk id="9" creationId="{60731190-EBAA-4E69-9DC6-89EA8E9073DD}"/>
          </ac:spMkLst>
        </pc:spChg>
        <pc:spChg chg="add del mod">
          <ac:chgData name="Marcello Singadji" userId="8bffbbdb-4fbc-4a87-b9c3-46ced084e620" providerId="ADAL" clId="{4B02AC33-E66F-4B47-BC58-235E6073EC00}" dt="2021-04-25T17:08:55.963" v="320" actId="26606"/>
          <ac:spMkLst>
            <pc:docMk/>
            <pc:sldMk cId="2364097674" sldId="295"/>
            <ac:spMk id="10" creationId="{60731190-EBAA-4E69-9DC6-89EA8E9073DD}"/>
          </ac:spMkLst>
        </pc:spChg>
        <pc:spChg chg="add mod">
          <ac:chgData name="Marcello Singadji" userId="8bffbbdb-4fbc-4a87-b9c3-46ced084e620" providerId="ADAL" clId="{4B02AC33-E66F-4B47-BC58-235E6073EC00}" dt="2021-04-25T17:09:03.814" v="327" actId="26606"/>
          <ac:spMkLst>
            <pc:docMk/>
            <pc:sldMk cId="2364097674" sldId="295"/>
            <ac:spMk id="11" creationId="{D6866B58-6859-4F73-AB6F-86FFE6D1DAA6}"/>
          </ac:spMkLst>
        </pc:spChg>
        <pc:spChg chg="add del mod">
          <ac:chgData name="Marcello Singadji" userId="8bffbbdb-4fbc-4a87-b9c3-46ced084e620" providerId="ADAL" clId="{4B02AC33-E66F-4B47-BC58-235E6073EC00}" dt="2021-04-25T17:08:55.963" v="320" actId="26606"/>
          <ac:spMkLst>
            <pc:docMk/>
            <pc:sldMk cId="2364097674" sldId="295"/>
            <ac:spMk id="12" creationId="{D6866B58-6859-4F73-AB6F-86FFE6D1DAA6}"/>
          </ac:spMkLst>
        </pc:spChg>
        <pc:picChg chg="add mod">
          <ac:chgData name="Marcello Singadji" userId="8bffbbdb-4fbc-4a87-b9c3-46ced084e620" providerId="ADAL" clId="{4B02AC33-E66F-4B47-BC58-235E6073EC00}" dt="2021-04-25T17:09:03.814" v="327" actId="26606"/>
          <ac:picMkLst>
            <pc:docMk/>
            <pc:sldMk cId="2364097674" sldId="295"/>
            <ac:picMk id="5" creationId="{310EF9CA-0362-4046-886D-BD6A815E3373}"/>
          </ac:picMkLst>
        </pc:picChg>
      </pc:sldChg>
      <pc:sldChg chg="addSp modSp new mod modClrScheme chgLayout">
        <pc:chgData name="Marcello Singadji" userId="8bffbbdb-4fbc-4a87-b9c3-46ced084e620" providerId="ADAL" clId="{4B02AC33-E66F-4B47-BC58-235E6073EC00}" dt="2021-04-25T17:23:34.666" v="561" actId="14100"/>
        <pc:sldMkLst>
          <pc:docMk/>
          <pc:sldMk cId="2828548217" sldId="296"/>
        </pc:sldMkLst>
        <pc:spChg chg="mod">
          <ac:chgData name="Marcello Singadji" userId="8bffbbdb-4fbc-4a87-b9c3-46ced084e620" providerId="ADAL" clId="{4B02AC33-E66F-4B47-BC58-235E6073EC00}" dt="2021-04-25T17:09:17.868" v="328" actId="26606"/>
          <ac:spMkLst>
            <pc:docMk/>
            <pc:sldMk cId="2828548217" sldId="296"/>
            <ac:spMk id="2" creationId="{18052355-00D4-4B90-92AD-37546A36D971}"/>
          </ac:spMkLst>
        </pc:spChg>
        <pc:spChg chg="mod ord">
          <ac:chgData name="Marcello Singadji" userId="8bffbbdb-4fbc-4a87-b9c3-46ced084e620" providerId="ADAL" clId="{4B02AC33-E66F-4B47-BC58-235E6073EC00}" dt="2021-04-25T17:09:17.868" v="328" actId="26606"/>
          <ac:spMkLst>
            <pc:docMk/>
            <pc:sldMk cId="2828548217" sldId="296"/>
            <ac:spMk id="3" creationId="{B208FB52-4A5C-468D-8DD0-955432A9F7A5}"/>
          </ac:spMkLst>
        </pc:spChg>
        <pc:picChg chg="add mod">
          <ac:chgData name="Marcello Singadji" userId="8bffbbdb-4fbc-4a87-b9c3-46ced084e620" providerId="ADAL" clId="{4B02AC33-E66F-4B47-BC58-235E6073EC00}" dt="2021-04-25T17:23:34.666" v="561" actId="14100"/>
          <ac:picMkLst>
            <pc:docMk/>
            <pc:sldMk cId="2828548217" sldId="296"/>
            <ac:picMk id="4" creationId="{E90EF989-ECF4-4680-9DD8-B3BD01EA773C}"/>
          </ac:picMkLst>
        </pc:picChg>
      </pc:sldChg>
      <pc:sldChg chg="addSp delSp modSp new mod modClrScheme chgLayout">
        <pc:chgData name="Marcello Singadji" userId="8bffbbdb-4fbc-4a87-b9c3-46ced084e620" providerId="ADAL" clId="{4B02AC33-E66F-4B47-BC58-235E6073EC00}" dt="2021-04-25T17:09:37.417" v="330" actId="26606"/>
        <pc:sldMkLst>
          <pc:docMk/>
          <pc:sldMk cId="4228837557" sldId="297"/>
        </pc:sldMkLst>
        <pc:spChg chg="mod ord">
          <ac:chgData name="Marcello Singadji" userId="8bffbbdb-4fbc-4a87-b9c3-46ced084e620" providerId="ADAL" clId="{4B02AC33-E66F-4B47-BC58-235E6073EC00}" dt="2021-04-25T17:09:37.417" v="330" actId="26606"/>
          <ac:spMkLst>
            <pc:docMk/>
            <pc:sldMk cId="4228837557" sldId="297"/>
            <ac:spMk id="2" creationId="{8B734F9B-E6AF-40D9-A11E-36C6EC1653DA}"/>
          </ac:spMkLst>
        </pc:spChg>
        <pc:spChg chg="mod ord">
          <ac:chgData name="Marcello Singadji" userId="8bffbbdb-4fbc-4a87-b9c3-46ced084e620" providerId="ADAL" clId="{4B02AC33-E66F-4B47-BC58-235E6073EC00}" dt="2021-04-25T17:09:37.417" v="330" actId="26606"/>
          <ac:spMkLst>
            <pc:docMk/>
            <pc:sldMk cId="4228837557" sldId="297"/>
            <ac:spMk id="3" creationId="{628277CF-D396-4FD5-8744-598C5EF830D2}"/>
          </ac:spMkLst>
        </pc:spChg>
        <pc:spChg chg="add del mod">
          <ac:chgData name="Marcello Singadji" userId="8bffbbdb-4fbc-4a87-b9c3-46ced084e620" providerId="ADAL" clId="{4B02AC33-E66F-4B47-BC58-235E6073EC00}" dt="2021-04-25T17:09:37.417" v="330" actId="26606"/>
          <ac:spMkLst>
            <pc:docMk/>
            <pc:sldMk cId="4228837557" sldId="297"/>
            <ac:spMk id="7" creationId="{C808C7BC-3DA1-40A7-AEEA-9BDD4F48F1BA}"/>
          </ac:spMkLst>
        </pc:spChg>
        <pc:spChg chg="add del mod">
          <ac:chgData name="Marcello Singadji" userId="8bffbbdb-4fbc-4a87-b9c3-46ced084e620" providerId="ADAL" clId="{4B02AC33-E66F-4B47-BC58-235E6073EC00}" dt="2021-04-25T17:09:37.417" v="330" actId="26606"/>
          <ac:spMkLst>
            <pc:docMk/>
            <pc:sldMk cId="4228837557" sldId="297"/>
            <ac:spMk id="8" creationId="{AFFC281B-AC0E-4B01-A3A7-B4508D4DF026}"/>
          </ac:spMkLst>
        </pc:spChg>
        <pc:spChg chg="add del mod">
          <ac:chgData name="Marcello Singadji" userId="8bffbbdb-4fbc-4a87-b9c3-46ced084e620" providerId="ADAL" clId="{4B02AC33-E66F-4B47-BC58-235E6073EC00}" dt="2021-04-25T17:06:32.024" v="289" actId="26606"/>
          <ac:spMkLst>
            <pc:docMk/>
            <pc:sldMk cId="4228837557" sldId="297"/>
            <ac:spMk id="10" creationId="{964CAF66-0F32-4F13-AE7F-A5E0D27B270E}"/>
          </ac:spMkLst>
        </pc:spChg>
        <pc:spChg chg="add del mod">
          <ac:chgData name="Marcello Singadji" userId="8bffbbdb-4fbc-4a87-b9c3-46ced084e620" providerId="ADAL" clId="{4B02AC33-E66F-4B47-BC58-235E6073EC00}" dt="2021-04-25T17:06:32.024" v="289" actId="26606"/>
          <ac:spMkLst>
            <pc:docMk/>
            <pc:sldMk cId="4228837557" sldId="297"/>
            <ac:spMk id="12" creationId="{6785B6CF-2F00-468B-B6C8-FD9AC266AECD}"/>
          </ac:spMkLst>
        </pc:spChg>
        <pc:picChg chg="add mod">
          <ac:chgData name="Marcello Singadji" userId="8bffbbdb-4fbc-4a87-b9c3-46ced084e620" providerId="ADAL" clId="{4B02AC33-E66F-4B47-BC58-235E6073EC00}" dt="2021-04-25T17:09:37.417" v="330" actId="26606"/>
          <ac:picMkLst>
            <pc:docMk/>
            <pc:sldMk cId="4228837557" sldId="297"/>
            <ac:picMk id="5" creationId="{6FA6E22C-6F37-4D13-9342-A17A75C6809B}"/>
          </ac:picMkLst>
        </pc:picChg>
      </pc:sldChg>
      <pc:sldChg chg="addSp delSp modSp new mod modClrScheme chgLayout">
        <pc:chgData name="Marcello Singadji" userId="8bffbbdb-4fbc-4a87-b9c3-46ced084e620" providerId="ADAL" clId="{4B02AC33-E66F-4B47-BC58-235E6073EC00}" dt="2021-04-25T17:11:39.161" v="380" actId="14100"/>
        <pc:sldMkLst>
          <pc:docMk/>
          <pc:sldMk cId="1407466939" sldId="298"/>
        </pc:sldMkLst>
        <pc:spChg chg="mod">
          <ac:chgData name="Marcello Singadji" userId="8bffbbdb-4fbc-4a87-b9c3-46ced084e620" providerId="ADAL" clId="{4B02AC33-E66F-4B47-BC58-235E6073EC00}" dt="2021-04-25T17:11:00.604" v="343"/>
          <ac:spMkLst>
            <pc:docMk/>
            <pc:sldMk cId="1407466939" sldId="298"/>
            <ac:spMk id="2" creationId="{9D464D92-DB3A-4102-95CF-3DFC2BCD9659}"/>
          </ac:spMkLst>
        </pc:spChg>
        <pc:spChg chg="del mod">
          <ac:chgData name="Marcello Singadji" userId="8bffbbdb-4fbc-4a87-b9c3-46ced084e620" providerId="ADAL" clId="{4B02AC33-E66F-4B47-BC58-235E6073EC00}" dt="2021-04-25T17:11:11.217" v="345" actId="478"/>
          <ac:spMkLst>
            <pc:docMk/>
            <pc:sldMk cId="1407466939" sldId="298"/>
            <ac:spMk id="3" creationId="{DF04EADC-D594-489B-8A90-F2007303D776}"/>
          </ac:spMkLst>
        </pc:spChg>
        <pc:spChg chg="del">
          <ac:chgData name="Marcello Singadji" userId="8bffbbdb-4fbc-4a87-b9c3-46ced084e620" providerId="ADAL" clId="{4B02AC33-E66F-4B47-BC58-235E6073EC00}" dt="2021-04-25T17:10:29.837" v="334" actId="26606"/>
          <ac:spMkLst>
            <pc:docMk/>
            <pc:sldMk cId="1407466939" sldId="298"/>
            <ac:spMk id="4" creationId="{BF77E44A-2C5E-462A-82C9-1F53966FA297}"/>
          </ac:spMkLst>
        </pc:spChg>
        <pc:picChg chg="add mod">
          <ac:chgData name="Marcello Singadji" userId="8bffbbdb-4fbc-4a87-b9c3-46ced084e620" providerId="ADAL" clId="{4B02AC33-E66F-4B47-BC58-235E6073EC00}" dt="2021-04-25T17:11:39.161" v="380" actId="14100"/>
          <ac:picMkLst>
            <pc:docMk/>
            <pc:sldMk cId="1407466939" sldId="298"/>
            <ac:picMk id="6" creationId="{4F33C691-9C51-4592-9497-F269BA9163DF}"/>
          </ac:picMkLst>
        </pc:picChg>
      </pc:sldChg>
      <pc:sldChg chg="modSp new mod">
        <pc:chgData name="Marcello Singadji" userId="8bffbbdb-4fbc-4a87-b9c3-46ced084e620" providerId="ADAL" clId="{4B02AC33-E66F-4B47-BC58-235E6073EC00}" dt="2021-04-25T17:14:22.720" v="420" actId="113"/>
        <pc:sldMkLst>
          <pc:docMk/>
          <pc:sldMk cId="409642490" sldId="299"/>
        </pc:sldMkLst>
        <pc:spChg chg="mod">
          <ac:chgData name="Marcello Singadji" userId="8bffbbdb-4fbc-4a87-b9c3-46ced084e620" providerId="ADAL" clId="{4B02AC33-E66F-4B47-BC58-235E6073EC00}" dt="2021-04-25T17:12:14.475" v="382"/>
          <ac:spMkLst>
            <pc:docMk/>
            <pc:sldMk cId="409642490" sldId="299"/>
            <ac:spMk id="2" creationId="{B20213DF-F3C1-4FA0-8927-1D8814A2575C}"/>
          </ac:spMkLst>
        </pc:spChg>
        <pc:spChg chg="mod">
          <ac:chgData name="Marcello Singadji" userId="8bffbbdb-4fbc-4a87-b9c3-46ced084e620" providerId="ADAL" clId="{4B02AC33-E66F-4B47-BC58-235E6073EC00}" dt="2021-04-25T17:14:22.720" v="420" actId="113"/>
          <ac:spMkLst>
            <pc:docMk/>
            <pc:sldMk cId="409642490" sldId="299"/>
            <ac:spMk id="3" creationId="{41AE21CD-F1AD-4FB8-9A76-6E848B8CAC8C}"/>
          </ac:spMkLst>
        </pc:spChg>
      </pc:sldChg>
      <pc:sldChg chg="modSp new mod">
        <pc:chgData name="Marcello Singadji" userId="8bffbbdb-4fbc-4a87-b9c3-46ced084e620" providerId="ADAL" clId="{4B02AC33-E66F-4B47-BC58-235E6073EC00}" dt="2021-04-25T17:15:45.418" v="459" actId="113"/>
        <pc:sldMkLst>
          <pc:docMk/>
          <pc:sldMk cId="676267025" sldId="300"/>
        </pc:sldMkLst>
        <pc:spChg chg="mod">
          <ac:chgData name="Marcello Singadji" userId="8bffbbdb-4fbc-4a87-b9c3-46ced084e620" providerId="ADAL" clId="{4B02AC33-E66F-4B47-BC58-235E6073EC00}" dt="2021-04-25T17:13:56.396" v="416"/>
          <ac:spMkLst>
            <pc:docMk/>
            <pc:sldMk cId="676267025" sldId="300"/>
            <ac:spMk id="2" creationId="{B84EA433-5996-4FD3-B8DC-2667BF15E695}"/>
          </ac:spMkLst>
        </pc:spChg>
        <pc:spChg chg="mod">
          <ac:chgData name="Marcello Singadji" userId="8bffbbdb-4fbc-4a87-b9c3-46ced084e620" providerId="ADAL" clId="{4B02AC33-E66F-4B47-BC58-235E6073EC00}" dt="2021-04-25T17:15:45.418" v="459" actId="113"/>
          <ac:spMkLst>
            <pc:docMk/>
            <pc:sldMk cId="676267025" sldId="300"/>
            <ac:spMk id="3" creationId="{DB691B5A-466B-45A7-A931-971649FEE432}"/>
          </ac:spMkLst>
        </pc:spChg>
      </pc:sldChg>
      <pc:sldChg chg="modSp new mod">
        <pc:chgData name="Marcello Singadji" userId="8bffbbdb-4fbc-4a87-b9c3-46ced084e620" providerId="ADAL" clId="{4B02AC33-E66F-4B47-BC58-235E6073EC00}" dt="2021-04-25T17:17:50.670" v="491" actId="14100"/>
        <pc:sldMkLst>
          <pc:docMk/>
          <pc:sldMk cId="1243391706" sldId="301"/>
        </pc:sldMkLst>
        <pc:spChg chg="mod">
          <ac:chgData name="Marcello Singadji" userId="8bffbbdb-4fbc-4a87-b9c3-46ced084e620" providerId="ADAL" clId="{4B02AC33-E66F-4B47-BC58-235E6073EC00}" dt="2021-04-25T17:16:05.052" v="461"/>
          <ac:spMkLst>
            <pc:docMk/>
            <pc:sldMk cId="1243391706" sldId="301"/>
            <ac:spMk id="2" creationId="{BF99A8AB-D553-426D-9EB5-25E8A52D7B9B}"/>
          </ac:spMkLst>
        </pc:spChg>
        <pc:spChg chg="mod">
          <ac:chgData name="Marcello Singadji" userId="8bffbbdb-4fbc-4a87-b9c3-46ced084e620" providerId="ADAL" clId="{4B02AC33-E66F-4B47-BC58-235E6073EC00}" dt="2021-04-25T17:17:50.670" v="491" actId="14100"/>
          <ac:spMkLst>
            <pc:docMk/>
            <pc:sldMk cId="1243391706" sldId="301"/>
            <ac:spMk id="3" creationId="{04BC2453-17E2-40F6-9881-F346CAF89169}"/>
          </ac:spMkLst>
        </pc:spChg>
      </pc:sldChg>
      <pc:sldChg chg="addSp delSp modSp new mod modClrScheme chgLayout">
        <pc:chgData name="Marcello Singadji" userId="8bffbbdb-4fbc-4a87-b9c3-46ced084e620" providerId="ADAL" clId="{4B02AC33-E66F-4B47-BC58-235E6073EC00}" dt="2021-04-25T17:25:09.327" v="585" actId="27636"/>
        <pc:sldMkLst>
          <pc:docMk/>
          <pc:sldMk cId="2324295789" sldId="302"/>
        </pc:sldMkLst>
        <pc:spChg chg="mod">
          <ac:chgData name="Marcello Singadji" userId="8bffbbdb-4fbc-4a87-b9c3-46ced084e620" providerId="ADAL" clId="{4B02AC33-E66F-4B47-BC58-235E6073EC00}" dt="2021-04-25T17:21:17.483" v="548" actId="26606"/>
          <ac:spMkLst>
            <pc:docMk/>
            <pc:sldMk cId="2324295789" sldId="302"/>
            <ac:spMk id="2" creationId="{8E00A85D-65A6-456E-BA95-F8653CE2BCC6}"/>
          </ac:spMkLst>
        </pc:spChg>
        <pc:spChg chg="mod ord">
          <ac:chgData name="Marcello Singadji" userId="8bffbbdb-4fbc-4a87-b9c3-46ced084e620" providerId="ADAL" clId="{4B02AC33-E66F-4B47-BC58-235E6073EC00}" dt="2021-04-25T17:25:09.327" v="585" actId="27636"/>
          <ac:spMkLst>
            <pc:docMk/>
            <pc:sldMk cId="2324295789" sldId="302"/>
            <ac:spMk id="3" creationId="{68EFE210-3D12-4397-8109-BFA7660C67E3}"/>
          </ac:spMkLst>
        </pc:spChg>
        <pc:spChg chg="add del mod">
          <ac:chgData name="Marcello Singadji" userId="8bffbbdb-4fbc-4a87-b9c3-46ced084e620" providerId="ADAL" clId="{4B02AC33-E66F-4B47-BC58-235E6073EC00}" dt="2021-04-25T17:21:14.503" v="543" actId="26606"/>
          <ac:spMkLst>
            <pc:docMk/>
            <pc:sldMk cId="2324295789" sldId="302"/>
            <ac:spMk id="10" creationId="{73874B18-4D0D-4E36-9B2D-B652BB5B082D}"/>
          </ac:spMkLst>
        </pc:spChg>
        <pc:spChg chg="add del mod">
          <ac:chgData name="Marcello Singadji" userId="8bffbbdb-4fbc-4a87-b9c3-46ced084e620" providerId="ADAL" clId="{4B02AC33-E66F-4B47-BC58-235E6073EC00}" dt="2021-04-25T17:21:14.503" v="543" actId="26606"/>
          <ac:spMkLst>
            <pc:docMk/>
            <pc:sldMk cId="2324295789" sldId="302"/>
            <ac:spMk id="12" creationId="{8AA16971-34B1-4ED6-B33C-812D2F0DB6F3}"/>
          </ac:spMkLst>
        </pc:spChg>
        <pc:spChg chg="add del mod">
          <ac:chgData name="Marcello Singadji" userId="8bffbbdb-4fbc-4a87-b9c3-46ced084e620" providerId="ADAL" clId="{4B02AC33-E66F-4B47-BC58-235E6073EC00}" dt="2021-04-25T17:21:16.129" v="545" actId="26606"/>
          <ac:spMkLst>
            <pc:docMk/>
            <pc:sldMk cId="2324295789" sldId="302"/>
            <ac:spMk id="14" creationId="{D22C8528-AB66-49CB-87C0-97AD11A4102F}"/>
          </ac:spMkLst>
        </pc:spChg>
        <pc:spChg chg="add del mod">
          <ac:chgData name="Marcello Singadji" userId="8bffbbdb-4fbc-4a87-b9c3-46ced084e620" providerId="ADAL" clId="{4B02AC33-E66F-4B47-BC58-235E6073EC00}" dt="2021-04-25T17:21:16.129" v="545" actId="26606"/>
          <ac:spMkLst>
            <pc:docMk/>
            <pc:sldMk cId="2324295789" sldId="302"/>
            <ac:spMk id="15" creationId="{6C835B9B-385C-472B-A81E-4BFF3FB52C01}"/>
          </ac:spMkLst>
        </pc:spChg>
        <pc:picChg chg="add del">
          <ac:chgData name="Marcello Singadji" userId="8bffbbdb-4fbc-4a87-b9c3-46ced084e620" providerId="ADAL" clId="{4B02AC33-E66F-4B47-BC58-235E6073EC00}" dt="2021-04-25T17:20:30.299" v="537" actId="478"/>
          <ac:picMkLst>
            <pc:docMk/>
            <pc:sldMk cId="2324295789" sldId="302"/>
            <ac:picMk id="4" creationId="{53BCB20E-C404-45C1-AE3B-2D9FBE15B7AC}"/>
          </ac:picMkLst>
        </pc:picChg>
        <pc:picChg chg="add mod">
          <ac:chgData name="Marcello Singadji" userId="8bffbbdb-4fbc-4a87-b9c3-46ced084e620" providerId="ADAL" clId="{4B02AC33-E66F-4B47-BC58-235E6073EC00}" dt="2021-04-25T17:21:31.771" v="554" actId="1036"/>
          <ac:picMkLst>
            <pc:docMk/>
            <pc:sldMk cId="2324295789" sldId="302"/>
            <ac:picMk id="5" creationId="{E93948D1-820E-49EA-B606-5DF0AC8E996B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2775805069" sldId="302"/>
        </pc:sldMkLst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1289816169" sldId="303"/>
        </pc:sldMkLst>
      </pc:sldChg>
      <pc:sldChg chg="addSp modSp new mod modClrScheme chgLayout">
        <pc:chgData name="Marcello Singadji" userId="8bffbbdb-4fbc-4a87-b9c3-46ced084e620" providerId="ADAL" clId="{4B02AC33-E66F-4B47-BC58-235E6073EC00}" dt="2021-04-25T17:24:46.599" v="583" actId="27636"/>
        <pc:sldMkLst>
          <pc:docMk/>
          <pc:sldMk cId="3571505450" sldId="303"/>
        </pc:sldMkLst>
        <pc:spChg chg="mod">
          <ac:chgData name="Marcello Singadji" userId="8bffbbdb-4fbc-4a87-b9c3-46ced084e620" providerId="ADAL" clId="{4B02AC33-E66F-4B47-BC58-235E6073EC00}" dt="2021-04-25T17:22:26.086" v="557" actId="26606"/>
          <ac:spMkLst>
            <pc:docMk/>
            <pc:sldMk cId="3571505450" sldId="303"/>
            <ac:spMk id="2" creationId="{D3E34E0B-D664-4CA6-866A-3A50053B4CD9}"/>
          </ac:spMkLst>
        </pc:spChg>
        <pc:spChg chg="mod ord">
          <ac:chgData name="Marcello Singadji" userId="8bffbbdb-4fbc-4a87-b9c3-46ced084e620" providerId="ADAL" clId="{4B02AC33-E66F-4B47-BC58-235E6073EC00}" dt="2021-04-25T17:24:46.599" v="583" actId="27636"/>
          <ac:spMkLst>
            <pc:docMk/>
            <pc:sldMk cId="3571505450" sldId="303"/>
            <ac:spMk id="3" creationId="{4375D272-EFDC-4DE9-BA16-D0036A131C13}"/>
          </ac:spMkLst>
        </pc:spChg>
        <pc:picChg chg="add mod">
          <ac:chgData name="Marcello Singadji" userId="8bffbbdb-4fbc-4a87-b9c3-46ced084e620" providerId="ADAL" clId="{4B02AC33-E66F-4B47-BC58-235E6073EC00}" dt="2021-04-25T17:24:02.168" v="574" actId="14100"/>
          <ac:picMkLst>
            <pc:docMk/>
            <pc:sldMk cId="3571505450" sldId="303"/>
            <ac:picMk id="4" creationId="{A65D0D31-D9E9-468C-BFAB-B0BCB5E1FA3B}"/>
          </ac:picMkLst>
        </pc:picChg>
      </pc:sldChg>
      <pc:sldChg chg="addSp delSp modSp new mod modClrScheme chgLayout">
        <pc:chgData name="Marcello Singadji" userId="8bffbbdb-4fbc-4a87-b9c3-46ced084e620" providerId="ADAL" clId="{4B02AC33-E66F-4B47-BC58-235E6073EC00}" dt="2021-04-25T17:29:35.087" v="636" actId="1038"/>
        <pc:sldMkLst>
          <pc:docMk/>
          <pc:sldMk cId="1703796361" sldId="304"/>
        </pc:sldMkLst>
        <pc:spChg chg="mod ord">
          <ac:chgData name="Marcello Singadji" userId="8bffbbdb-4fbc-4a87-b9c3-46ced084e620" providerId="ADAL" clId="{4B02AC33-E66F-4B47-BC58-235E6073EC00}" dt="2021-04-25T17:28:25.226" v="627" actId="26606"/>
          <ac:spMkLst>
            <pc:docMk/>
            <pc:sldMk cId="1703796361" sldId="304"/>
            <ac:spMk id="2" creationId="{88FEF3FF-542A-4C45-8631-50712678E692}"/>
          </ac:spMkLst>
        </pc:spChg>
        <pc:spChg chg="add del mod ord">
          <ac:chgData name="Marcello Singadji" userId="8bffbbdb-4fbc-4a87-b9c3-46ced084e620" providerId="ADAL" clId="{4B02AC33-E66F-4B47-BC58-235E6073EC00}" dt="2021-04-25T17:25:45.963" v="591" actId="700"/>
          <ac:spMkLst>
            <pc:docMk/>
            <pc:sldMk cId="1703796361" sldId="304"/>
            <ac:spMk id="3" creationId="{CE113124-6D95-4F2A-83B0-A5A196B20CEC}"/>
          </ac:spMkLst>
        </pc:spChg>
        <pc:spChg chg="del">
          <ac:chgData name="Marcello Singadji" userId="8bffbbdb-4fbc-4a87-b9c3-46ced084e620" providerId="ADAL" clId="{4B02AC33-E66F-4B47-BC58-235E6073EC00}" dt="2021-04-25T17:25:36.042" v="588" actId="478"/>
          <ac:spMkLst>
            <pc:docMk/>
            <pc:sldMk cId="1703796361" sldId="304"/>
            <ac:spMk id="4" creationId="{66686554-042F-4110-B7B6-77A1A244931E}"/>
          </ac:spMkLst>
        </pc:spChg>
        <pc:spChg chg="add mod ord">
          <ac:chgData name="Marcello Singadji" userId="8bffbbdb-4fbc-4a87-b9c3-46ced084e620" providerId="ADAL" clId="{4B02AC33-E66F-4B47-BC58-235E6073EC00}" dt="2021-04-25T17:28:25.226" v="627" actId="26606"/>
          <ac:spMkLst>
            <pc:docMk/>
            <pc:sldMk cId="1703796361" sldId="304"/>
            <ac:spMk id="5" creationId="{59C91A5E-055D-4B77-A2DA-EFC0113B477B}"/>
          </ac:spMkLst>
        </pc:spChg>
        <pc:spChg chg="add del mod">
          <ac:chgData name="Marcello Singadji" userId="8bffbbdb-4fbc-4a87-b9c3-46ced084e620" providerId="ADAL" clId="{4B02AC33-E66F-4B47-BC58-235E6073EC00}" dt="2021-04-25T17:28:25.218" v="626" actId="26606"/>
          <ac:spMkLst>
            <pc:docMk/>
            <pc:sldMk cId="1703796361" sldId="304"/>
            <ac:spMk id="11" creationId="{89DB4968-3335-4DD3-8D06-3F519CC397A6}"/>
          </ac:spMkLst>
        </pc:spChg>
        <pc:spChg chg="add del mod">
          <ac:chgData name="Marcello Singadji" userId="8bffbbdb-4fbc-4a87-b9c3-46ced084e620" providerId="ADAL" clId="{4B02AC33-E66F-4B47-BC58-235E6073EC00}" dt="2021-04-25T17:28:25.218" v="626" actId="26606"/>
          <ac:spMkLst>
            <pc:docMk/>
            <pc:sldMk cId="1703796361" sldId="304"/>
            <ac:spMk id="13" creationId="{CD7C7D76-B63F-46B5-AF6F-3ADFA4275A9A}"/>
          </ac:spMkLst>
        </pc:spChg>
        <pc:picChg chg="add del mod">
          <ac:chgData name="Marcello Singadji" userId="8bffbbdb-4fbc-4a87-b9c3-46ced084e620" providerId="ADAL" clId="{4B02AC33-E66F-4B47-BC58-235E6073EC00}" dt="2021-04-25T17:29:18.386" v="631" actId="478"/>
          <ac:picMkLst>
            <pc:docMk/>
            <pc:sldMk cId="1703796361" sldId="304"/>
            <ac:picMk id="6" creationId="{E6F7D252-813D-457A-A591-F1CB813537D9}"/>
          </ac:picMkLst>
        </pc:picChg>
        <pc:picChg chg="add mod">
          <ac:chgData name="Marcello Singadji" userId="8bffbbdb-4fbc-4a87-b9c3-46ced084e620" providerId="ADAL" clId="{4B02AC33-E66F-4B47-BC58-235E6073EC00}" dt="2021-04-25T17:29:35.087" v="636" actId="1038"/>
          <ac:picMkLst>
            <pc:docMk/>
            <pc:sldMk cId="1703796361" sldId="304"/>
            <ac:picMk id="8" creationId="{E6BA355B-1174-4F7B-A5BB-31B3AABDBE61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2126214082" sldId="305"/>
        </pc:sldMkLst>
      </pc:sldChg>
      <pc:sldChg chg="addSp delSp modSp new mod">
        <pc:chgData name="Marcello Singadji" userId="8bffbbdb-4fbc-4a87-b9c3-46ced084e620" providerId="ADAL" clId="{4B02AC33-E66F-4B47-BC58-235E6073EC00}" dt="2021-04-25T17:31:12.718" v="650" actId="14100"/>
        <pc:sldMkLst>
          <pc:docMk/>
          <pc:sldMk cId="3953432779" sldId="305"/>
        </pc:sldMkLst>
        <pc:spChg chg="mod">
          <ac:chgData name="Marcello Singadji" userId="8bffbbdb-4fbc-4a87-b9c3-46ced084e620" providerId="ADAL" clId="{4B02AC33-E66F-4B47-BC58-235E6073EC00}" dt="2021-04-25T17:31:01.027" v="647"/>
          <ac:spMkLst>
            <pc:docMk/>
            <pc:sldMk cId="3953432779" sldId="305"/>
            <ac:spMk id="2" creationId="{D8AD8A5E-7622-4ACF-AFBE-F2FD57B7A7EA}"/>
          </ac:spMkLst>
        </pc:spChg>
        <pc:spChg chg="del mod">
          <ac:chgData name="Marcello Singadji" userId="8bffbbdb-4fbc-4a87-b9c3-46ced084e620" providerId="ADAL" clId="{4B02AC33-E66F-4B47-BC58-235E6073EC00}" dt="2021-04-25T17:31:04.442" v="648" actId="478"/>
          <ac:spMkLst>
            <pc:docMk/>
            <pc:sldMk cId="3953432779" sldId="305"/>
            <ac:spMk id="3" creationId="{8F2A3F39-B203-4121-9D9E-DE3D70CFA2BF}"/>
          </ac:spMkLst>
        </pc:spChg>
        <pc:spChg chg="del">
          <ac:chgData name="Marcello Singadji" userId="8bffbbdb-4fbc-4a87-b9c3-46ced084e620" providerId="ADAL" clId="{4B02AC33-E66F-4B47-BC58-235E6073EC00}" dt="2021-04-25T17:30:43.023" v="642" actId="26606"/>
          <ac:spMkLst>
            <pc:docMk/>
            <pc:sldMk cId="3953432779" sldId="305"/>
            <ac:spMk id="4" creationId="{0662D488-D5CA-472A-A18B-6A80771787C8}"/>
          </ac:spMkLst>
        </pc:spChg>
        <pc:picChg chg="add mod">
          <ac:chgData name="Marcello Singadji" userId="8bffbbdb-4fbc-4a87-b9c3-46ced084e620" providerId="ADAL" clId="{4B02AC33-E66F-4B47-BC58-235E6073EC00}" dt="2021-04-25T17:31:12.718" v="650" actId="14100"/>
          <ac:picMkLst>
            <pc:docMk/>
            <pc:sldMk cId="3953432779" sldId="305"/>
            <ac:picMk id="6" creationId="{18F4945C-2395-4695-BC11-FED51D735518}"/>
          </ac:picMkLst>
        </pc:picChg>
      </pc:sldChg>
      <pc:sldChg chg="addSp delSp modSp new mod modClrScheme chgLayout">
        <pc:chgData name="Marcello Singadji" userId="8bffbbdb-4fbc-4a87-b9c3-46ced084e620" providerId="ADAL" clId="{4B02AC33-E66F-4B47-BC58-235E6073EC00}" dt="2021-04-25T17:36:00.530" v="698" actId="14100"/>
        <pc:sldMkLst>
          <pc:docMk/>
          <pc:sldMk cId="1306581907" sldId="306"/>
        </pc:sldMkLst>
        <pc:spChg chg="mod ord">
          <ac:chgData name="Marcello Singadji" userId="8bffbbdb-4fbc-4a87-b9c3-46ced084e620" providerId="ADAL" clId="{4B02AC33-E66F-4B47-BC58-235E6073EC00}" dt="2021-04-25T17:35:42.753" v="690" actId="26606"/>
          <ac:spMkLst>
            <pc:docMk/>
            <pc:sldMk cId="1306581907" sldId="306"/>
            <ac:spMk id="2" creationId="{E8FC4FBB-EB3C-48AD-A255-E38B70B0D0D8}"/>
          </ac:spMkLst>
        </pc:spChg>
        <pc:spChg chg="del mod ord">
          <ac:chgData name="Marcello Singadji" userId="8bffbbdb-4fbc-4a87-b9c3-46ced084e620" providerId="ADAL" clId="{4B02AC33-E66F-4B47-BC58-235E6073EC00}" dt="2021-04-25T17:31:54.125" v="653" actId="700"/>
          <ac:spMkLst>
            <pc:docMk/>
            <pc:sldMk cId="1306581907" sldId="306"/>
            <ac:spMk id="3" creationId="{013B62CA-FE93-4694-90B7-D53BF17076ED}"/>
          </ac:spMkLst>
        </pc:spChg>
        <pc:spChg chg="del">
          <ac:chgData name="Marcello Singadji" userId="8bffbbdb-4fbc-4a87-b9c3-46ced084e620" providerId="ADAL" clId="{4B02AC33-E66F-4B47-BC58-235E6073EC00}" dt="2021-04-25T17:31:54.125" v="653" actId="700"/>
          <ac:spMkLst>
            <pc:docMk/>
            <pc:sldMk cId="1306581907" sldId="306"/>
            <ac:spMk id="4" creationId="{FFE8DBEC-D846-428D-BC7B-EE3C03C4563D}"/>
          </ac:spMkLst>
        </pc:spChg>
        <pc:spChg chg="add mod ord">
          <ac:chgData name="Marcello Singadji" userId="8bffbbdb-4fbc-4a87-b9c3-46ced084e620" providerId="ADAL" clId="{4B02AC33-E66F-4B47-BC58-235E6073EC00}" dt="2021-04-25T17:35:42.753" v="690" actId="26606"/>
          <ac:spMkLst>
            <pc:docMk/>
            <pc:sldMk cId="1306581907" sldId="306"/>
            <ac:spMk id="5" creationId="{31A48232-87AF-42B1-BE29-09EC6FB13A52}"/>
          </ac:spMkLst>
        </pc:spChg>
        <pc:picChg chg="add del">
          <ac:chgData name="Marcello Singadji" userId="8bffbbdb-4fbc-4a87-b9c3-46ced084e620" providerId="ADAL" clId="{4B02AC33-E66F-4B47-BC58-235E6073EC00}" dt="2021-04-25T17:35:37.957" v="688" actId="478"/>
          <ac:picMkLst>
            <pc:docMk/>
            <pc:sldMk cId="1306581907" sldId="306"/>
            <ac:picMk id="6" creationId="{FF24019F-EA8D-4FE2-AAC1-5C8DF4F5DAB0}"/>
          </ac:picMkLst>
        </pc:picChg>
        <pc:picChg chg="add mod">
          <ac:chgData name="Marcello Singadji" userId="8bffbbdb-4fbc-4a87-b9c3-46ced084e620" providerId="ADAL" clId="{4B02AC33-E66F-4B47-BC58-235E6073EC00}" dt="2021-04-25T17:36:00.530" v="698" actId="14100"/>
          <ac:picMkLst>
            <pc:docMk/>
            <pc:sldMk cId="1306581907" sldId="306"/>
            <ac:picMk id="7" creationId="{B0D3AB87-C918-477E-8E75-066998DD0A34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3950665566" sldId="306"/>
        </pc:sldMkLst>
      </pc:sldChg>
      <pc:sldChg chg="addSp delSp modSp new mod modClrScheme chgLayout">
        <pc:chgData name="Marcello Singadji" userId="8bffbbdb-4fbc-4a87-b9c3-46ced084e620" providerId="ADAL" clId="{4B02AC33-E66F-4B47-BC58-235E6073EC00}" dt="2021-04-25T17:38:52.508" v="738" actId="1036"/>
        <pc:sldMkLst>
          <pc:docMk/>
          <pc:sldMk cId="3849969606" sldId="307"/>
        </pc:sldMkLst>
        <pc:spChg chg="mod ord">
          <ac:chgData name="Marcello Singadji" userId="8bffbbdb-4fbc-4a87-b9c3-46ced084e620" providerId="ADAL" clId="{4B02AC33-E66F-4B47-BC58-235E6073EC00}" dt="2021-04-25T17:38:35.404" v="731" actId="26606"/>
          <ac:spMkLst>
            <pc:docMk/>
            <pc:sldMk cId="3849969606" sldId="307"/>
            <ac:spMk id="2" creationId="{5C8BA5D6-6221-4ABF-B926-939AFBDDBE51}"/>
          </ac:spMkLst>
        </pc:spChg>
        <pc:spChg chg="del">
          <ac:chgData name="Marcello Singadji" userId="8bffbbdb-4fbc-4a87-b9c3-46ced084e620" providerId="ADAL" clId="{4B02AC33-E66F-4B47-BC58-235E6073EC00}" dt="2021-04-25T17:37:32.384" v="725" actId="478"/>
          <ac:spMkLst>
            <pc:docMk/>
            <pc:sldMk cId="3849969606" sldId="307"/>
            <ac:spMk id="3" creationId="{57BE42E8-F2EF-41BF-8EE0-AF118754201B}"/>
          </ac:spMkLst>
        </pc:spChg>
        <pc:spChg chg="mod ord">
          <ac:chgData name="Marcello Singadji" userId="8bffbbdb-4fbc-4a87-b9c3-46ced084e620" providerId="ADAL" clId="{4B02AC33-E66F-4B47-BC58-235E6073EC00}" dt="2021-04-25T17:38:35.404" v="731" actId="26606"/>
          <ac:spMkLst>
            <pc:docMk/>
            <pc:sldMk cId="3849969606" sldId="307"/>
            <ac:spMk id="4" creationId="{FFAA4425-21CC-4878-BE48-A3FF51F7F7B3}"/>
          </ac:spMkLst>
        </pc:spChg>
        <pc:picChg chg="add mod">
          <ac:chgData name="Marcello Singadji" userId="8bffbbdb-4fbc-4a87-b9c3-46ced084e620" providerId="ADAL" clId="{4B02AC33-E66F-4B47-BC58-235E6073EC00}" dt="2021-04-25T17:38:52.508" v="738" actId="1036"/>
          <ac:picMkLst>
            <pc:docMk/>
            <pc:sldMk cId="3849969606" sldId="307"/>
            <ac:picMk id="5" creationId="{974A70C4-C931-4D62-A6C9-EC3448CF9BA0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484376749" sldId="308"/>
        </pc:sldMkLst>
      </pc:sldChg>
      <pc:sldChg chg="addSp delSp modSp new mod modClrScheme chgLayout">
        <pc:chgData name="Marcello Singadji" userId="8bffbbdb-4fbc-4a87-b9c3-46ced084e620" providerId="ADAL" clId="{4B02AC33-E66F-4B47-BC58-235E6073EC00}" dt="2021-04-25T17:41:12.843" v="751" actId="14100"/>
        <pc:sldMkLst>
          <pc:docMk/>
          <pc:sldMk cId="2535322638" sldId="308"/>
        </pc:sldMkLst>
        <pc:spChg chg="mod ord">
          <ac:chgData name="Marcello Singadji" userId="8bffbbdb-4fbc-4a87-b9c3-46ced084e620" providerId="ADAL" clId="{4B02AC33-E66F-4B47-BC58-235E6073EC00}" dt="2021-04-25T17:40:56.328" v="746" actId="26606"/>
          <ac:spMkLst>
            <pc:docMk/>
            <pc:sldMk cId="2535322638" sldId="308"/>
            <ac:spMk id="2" creationId="{C63AD70B-2B25-4703-8B66-6D6FC2A8F832}"/>
          </ac:spMkLst>
        </pc:spChg>
        <pc:spChg chg="add del mod ord">
          <ac:chgData name="Marcello Singadji" userId="8bffbbdb-4fbc-4a87-b9c3-46ced084e620" providerId="ADAL" clId="{4B02AC33-E66F-4B47-BC58-235E6073EC00}" dt="2021-04-25T17:40:41.877" v="743" actId="700"/>
          <ac:spMkLst>
            <pc:docMk/>
            <pc:sldMk cId="2535322638" sldId="308"/>
            <ac:spMk id="3" creationId="{C8707804-854E-4DCC-95E2-FE68064B877B}"/>
          </ac:spMkLst>
        </pc:spChg>
        <pc:spChg chg="add del">
          <ac:chgData name="Marcello Singadji" userId="8bffbbdb-4fbc-4a87-b9c3-46ced084e620" providerId="ADAL" clId="{4B02AC33-E66F-4B47-BC58-235E6073EC00}" dt="2021-04-25T17:40:41.877" v="743" actId="700"/>
          <ac:spMkLst>
            <pc:docMk/>
            <pc:sldMk cId="2535322638" sldId="308"/>
            <ac:spMk id="4" creationId="{24603B1B-346D-4BAF-BDAA-61BAE06AE1A5}"/>
          </ac:spMkLst>
        </pc:spChg>
        <pc:spChg chg="add del mod ord">
          <ac:chgData name="Marcello Singadji" userId="8bffbbdb-4fbc-4a87-b9c3-46ced084e620" providerId="ADAL" clId="{4B02AC33-E66F-4B47-BC58-235E6073EC00}" dt="2021-04-25T17:40:53.618" v="745" actId="22"/>
          <ac:spMkLst>
            <pc:docMk/>
            <pc:sldMk cId="2535322638" sldId="308"/>
            <ac:spMk id="5" creationId="{45701FB3-C75F-4B22-9678-7B8CDEEAD7D9}"/>
          </ac:spMkLst>
        </pc:spChg>
        <pc:picChg chg="add mod ord">
          <ac:chgData name="Marcello Singadji" userId="8bffbbdb-4fbc-4a87-b9c3-46ced084e620" providerId="ADAL" clId="{4B02AC33-E66F-4B47-BC58-235E6073EC00}" dt="2021-04-25T17:41:12.843" v="751" actId="14100"/>
          <ac:picMkLst>
            <pc:docMk/>
            <pc:sldMk cId="2535322638" sldId="308"/>
            <ac:picMk id="7" creationId="{A3A1EE8D-2D77-4649-9E12-4BB999D851A8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2380502296" sldId="309"/>
        </pc:sldMkLst>
      </pc:sldChg>
      <pc:sldChg chg="addSp modSp new mod modClrScheme chgLayout">
        <pc:chgData name="Marcello Singadji" userId="8bffbbdb-4fbc-4a87-b9c3-46ced084e620" providerId="ADAL" clId="{4B02AC33-E66F-4B47-BC58-235E6073EC00}" dt="2021-04-25T17:45:05.542" v="805" actId="113"/>
        <pc:sldMkLst>
          <pc:docMk/>
          <pc:sldMk cId="2817671949" sldId="309"/>
        </pc:sldMkLst>
        <pc:spChg chg="mod">
          <ac:chgData name="Marcello Singadji" userId="8bffbbdb-4fbc-4a87-b9c3-46ced084e620" providerId="ADAL" clId="{4B02AC33-E66F-4B47-BC58-235E6073EC00}" dt="2021-04-25T17:44:08.217" v="785" actId="26606"/>
          <ac:spMkLst>
            <pc:docMk/>
            <pc:sldMk cId="2817671949" sldId="309"/>
            <ac:spMk id="2" creationId="{272C3E13-4583-4081-A38B-EFF199F3BC04}"/>
          </ac:spMkLst>
        </pc:spChg>
        <pc:spChg chg="mod">
          <ac:chgData name="Marcello Singadji" userId="8bffbbdb-4fbc-4a87-b9c3-46ced084e620" providerId="ADAL" clId="{4B02AC33-E66F-4B47-BC58-235E6073EC00}" dt="2021-04-25T17:45:05.542" v="805" actId="113"/>
          <ac:spMkLst>
            <pc:docMk/>
            <pc:sldMk cId="2817671949" sldId="309"/>
            <ac:spMk id="3" creationId="{593F2B2C-583A-445E-B748-3035715B274D}"/>
          </ac:spMkLst>
        </pc:spChg>
        <pc:picChg chg="add mod modCrop">
          <ac:chgData name="Marcello Singadji" userId="8bffbbdb-4fbc-4a87-b9c3-46ced084e620" providerId="ADAL" clId="{4B02AC33-E66F-4B47-BC58-235E6073EC00}" dt="2021-04-25T17:44:45.780" v="802" actId="1038"/>
          <ac:picMkLst>
            <pc:docMk/>
            <pc:sldMk cId="2817671949" sldId="309"/>
            <ac:picMk id="5" creationId="{77CF842E-55D1-4B35-881C-3BD08A7A8EE3}"/>
          </ac:picMkLst>
        </pc:picChg>
      </pc:sldChg>
      <pc:sldChg chg="addSp delSp modSp new mod modClrScheme chgLayout">
        <pc:chgData name="Marcello Singadji" userId="8bffbbdb-4fbc-4a87-b9c3-46ced084e620" providerId="ADAL" clId="{4B02AC33-E66F-4B47-BC58-235E6073EC00}" dt="2021-04-25T17:47:02.109" v="823" actId="1037"/>
        <pc:sldMkLst>
          <pc:docMk/>
          <pc:sldMk cId="4114853893" sldId="310"/>
        </pc:sldMkLst>
        <pc:spChg chg="mod ord">
          <ac:chgData name="Marcello Singadji" userId="8bffbbdb-4fbc-4a87-b9c3-46ced084e620" providerId="ADAL" clId="{4B02AC33-E66F-4B47-BC58-235E6073EC00}" dt="2021-04-25T17:46:39.676" v="812" actId="26606"/>
          <ac:spMkLst>
            <pc:docMk/>
            <pc:sldMk cId="4114853893" sldId="310"/>
            <ac:spMk id="2" creationId="{3E01C9F6-F1FE-48E5-8586-CAA70B299EA8}"/>
          </ac:spMkLst>
        </pc:spChg>
        <pc:spChg chg="mod ord">
          <ac:chgData name="Marcello Singadji" userId="8bffbbdb-4fbc-4a87-b9c3-46ced084e620" providerId="ADAL" clId="{4B02AC33-E66F-4B47-BC58-235E6073EC00}" dt="2021-04-25T17:46:39.676" v="812" actId="26606"/>
          <ac:spMkLst>
            <pc:docMk/>
            <pc:sldMk cId="4114853893" sldId="310"/>
            <ac:spMk id="3" creationId="{4B697233-457F-42BB-87CF-0B1A986008A6}"/>
          </ac:spMkLst>
        </pc:spChg>
        <pc:spChg chg="del">
          <ac:chgData name="Marcello Singadji" userId="8bffbbdb-4fbc-4a87-b9c3-46ced084e620" providerId="ADAL" clId="{4B02AC33-E66F-4B47-BC58-235E6073EC00}" dt="2021-04-25T17:46:14.528" v="810" actId="700"/>
          <ac:spMkLst>
            <pc:docMk/>
            <pc:sldMk cId="4114853893" sldId="310"/>
            <ac:spMk id="4" creationId="{B85B02F6-0FCA-4028-AB2C-DBC4064CDC7E}"/>
          </ac:spMkLst>
        </pc:spChg>
        <pc:picChg chg="add mod modCrop">
          <ac:chgData name="Marcello Singadji" userId="8bffbbdb-4fbc-4a87-b9c3-46ced084e620" providerId="ADAL" clId="{4B02AC33-E66F-4B47-BC58-235E6073EC00}" dt="2021-04-25T17:47:02.109" v="823" actId="1037"/>
          <ac:picMkLst>
            <pc:docMk/>
            <pc:sldMk cId="4114853893" sldId="310"/>
            <ac:picMk id="6" creationId="{3EE1E1BC-E501-4955-ACE3-083629CFA932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4232136046" sldId="310"/>
        </pc:sldMkLst>
      </pc:sldChg>
      <pc:sldChg chg="addSp delSp modSp new mod modClrScheme chgLayout">
        <pc:chgData name="Marcello Singadji" userId="8bffbbdb-4fbc-4a87-b9c3-46ced084e620" providerId="ADAL" clId="{4B02AC33-E66F-4B47-BC58-235E6073EC00}" dt="2021-04-25T17:49:10.071" v="846" actId="14100"/>
        <pc:sldMkLst>
          <pc:docMk/>
          <pc:sldMk cId="1705980645" sldId="311"/>
        </pc:sldMkLst>
        <pc:spChg chg="mod ord">
          <ac:chgData name="Marcello Singadji" userId="8bffbbdb-4fbc-4a87-b9c3-46ced084e620" providerId="ADAL" clId="{4B02AC33-E66F-4B47-BC58-235E6073EC00}" dt="2021-04-25T17:48:54.395" v="842" actId="26606"/>
          <ac:spMkLst>
            <pc:docMk/>
            <pc:sldMk cId="1705980645" sldId="311"/>
            <ac:spMk id="2" creationId="{B2B98142-A881-44C3-B26E-A6FF047C3FC4}"/>
          </ac:spMkLst>
        </pc:spChg>
        <pc:spChg chg="del mod ord">
          <ac:chgData name="Marcello Singadji" userId="8bffbbdb-4fbc-4a87-b9c3-46ced084e620" providerId="ADAL" clId="{4B02AC33-E66F-4B47-BC58-235E6073EC00}" dt="2021-04-25T17:47:54.807" v="826" actId="700"/>
          <ac:spMkLst>
            <pc:docMk/>
            <pc:sldMk cId="1705980645" sldId="311"/>
            <ac:spMk id="3" creationId="{67D75E94-6599-4396-9F17-B0C51CEA9F5F}"/>
          </ac:spMkLst>
        </pc:spChg>
        <pc:spChg chg="del">
          <ac:chgData name="Marcello Singadji" userId="8bffbbdb-4fbc-4a87-b9c3-46ced084e620" providerId="ADAL" clId="{4B02AC33-E66F-4B47-BC58-235E6073EC00}" dt="2021-04-25T17:47:54.807" v="826" actId="700"/>
          <ac:spMkLst>
            <pc:docMk/>
            <pc:sldMk cId="1705980645" sldId="311"/>
            <ac:spMk id="4" creationId="{2A52577D-2DEE-414A-AEBF-C18B3F68EFBD}"/>
          </ac:spMkLst>
        </pc:spChg>
        <pc:spChg chg="add mod ord">
          <ac:chgData name="Marcello Singadji" userId="8bffbbdb-4fbc-4a87-b9c3-46ced084e620" providerId="ADAL" clId="{4B02AC33-E66F-4B47-BC58-235E6073EC00}" dt="2021-04-25T17:48:54.395" v="842" actId="26606"/>
          <ac:spMkLst>
            <pc:docMk/>
            <pc:sldMk cId="1705980645" sldId="311"/>
            <ac:spMk id="5" creationId="{4BEBBAFE-C507-4336-95B0-1C5FAA04EC13}"/>
          </ac:spMkLst>
        </pc:spChg>
        <pc:spChg chg="add mod">
          <ac:chgData name="Marcello Singadji" userId="8bffbbdb-4fbc-4a87-b9c3-46ced084e620" providerId="ADAL" clId="{4B02AC33-E66F-4B47-BC58-235E6073EC00}" dt="2021-04-25T17:48:54.395" v="842" actId="26606"/>
          <ac:spMkLst>
            <pc:docMk/>
            <pc:sldMk cId="1705980645" sldId="311"/>
            <ac:spMk id="14" creationId="{1A2E67A8-3248-4FC4-9279-7966A75BD244}"/>
          </ac:spMkLst>
        </pc:spChg>
        <pc:spChg chg="add mod">
          <ac:chgData name="Marcello Singadji" userId="8bffbbdb-4fbc-4a87-b9c3-46ced084e620" providerId="ADAL" clId="{4B02AC33-E66F-4B47-BC58-235E6073EC00}" dt="2021-04-25T17:48:54.395" v="842" actId="26606"/>
          <ac:spMkLst>
            <pc:docMk/>
            <pc:sldMk cId="1705980645" sldId="311"/>
            <ac:spMk id="16" creationId="{33DD43C3-550E-447B-BA01-85B9206E940F}"/>
          </ac:spMkLst>
        </pc:spChg>
        <pc:picChg chg="add del">
          <ac:chgData name="Marcello Singadji" userId="8bffbbdb-4fbc-4a87-b9c3-46ced084e620" providerId="ADAL" clId="{4B02AC33-E66F-4B47-BC58-235E6073EC00}" dt="2021-04-25T17:48:44.608" v="839" actId="22"/>
          <ac:picMkLst>
            <pc:docMk/>
            <pc:sldMk cId="1705980645" sldId="311"/>
            <ac:picMk id="7" creationId="{D20A9057-AFF2-4864-91F2-DFA69C043235}"/>
          </ac:picMkLst>
        </pc:picChg>
        <pc:picChg chg="add mod">
          <ac:chgData name="Marcello Singadji" userId="8bffbbdb-4fbc-4a87-b9c3-46ced084e620" providerId="ADAL" clId="{4B02AC33-E66F-4B47-BC58-235E6073EC00}" dt="2021-04-25T17:49:10.071" v="846" actId="14100"/>
          <ac:picMkLst>
            <pc:docMk/>
            <pc:sldMk cId="1705980645" sldId="311"/>
            <ac:picMk id="9" creationId="{43B8534D-4D44-49AC-8322-2185E0A629C2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1859783681" sldId="311"/>
        </pc:sldMkLst>
      </pc:sldChg>
      <pc:sldChg chg="addSp delSp modSp new mod modClrScheme chgLayout">
        <pc:chgData name="Marcello Singadji" userId="8bffbbdb-4fbc-4a87-b9c3-46ced084e620" providerId="ADAL" clId="{4B02AC33-E66F-4B47-BC58-235E6073EC00}" dt="2021-04-25T17:50:28.553" v="861" actId="14100"/>
        <pc:sldMkLst>
          <pc:docMk/>
          <pc:sldMk cId="1018776381" sldId="312"/>
        </pc:sldMkLst>
        <pc:spChg chg="del mod ord">
          <ac:chgData name="Marcello Singadji" userId="8bffbbdb-4fbc-4a87-b9c3-46ced084e620" providerId="ADAL" clId="{4B02AC33-E66F-4B47-BC58-235E6073EC00}" dt="2021-04-25T17:49:43.463" v="848" actId="700"/>
          <ac:spMkLst>
            <pc:docMk/>
            <pc:sldMk cId="1018776381" sldId="312"/>
            <ac:spMk id="2" creationId="{65B52BA2-8B52-4FD6-83DD-48B2B3162376}"/>
          </ac:spMkLst>
        </pc:spChg>
        <pc:spChg chg="del">
          <ac:chgData name="Marcello Singadji" userId="8bffbbdb-4fbc-4a87-b9c3-46ced084e620" providerId="ADAL" clId="{4B02AC33-E66F-4B47-BC58-235E6073EC00}" dt="2021-04-25T17:49:43.463" v="848" actId="700"/>
          <ac:spMkLst>
            <pc:docMk/>
            <pc:sldMk cId="1018776381" sldId="312"/>
            <ac:spMk id="3" creationId="{43C6F857-0FEB-4BF4-9353-1EAD5BA127F0}"/>
          </ac:spMkLst>
        </pc:spChg>
        <pc:spChg chg="del mod ord">
          <ac:chgData name="Marcello Singadji" userId="8bffbbdb-4fbc-4a87-b9c3-46ced084e620" providerId="ADAL" clId="{4B02AC33-E66F-4B47-BC58-235E6073EC00}" dt="2021-04-25T17:49:43.463" v="848" actId="700"/>
          <ac:spMkLst>
            <pc:docMk/>
            <pc:sldMk cId="1018776381" sldId="312"/>
            <ac:spMk id="4" creationId="{532012A3-D19E-4462-BC52-C7C993960874}"/>
          </ac:spMkLst>
        </pc:spChg>
        <pc:spChg chg="del">
          <ac:chgData name="Marcello Singadji" userId="8bffbbdb-4fbc-4a87-b9c3-46ced084e620" providerId="ADAL" clId="{4B02AC33-E66F-4B47-BC58-235E6073EC00}" dt="2021-04-25T17:49:43.463" v="848" actId="700"/>
          <ac:spMkLst>
            <pc:docMk/>
            <pc:sldMk cId="1018776381" sldId="312"/>
            <ac:spMk id="5" creationId="{A3C0FDCD-98A9-491C-990B-BC03DFA7A321}"/>
          </ac:spMkLst>
        </pc:spChg>
        <pc:spChg chg="del">
          <ac:chgData name="Marcello Singadji" userId="8bffbbdb-4fbc-4a87-b9c3-46ced084e620" providerId="ADAL" clId="{4B02AC33-E66F-4B47-BC58-235E6073EC00}" dt="2021-04-25T17:49:43.463" v="848" actId="700"/>
          <ac:spMkLst>
            <pc:docMk/>
            <pc:sldMk cId="1018776381" sldId="312"/>
            <ac:spMk id="6" creationId="{B5D2593F-4B6B-4986-979C-0697FAAF6AE2}"/>
          </ac:spMkLst>
        </pc:spChg>
        <pc:spChg chg="add mod ord">
          <ac:chgData name="Marcello Singadji" userId="8bffbbdb-4fbc-4a87-b9c3-46ced084e620" providerId="ADAL" clId="{4B02AC33-E66F-4B47-BC58-235E6073EC00}" dt="2021-04-25T17:49:55.473" v="851" actId="6549"/>
          <ac:spMkLst>
            <pc:docMk/>
            <pc:sldMk cId="1018776381" sldId="312"/>
            <ac:spMk id="7" creationId="{074784C0-B64A-41E9-AB0E-6BA830E4CBD4}"/>
          </ac:spMkLst>
        </pc:spChg>
        <pc:spChg chg="add mod ord">
          <ac:chgData name="Marcello Singadji" userId="8bffbbdb-4fbc-4a87-b9c3-46ced084e620" providerId="ADAL" clId="{4B02AC33-E66F-4B47-BC58-235E6073EC00}" dt="2021-04-25T17:49:59.201" v="854" actId="15"/>
          <ac:spMkLst>
            <pc:docMk/>
            <pc:sldMk cId="1018776381" sldId="312"/>
            <ac:spMk id="8" creationId="{33ABA06E-0140-43BD-8ECE-7D0760DCEE5B}"/>
          </ac:spMkLst>
        </pc:spChg>
        <pc:picChg chg="add mod">
          <ac:chgData name="Marcello Singadji" userId="8bffbbdb-4fbc-4a87-b9c3-46ced084e620" providerId="ADAL" clId="{4B02AC33-E66F-4B47-BC58-235E6073EC00}" dt="2021-04-25T17:50:28.553" v="861" actId="14100"/>
          <ac:picMkLst>
            <pc:docMk/>
            <pc:sldMk cId="1018776381" sldId="312"/>
            <ac:picMk id="10" creationId="{29444AAF-CE62-45F6-9A54-8C16845CF70B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3818814356" sldId="312"/>
        </pc:sldMkLst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2080931461" sldId="313"/>
        </pc:sldMkLst>
      </pc:sldChg>
      <pc:sldChg chg="addSp delSp modSp new mod modClrScheme chgLayout">
        <pc:chgData name="Marcello Singadji" userId="8bffbbdb-4fbc-4a87-b9c3-46ced084e620" providerId="ADAL" clId="{4B02AC33-E66F-4B47-BC58-235E6073EC00}" dt="2021-04-25T17:53:38.194" v="897" actId="15"/>
        <pc:sldMkLst>
          <pc:docMk/>
          <pc:sldMk cId="3218502747" sldId="313"/>
        </pc:sldMkLst>
        <pc:spChg chg="mod">
          <ac:chgData name="Marcello Singadji" userId="8bffbbdb-4fbc-4a87-b9c3-46ced084e620" providerId="ADAL" clId="{4B02AC33-E66F-4B47-BC58-235E6073EC00}" dt="2021-04-25T17:51:55.509" v="873" actId="26606"/>
          <ac:spMkLst>
            <pc:docMk/>
            <pc:sldMk cId="3218502747" sldId="313"/>
            <ac:spMk id="2" creationId="{A483083B-8C6A-4B9D-BDDC-DB7630C1BA1F}"/>
          </ac:spMkLst>
        </pc:spChg>
        <pc:spChg chg="mod ord">
          <ac:chgData name="Marcello Singadji" userId="8bffbbdb-4fbc-4a87-b9c3-46ced084e620" providerId="ADAL" clId="{4B02AC33-E66F-4B47-BC58-235E6073EC00}" dt="2021-04-25T17:53:38.194" v="897" actId="15"/>
          <ac:spMkLst>
            <pc:docMk/>
            <pc:sldMk cId="3218502747" sldId="313"/>
            <ac:spMk id="3" creationId="{049BECB5-0316-4E35-A5DE-0E79D0BD2BC9}"/>
          </ac:spMkLst>
        </pc:spChg>
        <pc:picChg chg="add del">
          <ac:chgData name="Marcello Singadji" userId="8bffbbdb-4fbc-4a87-b9c3-46ced084e620" providerId="ADAL" clId="{4B02AC33-E66F-4B47-BC58-235E6073EC00}" dt="2021-04-25T17:51:03.647" v="869" actId="22"/>
          <ac:picMkLst>
            <pc:docMk/>
            <pc:sldMk cId="3218502747" sldId="313"/>
            <ac:picMk id="5" creationId="{44D802A5-F44D-406F-A298-382D810DF7A5}"/>
          </ac:picMkLst>
        </pc:picChg>
        <pc:picChg chg="add mod">
          <ac:chgData name="Marcello Singadji" userId="8bffbbdb-4fbc-4a87-b9c3-46ced084e620" providerId="ADAL" clId="{4B02AC33-E66F-4B47-BC58-235E6073EC00}" dt="2021-04-25T17:52:17.227" v="879" actId="14100"/>
          <ac:picMkLst>
            <pc:docMk/>
            <pc:sldMk cId="3218502747" sldId="313"/>
            <ac:picMk id="7" creationId="{36554340-C5DB-4743-926F-994A1C1DB1AF}"/>
          </ac:picMkLst>
        </pc:picChg>
      </pc:sldChg>
      <pc:sldChg chg="addSp delSp modSp new mod modMedia modClrScheme delAnim chgLayout">
        <pc:chgData name="Marcello Singadji" userId="8bffbbdb-4fbc-4a87-b9c3-46ced084e620" providerId="ADAL" clId="{4B02AC33-E66F-4B47-BC58-235E6073EC00}" dt="2021-04-25T17:56:43.143" v="915" actId="26606"/>
        <pc:sldMkLst>
          <pc:docMk/>
          <pc:sldMk cId="969968138" sldId="314"/>
        </pc:sldMkLst>
        <pc:spChg chg="mod ord">
          <ac:chgData name="Marcello Singadji" userId="8bffbbdb-4fbc-4a87-b9c3-46ced084e620" providerId="ADAL" clId="{4B02AC33-E66F-4B47-BC58-235E6073EC00}" dt="2021-04-25T17:56:43.143" v="915" actId="26606"/>
          <ac:spMkLst>
            <pc:docMk/>
            <pc:sldMk cId="969968138" sldId="314"/>
            <ac:spMk id="2" creationId="{60CED42A-35CA-4B15-BBE3-A699D592ED46}"/>
          </ac:spMkLst>
        </pc:spChg>
        <pc:spChg chg="del mod ord">
          <ac:chgData name="Marcello Singadji" userId="8bffbbdb-4fbc-4a87-b9c3-46ced084e620" providerId="ADAL" clId="{4B02AC33-E66F-4B47-BC58-235E6073EC00}" dt="2021-04-25T17:54:12.834" v="902" actId="700"/>
          <ac:spMkLst>
            <pc:docMk/>
            <pc:sldMk cId="969968138" sldId="314"/>
            <ac:spMk id="3" creationId="{31CD0DFB-677B-4A4B-A18C-7647993D237E}"/>
          </ac:spMkLst>
        </pc:spChg>
        <pc:spChg chg="del">
          <ac:chgData name="Marcello Singadji" userId="8bffbbdb-4fbc-4a87-b9c3-46ced084e620" providerId="ADAL" clId="{4B02AC33-E66F-4B47-BC58-235E6073EC00}" dt="2021-04-25T17:54:12.834" v="902" actId="700"/>
          <ac:spMkLst>
            <pc:docMk/>
            <pc:sldMk cId="969968138" sldId="314"/>
            <ac:spMk id="4" creationId="{618F6016-7EE1-4E34-A512-6687D0FBB1B9}"/>
          </ac:spMkLst>
        </pc:spChg>
        <pc:spChg chg="add del mod ord">
          <ac:chgData name="Marcello Singadji" userId="8bffbbdb-4fbc-4a87-b9c3-46ced084e620" providerId="ADAL" clId="{4B02AC33-E66F-4B47-BC58-235E6073EC00}" dt="2021-04-25T17:56:43.143" v="915" actId="26606"/>
          <ac:spMkLst>
            <pc:docMk/>
            <pc:sldMk cId="969968138" sldId="314"/>
            <ac:spMk id="5" creationId="{4B6F5A92-783A-44D5-B4ED-387508FD024F}"/>
          </ac:spMkLst>
        </pc:spChg>
        <pc:spChg chg="add mod">
          <ac:chgData name="Marcello Singadji" userId="8bffbbdb-4fbc-4a87-b9c3-46ced084e620" providerId="ADAL" clId="{4B02AC33-E66F-4B47-BC58-235E6073EC00}" dt="2021-04-25T17:56:43.143" v="915" actId="26606"/>
          <ac:spMkLst>
            <pc:docMk/>
            <pc:sldMk cId="969968138" sldId="314"/>
            <ac:spMk id="15" creationId="{38BD741A-F6B9-47A1-9899-4846CA3AE51B}"/>
          </ac:spMkLst>
        </pc:spChg>
        <pc:spChg chg="add mod">
          <ac:chgData name="Marcello Singadji" userId="8bffbbdb-4fbc-4a87-b9c3-46ced084e620" providerId="ADAL" clId="{4B02AC33-E66F-4B47-BC58-235E6073EC00}" dt="2021-04-25T17:56:43.143" v="915" actId="26606"/>
          <ac:spMkLst>
            <pc:docMk/>
            <pc:sldMk cId="969968138" sldId="314"/>
            <ac:spMk id="17" creationId="{F97D6ADC-D849-42F0-9093-B7C325CBB7A0}"/>
          </ac:spMkLst>
        </pc:spChg>
        <pc:picChg chg="add del mod">
          <ac:chgData name="Marcello Singadji" userId="8bffbbdb-4fbc-4a87-b9c3-46ced084e620" providerId="ADAL" clId="{4B02AC33-E66F-4B47-BC58-235E6073EC00}" dt="2021-04-25T17:54:24.607" v="906" actId="26606"/>
          <ac:picMkLst>
            <pc:docMk/>
            <pc:sldMk cId="969968138" sldId="314"/>
            <ac:picMk id="7" creationId="{020E7BF0-9976-4638-8B98-59D30E0F6FDB}"/>
          </ac:picMkLst>
        </pc:picChg>
        <pc:picChg chg="add del mod">
          <ac:chgData name="Marcello Singadji" userId="8bffbbdb-4fbc-4a87-b9c3-46ced084e620" providerId="ADAL" clId="{4B02AC33-E66F-4B47-BC58-235E6073EC00}" dt="2021-04-25T17:55:56.255" v="909"/>
          <ac:picMkLst>
            <pc:docMk/>
            <pc:sldMk cId="969968138" sldId="314"/>
            <ac:picMk id="8" creationId="{E84FAE2C-E6E6-4104-8CC0-6F52713461FD}"/>
          </ac:picMkLst>
        </pc:picChg>
        <pc:picChg chg="add mod">
          <ac:chgData name="Marcello Singadji" userId="8bffbbdb-4fbc-4a87-b9c3-46ced084e620" providerId="ADAL" clId="{4B02AC33-E66F-4B47-BC58-235E6073EC00}" dt="2021-04-25T17:56:43.143" v="915" actId="26606"/>
          <ac:picMkLst>
            <pc:docMk/>
            <pc:sldMk cId="969968138" sldId="314"/>
            <ac:picMk id="10" creationId="{96F7B25E-244C-493F-B0BE-D9861583F348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2730333088" sldId="314"/>
        </pc:sldMkLst>
      </pc:sldChg>
      <pc:sldChg chg="addSp delSp modSp new mod modClrScheme chgLayout">
        <pc:chgData name="Marcello Singadji" userId="8bffbbdb-4fbc-4a87-b9c3-46ced084e620" providerId="ADAL" clId="{4B02AC33-E66F-4B47-BC58-235E6073EC00}" dt="2021-04-25T17:58:27.584" v="936" actId="26606"/>
        <pc:sldMkLst>
          <pc:docMk/>
          <pc:sldMk cId="3357412152" sldId="315"/>
        </pc:sldMkLst>
        <pc:spChg chg="del mod ord">
          <ac:chgData name="Marcello Singadji" userId="8bffbbdb-4fbc-4a87-b9c3-46ced084e620" providerId="ADAL" clId="{4B02AC33-E66F-4B47-BC58-235E6073EC00}" dt="2021-04-25T17:56:54.756" v="917" actId="700"/>
          <ac:spMkLst>
            <pc:docMk/>
            <pc:sldMk cId="3357412152" sldId="315"/>
            <ac:spMk id="2" creationId="{1FC81EE8-240F-4EB4-8B3F-52ECC4FB5916}"/>
          </ac:spMkLst>
        </pc:spChg>
        <pc:spChg chg="del">
          <ac:chgData name="Marcello Singadji" userId="8bffbbdb-4fbc-4a87-b9c3-46ced084e620" providerId="ADAL" clId="{4B02AC33-E66F-4B47-BC58-235E6073EC00}" dt="2021-04-25T17:56:54.756" v="917" actId="700"/>
          <ac:spMkLst>
            <pc:docMk/>
            <pc:sldMk cId="3357412152" sldId="315"/>
            <ac:spMk id="3" creationId="{8FD9040B-7568-4F96-8BAC-13FF093022A6}"/>
          </ac:spMkLst>
        </pc:spChg>
        <pc:spChg chg="del mod ord">
          <ac:chgData name="Marcello Singadji" userId="8bffbbdb-4fbc-4a87-b9c3-46ced084e620" providerId="ADAL" clId="{4B02AC33-E66F-4B47-BC58-235E6073EC00}" dt="2021-04-25T17:56:54.756" v="917" actId="700"/>
          <ac:spMkLst>
            <pc:docMk/>
            <pc:sldMk cId="3357412152" sldId="315"/>
            <ac:spMk id="4" creationId="{D3E33033-79E3-4903-A59C-1A068711F39A}"/>
          </ac:spMkLst>
        </pc:spChg>
        <pc:spChg chg="del">
          <ac:chgData name="Marcello Singadji" userId="8bffbbdb-4fbc-4a87-b9c3-46ced084e620" providerId="ADAL" clId="{4B02AC33-E66F-4B47-BC58-235E6073EC00}" dt="2021-04-25T17:56:54.756" v="917" actId="700"/>
          <ac:spMkLst>
            <pc:docMk/>
            <pc:sldMk cId="3357412152" sldId="315"/>
            <ac:spMk id="5" creationId="{E1ECAACC-D6B3-4761-9697-7EF2633E9282}"/>
          </ac:spMkLst>
        </pc:spChg>
        <pc:spChg chg="del">
          <ac:chgData name="Marcello Singadji" userId="8bffbbdb-4fbc-4a87-b9c3-46ced084e620" providerId="ADAL" clId="{4B02AC33-E66F-4B47-BC58-235E6073EC00}" dt="2021-04-25T17:56:54.756" v="917" actId="700"/>
          <ac:spMkLst>
            <pc:docMk/>
            <pc:sldMk cId="3357412152" sldId="315"/>
            <ac:spMk id="6" creationId="{68AC5FDC-14A2-41D2-939C-E712F1765D80}"/>
          </ac:spMkLst>
        </pc:spChg>
        <pc:spChg chg="add mod ord">
          <ac:chgData name="Marcello Singadji" userId="8bffbbdb-4fbc-4a87-b9c3-46ced084e620" providerId="ADAL" clId="{4B02AC33-E66F-4B47-BC58-235E6073EC00}" dt="2021-04-25T17:58:27.584" v="936" actId="26606"/>
          <ac:spMkLst>
            <pc:docMk/>
            <pc:sldMk cId="3357412152" sldId="315"/>
            <ac:spMk id="7" creationId="{8D284B25-245B-4F55-8C39-7231BE8F4198}"/>
          </ac:spMkLst>
        </pc:spChg>
        <pc:spChg chg="add mod ord">
          <ac:chgData name="Marcello Singadji" userId="8bffbbdb-4fbc-4a87-b9c3-46ced084e620" providerId="ADAL" clId="{4B02AC33-E66F-4B47-BC58-235E6073EC00}" dt="2021-04-25T17:58:27.584" v="936" actId="26606"/>
          <ac:spMkLst>
            <pc:docMk/>
            <pc:sldMk cId="3357412152" sldId="315"/>
            <ac:spMk id="8" creationId="{D766D220-3964-49B5-B399-325EFEC8DDD1}"/>
          </ac:spMkLst>
        </pc:spChg>
        <pc:spChg chg="add del mod">
          <ac:chgData name="Marcello Singadji" userId="8bffbbdb-4fbc-4a87-b9c3-46ced084e620" providerId="ADAL" clId="{4B02AC33-E66F-4B47-BC58-235E6073EC00}" dt="2021-04-25T17:58:27.580" v="935" actId="26606"/>
          <ac:spMkLst>
            <pc:docMk/>
            <pc:sldMk cId="3357412152" sldId="315"/>
            <ac:spMk id="14" creationId="{BA0A241C-4CB1-41FD-B131-7DFB50FD3F9D}"/>
          </ac:spMkLst>
        </pc:spChg>
        <pc:spChg chg="add del mod">
          <ac:chgData name="Marcello Singadji" userId="8bffbbdb-4fbc-4a87-b9c3-46ced084e620" providerId="ADAL" clId="{4B02AC33-E66F-4B47-BC58-235E6073EC00}" dt="2021-04-25T17:58:27.580" v="935" actId="26606"/>
          <ac:spMkLst>
            <pc:docMk/>
            <pc:sldMk cId="3357412152" sldId="315"/>
            <ac:spMk id="16" creationId="{04BCC1D4-6CC5-4656-A8CC-D9B9830F07F6}"/>
          </ac:spMkLst>
        </pc:spChg>
        <pc:picChg chg="add mod">
          <ac:chgData name="Marcello Singadji" userId="8bffbbdb-4fbc-4a87-b9c3-46ced084e620" providerId="ADAL" clId="{4B02AC33-E66F-4B47-BC58-235E6073EC00}" dt="2021-04-25T17:58:27.584" v="936" actId="26606"/>
          <ac:picMkLst>
            <pc:docMk/>
            <pc:sldMk cId="3357412152" sldId="315"/>
            <ac:picMk id="9" creationId="{3CB0DC04-8D71-430A-A38F-E7899D2D8A87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2020561300" sldId="316"/>
        </pc:sldMkLst>
      </pc:sldChg>
      <pc:sldChg chg="addSp delSp modSp new mod modClrScheme chgLayout">
        <pc:chgData name="Marcello Singadji" userId="8bffbbdb-4fbc-4a87-b9c3-46ced084e620" providerId="ADAL" clId="{4B02AC33-E66F-4B47-BC58-235E6073EC00}" dt="2021-04-25T18:00:46.204" v="984" actId="1035"/>
        <pc:sldMkLst>
          <pc:docMk/>
          <pc:sldMk cId="3432876953" sldId="316"/>
        </pc:sldMkLst>
        <pc:spChg chg="del mod ord">
          <ac:chgData name="Marcello Singadji" userId="8bffbbdb-4fbc-4a87-b9c3-46ced084e620" providerId="ADAL" clId="{4B02AC33-E66F-4B47-BC58-235E6073EC00}" dt="2021-04-25T17:58:48.107" v="938" actId="700"/>
          <ac:spMkLst>
            <pc:docMk/>
            <pc:sldMk cId="3432876953" sldId="316"/>
            <ac:spMk id="2" creationId="{E7AE1FFA-9F13-4997-8BFD-AF2FAC14B92E}"/>
          </ac:spMkLst>
        </pc:spChg>
        <pc:spChg chg="del mod ord">
          <ac:chgData name="Marcello Singadji" userId="8bffbbdb-4fbc-4a87-b9c3-46ced084e620" providerId="ADAL" clId="{4B02AC33-E66F-4B47-BC58-235E6073EC00}" dt="2021-04-25T17:58:48.107" v="938" actId="700"/>
          <ac:spMkLst>
            <pc:docMk/>
            <pc:sldMk cId="3432876953" sldId="316"/>
            <ac:spMk id="3" creationId="{3558E48A-5F43-4BFC-BA33-5C8CC7C00CA9}"/>
          </ac:spMkLst>
        </pc:spChg>
        <pc:spChg chg="del">
          <ac:chgData name="Marcello Singadji" userId="8bffbbdb-4fbc-4a87-b9c3-46ced084e620" providerId="ADAL" clId="{4B02AC33-E66F-4B47-BC58-235E6073EC00}" dt="2021-04-25T17:58:48.107" v="938" actId="700"/>
          <ac:spMkLst>
            <pc:docMk/>
            <pc:sldMk cId="3432876953" sldId="316"/>
            <ac:spMk id="4" creationId="{89936D66-02B9-416F-AC0C-86248A96F3A3}"/>
          </ac:spMkLst>
        </pc:spChg>
        <pc:spChg chg="add mod ord">
          <ac:chgData name="Marcello Singadji" userId="8bffbbdb-4fbc-4a87-b9c3-46ced084e620" providerId="ADAL" clId="{4B02AC33-E66F-4B47-BC58-235E6073EC00}" dt="2021-04-25T18:00:25.852" v="974" actId="26606"/>
          <ac:spMkLst>
            <pc:docMk/>
            <pc:sldMk cId="3432876953" sldId="316"/>
            <ac:spMk id="5" creationId="{CC8C9A02-84F2-4070-BBBD-2C863010ECC4}"/>
          </ac:spMkLst>
        </pc:spChg>
        <pc:spChg chg="add mod ord">
          <ac:chgData name="Marcello Singadji" userId="8bffbbdb-4fbc-4a87-b9c3-46ced084e620" providerId="ADAL" clId="{4B02AC33-E66F-4B47-BC58-235E6073EC00}" dt="2021-04-25T18:00:25.852" v="974" actId="26606"/>
          <ac:spMkLst>
            <pc:docMk/>
            <pc:sldMk cId="3432876953" sldId="316"/>
            <ac:spMk id="6" creationId="{A244388C-3521-46E2-93CB-41D82C3FACE9}"/>
          </ac:spMkLst>
        </pc:spChg>
        <pc:picChg chg="add del">
          <ac:chgData name="Marcello Singadji" userId="8bffbbdb-4fbc-4a87-b9c3-46ced084e620" providerId="ADAL" clId="{4B02AC33-E66F-4B47-BC58-235E6073EC00}" dt="2021-04-25T17:59:42.320" v="970" actId="478"/>
          <ac:picMkLst>
            <pc:docMk/>
            <pc:sldMk cId="3432876953" sldId="316"/>
            <ac:picMk id="8" creationId="{1494B6A5-9D63-4411-8A54-F443A3A207DE}"/>
          </ac:picMkLst>
        </pc:picChg>
        <pc:picChg chg="add mod">
          <ac:chgData name="Marcello Singadji" userId="8bffbbdb-4fbc-4a87-b9c3-46ced084e620" providerId="ADAL" clId="{4B02AC33-E66F-4B47-BC58-235E6073EC00}" dt="2021-04-25T18:00:46.204" v="984" actId="1035"/>
          <ac:picMkLst>
            <pc:docMk/>
            <pc:sldMk cId="3432876953" sldId="316"/>
            <ac:picMk id="10" creationId="{7971F39D-0305-4FAA-817C-3937F4A7E2DD}"/>
          </ac:picMkLst>
        </pc:picChg>
      </pc:sldChg>
      <pc:sldChg chg="addSp delSp modSp new mod modClrScheme chgLayout">
        <pc:chgData name="Marcello Singadji" userId="8bffbbdb-4fbc-4a87-b9c3-46ced084e620" providerId="ADAL" clId="{4B02AC33-E66F-4B47-BC58-235E6073EC00}" dt="2021-04-25T18:04:07.404" v="1019" actId="1036"/>
        <pc:sldMkLst>
          <pc:docMk/>
          <pc:sldMk cId="901331802" sldId="317"/>
        </pc:sldMkLst>
        <pc:spChg chg="mod ord">
          <ac:chgData name="Marcello Singadji" userId="8bffbbdb-4fbc-4a87-b9c3-46ced084e620" providerId="ADAL" clId="{4B02AC33-E66F-4B47-BC58-235E6073EC00}" dt="2021-04-25T18:03:39.637" v="1010" actId="26606"/>
          <ac:spMkLst>
            <pc:docMk/>
            <pc:sldMk cId="901331802" sldId="317"/>
            <ac:spMk id="2" creationId="{5FA840C5-A37F-44E8-A012-989F4A74F603}"/>
          </ac:spMkLst>
        </pc:spChg>
        <pc:spChg chg="del mod ord">
          <ac:chgData name="Marcello Singadji" userId="8bffbbdb-4fbc-4a87-b9c3-46ced084e620" providerId="ADAL" clId="{4B02AC33-E66F-4B47-BC58-235E6073EC00}" dt="2021-04-25T18:01:03.893" v="987" actId="700"/>
          <ac:spMkLst>
            <pc:docMk/>
            <pc:sldMk cId="901331802" sldId="317"/>
            <ac:spMk id="3" creationId="{245A5375-7F15-424B-9230-A05891924602}"/>
          </ac:spMkLst>
        </pc:spChg>
        <pc:spChg chg="del">
          <ac:chgData name="Marcello Singadji" userId="8bffbbdb-4fbc-4a87-b9c3-46ced084e620" providerId="ADAL" clId="{4B02AC33-E66F-4B47-BC58-235E6073EC00}" dt="2021-04-25T18:01:03.893" v="987" actId="700"/>
          <ac:spMkLst>
            <pc:docMk/>
            <pc:sldMk cId="901331802" sldId="317"/>
            <ac:spMk id="4" creationId="{67442464-2782-4703-B431-D59A83CBF64E}"/>
          </ac:spMkLst>
        </pc:spChg>
        <pc:spChg chg="add mod ord">
          <ac:chgData name="Marcello Singadji" userId="8bffbbdb-4fbc-4a87-b9c3-46ced084e620" providerId="ADAL" clId="{4B02AC33-E66F-4B47-BC58-235E6073EC00}" dt="2021-04-25T18:04:03.898" v="1016" actId="14100"/>
          <ac:spMkLst>
            <pc:docMk/>
            <pc:sldMk cId="901331802" sldId="317"/>
            <ac:spMk id="5" creationId="{2EB38524-3799-4FA6-A7B7-261B4D7E39CF}"/>
          </ac:spMkLst>
        </pc:spChg>
        <pc:spChg chg="add del mod">
          <ac:chgData name="Marcello Singadji" userId="8bffbbdb-4fbc-4a87-b9c3-46ced084e620" providerId="ADAL" clId="{4B02AC33-E66F-4B47-BC58-235E6073EC00}" dt="2021-04-25T18:03:39.108" v="1007" actId="26606"/>
          <ac:spMkLst>
            <pc:docMk/>
            <pc:sldMk cId="901331802" sldId="317"/>
            <ac:spMk id="16" creationId="{625ACB52-7942-4363-ACF9-DFFD82B2A96E}"/>
          </ac:spMkLst>
        </pc:spChg>
        <pc:spChg chg="add del mod">
          <ac:chgData name="Marcello Singadji" userId="8bffbbdb-4fbc-4a87-b9c3-46ced084e620" providerId="ADAL" clId="{4B02AC33-E66F-4B47-BC58-235E6073EC00}" dt="2021-04-25T18:03:39.108" v="1007" actId="26606"/>
          <ac:spMkLst>
            <pc:docMk/>
            <pc:sldMk cId="901331802" sldId="317"/>
            <ac:spMk id="18" creationId="{CEE2DA94-F1FE-4261-832F-B2A3309A8DA8}"/>
          </ac:spMkLst>
        </pc:spChg>
        <pc:picChg chg="add del">
          <ac:chgData name="Marcello Singadji" userId="8bffbbdb-4fbc-4a87-b9c3-46ced084e620" providerId="ADAL" clId="{4B02AC33-E66F-4B47-BC58-235E6073EC00}" dt="2021-04-25T18:01:22.905" v="995" actId="478"/>
          <ac:picMkLst>
            <pc:docMk/>
            <pc:sldMk cId="901331802" sldId="317"/>
            <ac:picMk id="7" creationId="{C73E0D38-2EA0-4B1F-9986-D8C0B4C66E3D}"/>
          </ac:picMkLst>
        </pc:picChg>
        <pc:picChg chg="add del mod">
          <ac:chgData name="Marcello Singadji" userId="8bffbbdb-4fbc-4a87-b9c3-46ced084e620" providerId="ADAL" clId="{4B02AC33-E66F-4B47-BC58-235E6073EC00}" dt="2021-04-25T18:02:19.419" v="1001" actId="478"/>
          <ac:picMkLst>
            <pc:docMk/>
            <pc:sldMk cId="901331802" sldId="317"/>
            <ac:picMk id="9" creationId="{F22280BD-3C36-4616-8803-C04A6BFE82B9}"/>
          </ac:picMkLst>
        </pc:picChg>
        <pc:picChg chg="add mod">
          <ac:chgData name="Marcello Singadji" userId="8bffbbdb-4fbc-4a87-b9c3-46ced084e620" providerId="ADAL" clId="{4B02AC33-E66F-4B47-BC58-235E6073EC00}" dt="2021-04-25T18:04:07.404" v="1019" actId="1036"/>
          <ac:picMkLst>
            <pc:docMk/>
            <pc:sldMk cId="901331802" sldId="317"/>
            <ac:picMk id="11" creationId="{DC54ECF5-9DB2-4A12-8156-11F83FD05DC6}"/>
          </ac:picMkLst>
        </pc:pic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2933035117" sldId="317"/>
        </pc:sldMkLst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770681657" sldId="318"/>
        </pc:sldMkLst>
      </pc:sldChg>
      <pc:sldChg chg="addSp delSp modSp new mod modClrScheme chgLayout">
        <pc:chgData name="Marcello Singadji" userId="8bffbbdb-4fbc-4a87-b9c3-46ced084e620" providerId="ADAL" clId="{4B02AC33-E66F-4B47-BC58-235E6073EC00}" dt="2021-04-25T18:05:03.396" v="1031"/>
        <pc:sldMkLst>
          <pc:docMk/>
          <pc:sldMk cId="953941713" sldId="318"/>
        </pc:sldMkLst>
        <pc:spChg chg="mod ord">
          <ac:chgData name="Marcello Singadji" userId="8bffbbdb-4fbc-4a87-b9c3-46ced084e620" providerId="ADAL" clId="{4B02AC33-E66F-4B47-BC58-235E6073EC00}" dt="2021-04-25T18:05:01.233" v="1030" actId="700"/>
          <ac:spMkLst>
            <pc:docMk/>
            <pc:sldMk cId="953941713" sldId="318"/>
            <ac:spMk id="2" creationId="{0EF8B7B5-8FE6-4603-B62B-16B6FF73481E}"/>
          </ac:spMkLst>
        </pc:spChg>
        <pc:spChg chg="del mod ord">
          <ac:chgData name="Marcello Singadji" userId="8bffbbdb-4fbc-4a87-b9c3-46ced084e620" providerId="ADAL" clId="{4B02AC33-E66F-4B47-BC58-235E6073EC00}" dt="2021-04-25T18:05:01.233" v="1030" actId="700"/>
          <ac:spMkLst>
            <pc:docMk/>
            <pc:sldMk cId="953941713" sldId="318"/>
            <ac:spMk id="3" creationId="{A099998E-D9BD-47FE-838B-E4352CB37C70}"/>
          </ac:spMkLst>
        </pc:spChg>
        <pc:spChg chg="del">
          <ac:chgData name="Marcello Singadji" userId="8bffbbdb-4fbc-4a87-b9c3-46ced084e620" providerId="ADAL" clId="{4B02AC33-E66F-4B47-BC58-235E6073EC00}" dt="2021-04-25T18:05:01.233" v="1030" actId="700"/>
          <ac:spMkLst>
            <pc:docMk/>
            <pc:sldMk cId="953941713" sldId="318"/>
            <ac:spMk id="4" creationId="{53595319-67AA-40F8-BEFC-4DDBCD7591AD}"/>
          </ac:spMkLst>
        </pc:spChg>
        <pc:spChg chg="add mod ord">
          <ac:chgData name="Marcello Singadji" userId="8bffbbdb-4fbc-4a87-b9c3-46ced084e620" providerId="ADAL" clId="{4B02AC33-E66F-4B47-BC58-235E6073EC00}" dt="2021-04-25T18:05:03.396" v="1031"/>
          <ac:spMkLst>
            <pc:docMk/>
            <pc:sldMk cId="953941713" sldId="318"/>
            <ac:spMk id="5" creationId="{F66F79CB-8866-4F5D-BE3E-D745A3A50B1E}"/>
          </ac:spMkLst>
        </pc:spChg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4264846677" sldId="319"/>
        </pc:sldMkLst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1641666268" sldId="320"/>
        </pc:sldMkLst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1081526117" sldId="321"/>
        </pc:sldMkLst>
      </pc:sldChg>
      <pc:sldChg chg="del">
        <pc:chgData name="Marcello Singadji" userId="8bffbbdb-4fbc-4a87-b9c3-46ced084e620" providerId="ADAL" clId="{4B02AC33-E66F-4B47-BC58-235E6073EC00}" dt="2021-04-25T16:46:14.657" v="0" actId="47"/>
        <pc:sldMkLst>
          <pc:docMk/>
          <pc:sldMk cId="2422356305" sldId="322"/>
        </pc:sldMkLst>
      </pc:sldChg>
      <pc:sldMasterChg chg="addSp modSp mod modSldLayout">
        <pc:chgData name="Marcello Singadji" userId="8bffbbdb-4fbc-4a87-b9c3-46ced084e620" providerId="ADAL" clId="{4B02AC33-E66F-4B47-BC58-235E6073EC00}" dt="2021-04-25T17:23:07.284" v="558"/>
        <pc:sldMasterMkLst>
          <pc:docMk/>
          <pc:sldMasterMk cId="2348380757" sldId="2147483695"/>
        </pc:sldMasterMkLst>
        <pc:spChg chg="mod">
          <ac:chgData name="Marcello Singadji" userId="8bffbbdb-4fbc-4a87-b9c3-46ced084e620" providerId="ADAL" clId="{4B02AC33-E66F-4B47-BC58-235E6073EC00}" dt="2021-04-25T17:06:18.166" v="285" actId="14100"/>
          <ac:spMkLst>
            <pc:docMk/>
            <pc:sldMasterMk cId="2348380757" sldId="2147483695"/>
            <ac:spMk id="10" creationId="{00000000-0000-0000-0000-000000000000}"/>
          </ac:spMkLst>
        </pc:spChg>
        <pc:spChg chg="mod">
          <ac:chgData name="Marcello Singadji" userId="8bffbbdb-4fbc-4a87-b9c3-46ced084e620" providerId="ADAL" clId="{4B02AC33-E66F-4B47-BC58-235E6073EC00}" dt="2021-04-25T17:06:16.443" v="276" actId="1035"/>
          <ac:spMkLst>
            <pc:docMk/>
            <pc:sldMasterMk cId="2348380757" sldId="2147483695"/>
            <ac:spMk id="11" creationId="{00000000-0000-0000-0000-000000000000}"/>
          </ac:spMkLst>
        </pc:spChg>
        <pc:spChg chg="add mod ord">
          <ac:chgData name="Marcello Singadji" userId="8bffbbdb-4fbc-4a87-b9c3-46ced084e620" providerId="ADAL" clId="{4B02AC33-E66F-4B47-BC58-235E6073EC00}" dt="2021-04-25T17:07:27.055" v="300" actId="167"/>
          <ac:spMkLst>
            <pc:docMk/>
            <pc:sldMasterMk cId="2348380757" sldId="2147483695"/>
            <ac:spMk id="12" creationId="{503F5EA0-3E0B-4EAE-9FCC-5B8B82276DCD}"/>
          </ac:spMkLst>
        </pc:spChg>
        <pc:spChg chg="add mod">
          <ac:chgData name="Marcello Singadji" userId="8bffbbdb-4fbc-4a87-b9c3-46ced084e620" providerId="ADAL" clId="{4B02AC33-E66F-4B47-BC58-235E6073EC00}" dt="2021-04-25T17:23:07.284" v="558"/>
          <ac:spMkLst>
            <pc:docMk/>
            <pc:sldMasterMk cId="2348380757" sldId="2147483695"/>
            <ac:spMk id="13" creationId="{E9BC6C77-266A-4B9E-8E74-28A42597D186}"/>
          </ac:spMkLst>
        </pc:spChg>
        <pc:spChg chg="mod">
          <ac:chgData name="Marcello Singadji" userId="8bffbbdb-4fbc-4a87-b9c3-46ced084e620" providerId="ADAL" clId="{4B02AC33-E66F-4B47-BC58-235E6073EC00}" dt="2021-04-25T17:07:54.429" v="303" actId="207"/>
          <ac:spMkLst>
            <pc:docMk/>
            <pc:sldMasterMk cId="2348380757" sldId="2147483695"/>
            <ac:spMk id="2051" creationId="{00000000-0000-0000-0000-000000000000}"/>
          </ac:spMkLst>
        </pc:spChg>
        <pc:sldLayoutChg chg="addSp delSp modSp mod">
          <pc:chgData name="Marcello Singadji" userId="8bffbbdb-4fbc-4a87-b9c3-46ced084e620" providerId="ADAL" clId="{4B02AC33-E66F-4B47-BC58-235E6073EC00}" dt="2021-04-25T17:07:19.455" v="298" actId="478"/>
          <pc:sldLayoutMkLst>
            <pc:docMk/>
            <pc:sldMasterMk cId="2348380757" sldId="2147483695"/>
            <pc:sldLayoutMk cId="1287870151" sldId="2147483699"/>
          </pc:sldLayoutMkLst>
          <pc:spChg chg="add del mod ord">
            <ac:chgData name="Marcello Singadji" userId="8bffbbdb-4fbc-4a87-b9c3-46ced084e620" providerId="ADAL" clId="{4B02AC33-E66F-4B47-BC58-235E6073EC00}" dt="2021-04-25T17:07:19.455" v="298" actId="478"/>
            <ac:spMkLst>
              <pc:docMk/>
              <pc:sldMasterMk cId="2348380757" sldId="2147483695"/>
              <pc:sldLayoutMk cId="1287870151" sldId="2147483699"/>
              <ac:spMk id="5" creationId="{A86001F5-A3E6-42F3-8FF2-BDD50765807D}"/>
            </ac:spMkLst>
          </pc:spChg>
        </pc:sldLayoutChg>
      </pc:sldMasterChg>
    </pc:docChg>
  </pc:docChgLst>
  <pc:docChgLst>
    <pc:chgData name="Marcello Singadji" userId="8bffbbdb-4fbc-4a87-b9c3-46ced084e620" providerId="ADAL" clId="{0C5F1BA3-4D9A-423B-AFFD-5830D4FDD02C}"/>
    <pc:docChg chg="undo redo custSel addSld delSld modSld sldOrd">
      <pc:chgData name="Marcello Singadji" userId="8bffbbdb-4fbc-4a87-b9c3-46ced084e620" providerId="ADAL" clId="{0C5F1BA3-4D9A-423B-AFFD-5830D4FDD02C}" dt="2021-04-18T16:49:45.563" v="1395" actId="1076"/>
      <pc:docMkLst>
        <pc:docMk/>
      </pc:docMkLst>
      <pc:sldChg chg="modSp mod">
        <pc:chgData name="Marcello Singadji" userId="8bffbbdb-4fbc-4a87-b9c3-46ced084e620" providerId="ADAL" clId="{0C5F1BA3-4D9A-423B-AFFD-5830D4FDD02C}" dt="2021-04-18T15:20:40.503" v="58" actId="20577"/>
        <pc:sldMkLst>
          <pc:docMk/>
          <pc:sldMk cId="0" sldId="256"/>
        </pc:sldMkLst>
        <pc:spChg chg="mod">
          <ac:chgData name="Marcello Singadji" userId="8bffbbdb-4fbc-4a87-b9c3-46ced084e620" providerId="ADAL" clId="{0C5F1BA3-4D9A-423B-AFFD-5830D4FDD02C}" dt="2021-04-18T15:20:16.002" v="6" actId="20577"/>
          <ac:spMkLst>
            <pc:docMk/>
            <pc:sldMk cId="0" sldId="256"/>
            <ac:spMk id="3074" creationId="{00000000-0000-0000-0000-000000000000}"/>
          </ac:spMkLst>
        </pc:spChg>
        <pc:spChg chg="mod">
          <ac:chgData name="Marcello Singadji" userId="8bffbbdb-4fbc-4a87-b9c3-46ced084e620" providerId="ADAL" clId="{0C5F1BA3-4D9A-423B-AFFD-5830D4FDD02C}" dt="2021-04-18T15:20:40.503" v="58" actId="20577"/>
          <ac:spMkLst>
            <pc:docMk/>
            <pc:sldMk cId="0" sldId="256"/>
            <ac:spMk id="3075" creationId="{00000000-0000-0000-0000-000000000000}"/>
          </ac:spMkLst>
        </pc:spChg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1098536602" sldId="291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3660132548" sldId="292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4279233098" sldId="293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2844350971" sldId="294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2928928732" sldId="295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2956841115" sldId="296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2879394456" sldId="297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4048981146" sldId="298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1615909850" sldId="299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3992621383" sldId="300"/>
        </pc:sldMkLst>
      </pc:sldChg>
      <pc:sldChg chg="del">
        <pc:chgData name="Marcello Singadji" userId="8bffbbdb-4fbc-4a87-b9c3-46ced084e620" providerId="ADAL" clId="{0C5F1BA3-4D9A-423B-AFFD-5830D4FDD02C}" dt="2021-04-18T15:46:58.884" v="363" actId="47"/>
        <pc:sldMkLst>
          <pc:docMk/>
          <pc:sldMk cId="573269148" sldId="301"/>
        </pc:sldMkLst>
      </pc:sldChg>
      <pc:sldChg chg="del">
        <pc:chgData name="Marcello Singadji" userId="8bffbbdb-4fbc-4a87-b9c3-46ced084e620" providerId="ADAL" clId="{0C5F1BA3-4D9A-423B-AFFD-5830D4FDD02C}" dt="2021-04-18T15:20:49.175" v="59" actId="47"/>
        <pc:sldMkLst>
          <pc:docMk/>
          <pc:sldMk cId="1822640228" sldId="302"/>
        </pc:sldMkLst>
      </pc:sldChg>
      <pc:sldChg chg="addSp delSp modSp new mod">
        <pc:chgData name="Marcello Singadji" userId="8bffbbdb-4fbc-4a87-b9c3-46ced084e620" providerId="ADAL" clId="{0C5F1BA3-4D9A-423B-AFFD-5830D4FDD02C}" dt="2021-04-18T16:03:29.221" v="504" actId="20577"/>
        <pc:sldMkLst>
          <pc:docMk/>
          <pc:sldMk cId="2775805069" sldId="302"/>
        </pc:sldMkLst>
        <pc:spChg chg="mod">
          <ac:chgData name="Marcello Singadji" userId="8bffbbdb-4fbc-4a87-b9c3-46ced084e620" providerId="ADAL" clId="{0C5F1BA3-4D9A-423B-AFFD-5830D4FDD02C}" dt="2021-04-18T15:21:22.171" v="67" actId="20577"/>
          <ac:spMkLst>
            <pc:docMk/>
            <pc:sldMk cId="2775805069" sldId="302"/>
            <ac:spMk id="2" creationId="{3B1E2C33-96F6-4201-90EF-F1BAD477DC82}"/>
          </ac:spMkLst>
        </pc:spChg>
        <pc:spChg chg="mod">
          <ac:chgData name="Marcello Singadji" userId="8bffbbdb-4fbc-4a87-b9c3-46ced084e620" providerId="ADAL" clId="{0C5F1BA3-4D9A-423B-AFFD-5830D4FDD02C}" dt="2021-04-18T16:03:29.221" v="504" actId="20577"/>
          <ac:spMkLst>
            <pc:docMk/>
            <pc:sldMk cId="2775805069" sldId="302"/>
            <ac:spMk id="3" creationId="{D748BAEB-E62D-4EFD-A4ED-9D0893CF1B7C}"/>
          </ac:spMkLst>
        </pc:spChg>
        <pc:spChg chg="add del">
          <ac:chgData name="Marcello Singadji" userId="8bffbbdb-4fbc-4a87-b9c3-46ced084e620" providerId="ADAL" clId="{0C5F1BA3-4D9A-423B-AFFD-5830D4FDD02C}" dt="2021-04-18T15:23:02.523" v="85" actId="22"/>
          <ac:spMkLst>
            <pc:docMk/>
            <pc:sldMk cId="2775805069" sldId="302"/>
            <ac:spMk id="5" creationId="{56FBA859-C98E-4361-8484-E83B7BAF4C78}"/>
          </ac:spMkLst>
        </pc:spChg>
        <pc:spChg chg="add del">
          <ac:chgData name="Marcello Singadji" userId="8bffbbdb-4fbc-4a87-b9c3-46ced084e620" providerId="ADAL" clId="{0C5F1BA3-4D9A-423B-AFFD-5830D4FDD02C}" dt="2021-04-18T15:23:05.992" v="87" actId="22"/>
          <ac:spMkLst>
            <pc:docMk/>
            <pc:sldMk cId="2775805069" sldId="302"/>
            <ac:spMk id="7" creationId="{250CEC97-ED65-4111-A848-59AEF753B562}"/>
          </ac:spMkLst>
        </pc:spChg>
        <pc:picChg chg="add mod">
          <ac:chgData name="Marcello Singadji" userId="8bffbbdb-4fbc-4a87-b9c3-46ced084e620" providerId="ADAL" clId="{0C5F1BA3-4D9A-423B-AFFD-5830D4FDD02C}" dt="2021-04-18T15:23:36.321" v="93" actId="1076"/>
          <ac:picMkLst>
            <pc:docMk/>
            <pc:sldMk cId="2775805069" sldId="302"/>
            <ac:picMk id="9" creationId="{F927B1D9-627E-408A-8A94-8527D684D2A4}"/>
          </ac:picMkLst>
        </pc:picChg>
      </pc:sldChg>
      <pc:sldChg chg="addSp modSp new mod">
        <pc:chgData name="Marcello Singadji" userId="8bffbbdb-4fbc-4a87-b9c3-46ced084e620" providerId="ADAL" clId="{0C5F1BA3-4D9A-423B-AFFD-5830D4FDD02C}" dt="2021-04-18T16:04:15.005" v="506" actId="6549"/>
        <pc:sldMkLst>
          <pc:docMk/>
          <pc:sldMk cId="1289816169" sldId="303"/>
        </pc:sldMkLst>
        <pc:spChg chg="mod">
          <ac:chgData name="Marcello Singadji" userId="8bffbbdb-4fbc-4a87-b9c3-46ced084e620" providerId="ADAL" clId="{0C5F1BA3-4D9A-423B-AFFD-5830D4FDD02C}" dt="2021-04-18T15:24:11.800" v="102"/>
          <ac:spMkLst>
            <pc:docMk/>
            <pc:sldMk cId="1289816169" sldId="303"/>
            <ac:spMk id="2" creationId="{654B089B-9D8E-40C5-BA98-781FA5CFC394}"/>
          </ac:spMkLst>
        </pc:spChg>
        <pc:spChg chg="mod">
          <ac:chgData name="Marcello Singadji" userId="8bffbbdb-4fbc-4a87-b9c3-46ced084e620" providerId="ADAL" clId="{0C5F1BA3-4D9A-423B-AFFD-5830D4FDD02C}" dt="2021-04-18T16:04:15.005" v="506" actId="6549"/>
          <ac:spMkLst>
            <pc:docMk/>
            <pc:sldMk cId="1289816169" sldId="303"/>
            <ac:spMk id="3" creationId="{F2483B23-B577-4DBE-B9C8-FE742B8A2401}"/>
          </ac:spMkLst>
        </pc:spChg>
        <pc:picChg chg="add mod">
          <ac:chgData name="Marcello Singadji" userId="8bffbbdb-4fbc-4a87-b9c3-46ced084e620" providerId="ADAL" clId="{0C5F1BA3-4D9A-423B-AFFD-5830D4FDD02C}" dt="2021-04-18T15:24:45.054" v="115" actId="1038"/>
          <ac:picMkLst>
            <pc:docMk/>
            <pc:sldMk cId="1289816169" sldId="303"/>
            <ac:picMk id="5" creationId="{8E761DF6-F6D0-4C92-8D0E-014C1A7673E3}"/>
          </ac:picMkLst>
        </pc:picChg>
      </pc:sldChg>
      <pc:sldChg chg="new del">
        <pc:chgData name="Marcello Singadji" userId="8bffbbdb-4fbc-4a87-b9c3-46ced084e620" providerId="ADAL" clId="{0C5F1BA3-4D9A-423B-AFFD-5830D4FDD02C}" dt="2021-04-18T15:40:11.100" v="313" actId="47"/>
        <pc:sldMkLst>
          <pc:docMk/>
          <pc:sldMk cId="2231005566" sldId="304"/>
        </pc:sldMkLst>
      </pc:sldChg>
      <pc:sldChg chg="addSp delSp modSp add mod">
        <pc:chgData name="Marcello Singadji" userId="8bffbbdb-4fbc-4a87-b9c3-46ced084e620" providerId="ADAL" clId="{0C5F1BA3-4D9A-423B-AFFD-5830D4FDD02C}" dt="2021-04-18T16:06:12.611" v="533"/>
        <pc:sldMkLst>
          <pc:docMk/>
          <pc:sldMk cId="2126214082" sldId="305"/>
        </pc:sldMkLst>
        <pc:spChg chg="mod">
          <ac:chgData name="Marcello Singadji" userId="8bffbbdb-4fbc-4a87-b9c3-46ced084e620" providerId="ADAL" clId="{0C5F1BA3-4D9A-423B-AFFD-5830D4FDD02C}" dt="2021-04-18T16:06:01.508" v="532" actId="20577"/>
          <ac:spMkLst>
            <pc:docMk/>
            <pc:sldMk cId="2126214082" sldId="305"/>
            <ac:spMk id="3" creationId="{F2483B23-B577-4DBE-B9C8-FE742B8A2401}"/>
          </ac:spMkLst>
        </pc:spChg>
        <pc:graphicFrameChg chg="add mod modGraphic">
          <ac:chgData name="Marcello Singadji" userId="8bffbbdb-4fbc-4a87-b9c3-46ced084e620" providerId="ADAL" clId="{0C5F1BA3-4D9A-423B-AFFD-5830D4FDD02C}" dt="2021-04-18T16:06:12.611" v="533"/>
          <ac:graphicFrameMkLst>
            <pc:docMk/>
            <pc:sldMk cId="2126214082" sldId="305"/>
            <ac:graphicFrameMk id="7" creationId="{3E7CD14B-4A9F-4A57-A675-B59E811BD233}"/>
          </ac:graphicFrameMkLst>
        </pc:graphicFrameChg>
        <pc:picChg chg="del">
          <ac:chgData name="Marcello Singadji" userId="8bffbbdb-4fbc-4a87-b9c3-46ced084e620" providerId="ADAL" clId="{0C5F1BA3-4D9A-423B-AFFD-5830D4FDD02C}" dt="2021-04-18T15:25:46.216" v="148" actId="478"/>
          <ac:picMkLst>
            <pc:docMk/>
            <pc:sldMk cId="2126214082" sldId="305"/>
            <ac:picMk id="5" creationId="{8E761DF6-F6D0-4C92-8D0E-014C1A7673E3}"/>
          </ac:picMkLst>
        </pc:picChg>
        <pc:picChg chg="add del mod">
          <ac:chgData name="Marcello Singadji" userId="8bffbbdb-4fbc-4a87-b9c3-46ced084e620" providerId="ADAL" clId="{0C5F1BA3-4D9A-423B-AFFD-5830D4FDD02C}" dt="2021-04-18T15:27:51.044" v="170" actId="478"/>
          <ac:picMkLst>
            <pc:docMk/>
            <pc:sldMk cId="2126214082" sldId="305"/>
            <ac:picMk id="6" creationId="{E9BE5C45-3BBA-45FA-B6D6-8806C68BAAF0}"/>
          </ac:picMkLst>
        </pc:picChg>
      </pc:sldChg>
      <pc:sldChg chg="addSp modSp new mod">
        <pc:chgData name="Marcello Singadji" userId="8bffbbdb-4fbc-4a87-b9c3-46ced084e620" providerId="ADAL" clId="{0C5F1BA3-4D9A-423B-AFFD-5830D4FDD02C}" dt="2021-04-18T16:11:42.735" v="564"/>
        <pc:sldMkLst>
          <pc:docMk/>
          <pc:sldMk cId="3950665566" sldId="306"/>
        </pc:sldMkLst>
        <pc:spChg chg="mod">
          <ac:chgData name="Marcello Singadji" userId="8bffbbdb-4fbc-4a87-b9c3-46ced084e620" providerId="ADAL" clId="{0C5F1BA3-4D9A-423B-AFFD-5830D4FDD02C}" dt="2021-04-18T16:11:24.701" v="561" actId="1035"/>
          <ac:spMkLst>
            <pc:docMk/>
            <pc:sldMk cId="3950665566" sldId="306"/>
            <ac:spMk id="2" creationId="{D7BF915B-8D79-4BFB-9BA0-41A9771E5C70}"/>
          </ac:spMkLst>
        </pc:spChg>
        <pc:spChg chg="mod">
          <ac:chgData name="Marcello Singadji" userId="8bffbbdb-4fbc-4a87-b9c3-46ced084e620" providerId="ADAL" clId="{0C5F1BA3-4D9A-423B-AFFD-5830D4FDD02C}" dt="2021-04-18T16:11:42.735" v="564"/>
          <ac:spMkLst>
            <pc:docMk/>
            <pc:sldMk cId="3950665566" sldId="306"/>
            <ac:spMk id="3" creationId="{598520DB-0D4A-49A0-A847-DDC57603E5CB}"/>
          </ac:spMkLst>
        </pc:spChg>
        <pc:graphicFrameChg chg="add mod">
          <ac:chgData name="Marcello Singadji" userId="8bffbbdb-4fbc-4a87-b9c3-46ced084e620" providerId="ADAL" clId="{0C5F1BA3-4D9A-423B-AFFD-5830D4FDD02C}" dt="2021-04-18T16:08:59.878" v="543" actId="207"/>
          <ac:graphicFrameMkLst>
            <pc:docMk/>
            <pc:sldMk cId="3950665566" sldId="306"/>
            <ac:graphicFrameMk id="4" creationId="{DB557B70-C21B-4571-8825-C1F92109B06B}"/>
          </ac:graphicFrameMkLst>
        </pc:graphicFrameChg>
      </pc:sldChg>
      <pc:sldChg chg="new del">
        <pc:chgData name="Marcello Singadji" userId="8bffbbdb-4fbc-4a87-b9c3-46ced084e620" providerId="ADAL" clId="{0C5F1BA3-4D9A-423B-AFFD-5830D4FDD02C}" dt="2021-04-18T15:40:09.278" v="312" actId="47"/>
        <pc:sldMkLst>
          <pc:docMk/>
          <pc:sldMk cId="418576263" sldId="307"/>
        </pc:sldMkLst>
      </pc:sldChg>
      <pc:sldChg chg="modSp add mod ord">
        <pc:chgData name="Marcello Singadji" userId="8bffbbdb-4fbc-4a87-b9c3-46ced084e620" providerId="ADAL" clId="{0C5F1BA3-4D9A-423B-AFFD-5830D4FDD02C}" dt="2021-04-18T16:14:39.589" v="583" actId="20577"/>
        <pc:sldMkLst>
          <pc:docMk/>
          <pc:sldMk cId="484376749" sldId="308"/>
        </pc:sldMkLst>
        <pc:spChg chg="mod">
          <ac:chgData name="Marcello Singadji" userId="8bffbbdb-4fbc-4a87-b9c3-46ced084e620" providerId="ADAL" clId="{0C5F1BA3-4D9A-423B-AFFD-5830D4FDD02C}" dt="2021-04-18T16:13:38.205" v="570"/>
          <ac:spMkLst>
            <pc:docMk/>
            <pc:sldMk cId="484376749" sldId="308"/>
            <ac:spMk id="2" creationId="{654B089B-9D8E-40C5-BA98-781FA5CFC394}"/>
          </ac:spMkLst>
        </pc:spChg>
        <pc:spChg chg="mod">
          <ac:chgData name="Marcello Singadji" userId="8bffbbdb-4fbc-4a87-b9c3-46ced084e620" providerId="ADAL" clId="{0C5F1BA3-4D9A-423B-AFFD-5830D4FDD02C}" dt="2021-04-18T16:14:39.589" v="583" actId="20577"/>
          <ac:spMkLst>
            <pc:docMk/>
            <pc:sldMk cId="484376749" sldId="308"/>
            <ac:spMk id="3" creationId="{F2483B23-B577-4DBE-B9C8-FE742B8A2401}"/>
          </ac:spMkLst>
        </pc:spChg>
        <pc:graphicFrameChg chg="mod">
          <ac:chgData name="Marcello Singadji" userId="8bffbbdb-4fbc-4a87-b9c3-46ced084e620" providerId="ADAL" clId="{0C5F1BA3-4D9A-423B-AFFD-5830D4FDD02C}" dt="2021-04-18T16:12:51.704" v="566" actId="207"/>
          <ac:graphicFrameMkLst>
            <pc:docMk/>
            <pc:sldMk cId="484376749" sldId="308"/>
            <ac:graphicFrameMk id="7" creationId="{3E7CD14B-4A9F-4A57-A675-B59E811BD233}"/>
          </ac:graphicFrameMkLst>
        </pc:graphicFrameChg>
      </pc:sldChg>
      <pc:sldChg chg="addSp delSp modSp add mod">
        <pc:chgData name="Marcello Singadji" userId="8bffbbdb-4fbc-4a87-b9c3-46ced084e620" providerId="ADAL" clId="{0C5F1BA3-4D9A-423B-AFFD-5830D4FDD02C}" dt="2021-04-18T16:16:54.058" v="594" actId="20577"/>
        <pc:sldMkLst>
          <pc:docMk/>
          <pc:sldMk cId="2380502296" sldId="309"/>
        </pc:sldMkLst>
        <pc:spChg chg="mod">
          <ac:chgData name="Marcello Singadji" userId="8bffbbdb-4fbc-4a87-b9c3-46ced084e620" providerId="ADAL" clId="{0C5F1BA3-4D9A-423B-AFFD-5830D4FDD02C}" dt="2021-04-18T16:15:53.330" v="584"/>
          <ac:spMkLst>
            <pc:docMk/>
            <pc:sldMk cId="2380502296" sldId="309"/>
            <ac:spMk id="2" creationId="{D7BF915B-8D79-4BFB-9BA0-41A9771E5C70}"/>
          </ac:spMkLst>
        </pc:spChg>
        <pc:spChg chg="mod">
          <ac:chgData name="Marcello Singadji" userId="8bffbbdb-4fbc-4a87-b9c3-46ced084e620" providerId="ADAL" clId="{0C5F1BA3-4D9A-423B-AFFD-5830D4FDD02C}" dt="2021-04-18T16:16:54.058" v="594" actId="20577"/>
          <ac:spMkLst>
            <pc:docMk/>
            <pc:sldMk cId="2380502296" sldId="309"/>
            <ac:spMk id="3" creationId="{598520DB-0D4A-49A0-A847-DDC57603E5CB}"/>
          </ac:spMkLst>
        </pc:spChg>
        <pc:graphicFrameChg chg="del">
          <ac:chgData name="Marcello Singadji" userId="8bffbbdb-4fbc-4a87-b9c3-46ced084e620" providerId="ADAL" clId="{0C5F1BA3-4D9A-423B-AFFD-5830D4FDD02C}" dt="2021-04-18T15:37:57.203" v="289" actId="478"/>
          <ac:graphicFrameMkLst>
            <pc:docMk/>
            <pc:sldMk cId="2380502296" sldId="309"/>
            <ac:graphicFrameMk id="4" creationId="{DB557B70-C21B-4571-8825-C1F92109B06B}"/>
          </ac:graphicFrameMkLst>
        </pc:graphicFrameChg>
        <pc:graphicFrameChg chg="add mod">
          <ac:chgData name="Marcello Singadji" userId="8bffbbdb-4fbc-4a87-b9c3-46ced084e620" providerId="ADAL" clId="{0C5F1BA3-4D9A-423B-AFFD-5830D4FDD02C}" dt="2021-04-18T16:16:20.457" v="586" actId="207"/>
          <ac:graphicFrameMkLst>
            <pc:docMk/>
            <pc:sldMk cId="2380502296" sldId="309"/>
            <ac:graphicFrameMk id="5" creationId="{FBC71720-C6A6-4603-BDF6-523E142C5701}"/>
          </ac:graphicFrameMkLst>
        </pc:graphicFrameChg>
      </pc:sldChg>
      <pc:sldChg chg="addSp delSp modSp add mod">
        <pc:chgData name="Marcello Singadji" userId="8bffbbdb-4fbc-4a87-b9c3-46ced084e620" providerId="ADAL" clId="{0C5F1BA3-4D9A-423B-AFFD-5830D4FDD02C}" dt="2021-04-18T16:18:07.447" v="611" actId="15"/>
        <pc:sldMkLst>
          <pc:docMk/>
          <pc:sldMk cId="4232136046" sldId="310"/>
        </pc:sldMkLst>
        <pc:spChg chg="mod">
          <ac:chgData name="Marcello Singadji" userId="8bffbbdb-4fbc-4a87-b9c3-46ced084e620" providerId="ADAL" clId="{0C5F1BA3-4D9A-423B-AFFD-5830D4FDD02C}" dt="2021-04-18T16:17:14.106" v="595"/>
          <ac:spMkLst>
            <pc:docMk/>
            <pc:sldMk cId="4232136046" sldId="310"/>
            <ac:spMk id="2" creationId="{654B089B-9D8E-40C5-BA98-781FA5CFC394}"/>
          </ac:spMkLst>
        </pc:spChg>
        <pc:spChg chg="mod">
          <ac:chgData name="Marcello Singadji" userId="8bffbbdb-4fbc-4a87-b9c3-46ced084e620" providerId="ADAL" clId="{0C5F1BA3-4D9A-423B-AFFD-5830D4FDD02C}" dt="2021-04-18T16:18:07.447" v="611" actId="15"/>
          <ac:spMkLst>
            <pc:docMk/>
            <pc:sldMk cId="4232136046" sldId="310"/>
            <ac:spMk id="3" creationId="{F2483B23-B577-4DBE-B9C8-FE742B8A2401}"/>
          </ac:spMkLst>
        </pc:spChg>
        <pc:graphicFrameChg chg="add mod">
          <ac:chgData name="Marcello Singadji" userId="8bffbbdb-4fbc-4a87-b9c3-46ced084e620" providerId="ADAL" clId="{0C5F1BA3-4D9A-423B-AFFD-5830D4FDD02C}" dt="2021-04-18T16:17:36.181" v="597" actId="207"/>
          <ac:graphicFrameMkLst>
            <pc:docMk/>
            <pc:sldMk cId="4232136046" sldId="310"/>
            <ac:graphicFrameMk id="5" creationId="{76702539-D750-43A6-A67B-A2A98A4F4CBE}"/>
          </ac:graphicFrameMkLst>
        </pc:graphicFrameChg>
        <pc:graphicFrameChg chg="del">
          <ac:chgData name="Marcello Singadji" userId="8bffbbdb-4fbc-4a87-b9c3-46ced084e620" providerId="ADAL" clId="{0C5F1BA3-4D9A-423B-AFFD-5830D4FDD02C}" dt="2021-04-18T15:40:25.251" v="314" actId="478"/>
          <ac:graphicFrameMkLst>
            <pc:docMk/>
            <pc:sldMk cId="4232136046" sldId="310"/>
            <ac:graphicFrameMk id="7" creationId="{3E7CD14B-4A9F-4A57-A675-B59E811BD233}"/>
          </ac:graphicFrameMkLst>
        </pc:graphicFrameChg>
      </pc:sldChg>
      <pc:sldChg chg="addSp modSp new mod">
        <pc:chgData name="Marcello Singadji" userId="8bffbbdb-4fbc-4a87-b9c3-46ced084e620" providerId="ADAL" clId="{0C5F1BA3-4D9A-423B-AFFD-5830D4FDD02C}" dt="2021-04-18T16:19:10.578" v="628" actId="20577"/>
        <pc:sldMkLst>
          <pc:docMk/>
          <pc:sldMk cId="1859783681" sldId="311"/>
        </pc:sldMkLst>
        <pc:spChg chg="mod">
          <ac:chgData name="Marcello Singadji" userId="8bffbbdb-4fbc-4a87-b9c3-46ced084e620" providerId="ADAL" clId="{0C5F1BA3-4D9A-423B-AFFD-5830D4FDD02C}" dt="2021-04-18T16:18:08.772" v="613" actId="20577"/>
          <ac:spMkLst>
            <pc:docMk/>
            <pc:sldMk cId="1859783681" sldId="311"/>
            <ac:spMk id="2" creationId="{C3759409-1FB4-46C7-A23B-311749D21838}"/>
          </ac:spMkLst>
        </pc:spChg>
        <pc:spChg chg="mod">
          <ac:chgData name="Marcello Singadji" userId="8bffbbdb-4fbc-4a87-b9c3-46ced084e620" providerId="ADAL" clId="{0C5F1BA3-4D9A-423B-AFFD-5830D4FDD02C}" dt="2021-04-18T16:19:10.578" v="628" actId="20577"/>
          <ac:spMkLst>
            <pc:docMk/>
            <pc:sldMk cId="1859783681" sldId="311"/>
            <ac:spMk id="3" creationId="{3F580740-8565-493D-8545-DEE05404F2AB}"/>
          </ac:spMkLst>
        </pc:spChg>
        <pc:picChg chg="add mod">
          <ac:chgData name="Marcello Singadji" userId="8bffbbdb-4fbc-4a87-b9c3-46ced084e620" providerId="ADAL" clId="{0C5F1BA3-4D9A-423B-AFFD-5830D4FDD02C}" dt="2021-04-18T15:43:41.993" v="342" actId="1076"/>
          <ac:picMkLst>
            <pc:docMk/>
            <pc:sldMk cId="1859783681" sldId="311"/>
            <ac:picMk id="4" creationId="{1D3C886B-1952-4471-9926-23F368B03767}"/>
          </ac:picMkLst>
        </pc:picChg>
      </pc:sldChg>
      <pc:sldChg chg="addSp modSp new mod">
        <pc:chgData name="Marcello Singadji" userId="8bffbbdb-4fbc-4a87-b9c3-46ced084e620" providerId="ADAL" clId="{0C5F1BA3-4D9A-423B-AFFD-5830D4FDD02C}" dt="2021-04-18T16:20:21.669" v="643" actId="20577"/>
        <pc:sldMkLst>
          <pc:docMk/>
          <pc:sldMk cId="3818814356" sldId="312"/>
        </pc:sldMkLst>
        <pc:spChg chg="mod">
          <ac:chgData name="Marcello Singadji" userId="8bffbbdb-4fbc-4a87-b9c3-46ced084e620" providerId="ADAL" clId="{0C5F1BA3-4D9A-423B-AFFD-5830D4FDD02C}" dt="2021-04-18T15:44:40.552" v="346"/>
          <ac:spMkLst>
            <pc:docMk/>
            <pc:sldMk cId="3818814356" sldId="312"/>
            <ac:spMk id="2" creationId="{AEAA3630-A4B0-40D2-99B1-D9097723B77F}"/>
          </ac:spMkLst>
        </pc:spChg>
        <pc:spChg chg="mod">
          <ac:chgData name="Marcello Singadji" userId="8bffbbdb-4fbc-4a87-b9c3-46ced084e620" providerId="ADAL" clId="{0C5F1BA3-4D9A-423B-AFFD-5830D4FDD02C}" dt="2021-04-18T16:20:21.669" v="643" actId="20577"/>
          <ac:spMkLst>
            <pc:docMk/>
            <pc:sldMk cId="3818814356" sldId="312"/>
            <ac:spMk id="3" creationId="{00A73C13-CE8F-4E77-86F3-AC3ECA65C1C9}"/>
          </ac:spMkLst>
        </pc:spChg>
        <pc:picChg chg="add mod">
          <ac:chgData name="Marcello Singadji" userId="8bffbbdb-4fbc-4a87-b9c3-46ced084e620" providerId="ADAL" clId="{0C5F1BA3-4D9A-423B-AFFD-5830D4FDD02C}" dt="2021-04-18T15:46:46.679" v="362" actId="1037"/>
          <ac:picMkLst>
            <pc:docMk/>
            <pc:sldMk cId="3818814356" sldId="312"/>
            <ac:picMk id="5" creationId="{5ECFEC16-E3F8-4E23-A41F-2579A8021C18}"/>
          </ac:picMkLst>
        </pc:picChg>
      </pc:sldChg>
      <pc:sldChg chg="addSp delSp modSp new mod">
        <pc:chgData name="Marcello Singadji" userId="8bffbbdb-4fbc-4a87-b9c3-46ced084e620" providerId="ADAL" clId="{0C5F1BA3-4D9A-423B-AFFD-5830D4FDD02C}" dt="2021-04-18T16:20:53.008" v="644"/>
        <pc:sldMkLst>
          <pc:docMk/>
          <pc:sldMk cId="2080931461" sldId="313"/>
        </pc:sldMkLst>
        <pc:spChg chg="mod">
          <ac:chgData name="Marcello Singadji" userId="8bffbbdb-4fbc-4a87-b9c3-46ced084e620" providerId="ADAL" clId="{0C5F1BA3-4D9A-423B-AFFD-5830D4FDD02C}" dt="2021-04-18T16:20:53.008" v="644"/>
          <ac:spMkLst>
            <pc:docMk/>
            <pc:sldMk cId="2080931461" sldId="313"/>
            <ac:spMk id="2" creationId="{3D16EDE1-C0AB-4124-9CCD-2A2E3471B030}"/>
          </ac:spMkLst>
        </pc:spChg>
        <pc:spChg chg="del">
          <ac:chgData name="Marcello Singadji" userId="8bffbbdb-4fbc-4a87-b9c3-46ced084e620" providerId="ADAL" clId="{0C5F1BA3-4D9A-423B-AFFD-5830D4FDD02C}" dt="2021-04-18T15:48:12.451" v="366" actId="22"/>
          <ac:spMkLst>
            <pc:docMk/>
            <pc:sldMk cId="2080931461" sldId="313"/>
            <ac:spMk id="3" creationId="{903FD7A8-2C13-4239-B46A-317D68C24517}"/>
          </ac:spMkLst>
        </pc:spChg>
        <pc:picChg chg="add mod ord">
          <ac:chgData name="Marcello Singadji" userId="8bffbbdb-4fbc-4a87-b9c3-46ced084e620" providerId="ADAL" clId="{0C5F1BA3-4D9A-423B-AFFD-5830D4FDD02C}" dt="2021-04-18T15:48:35.093" v="371" actId="14100"/>
          <ac:picMkLst>
            <pc:docMk/>
            <pc:sldMk cId="2080931461" sldId="313"/>
            <ac:picMk id="5" creationId="{81F5FF49-7A62-49B8-AEE4-94A527AC5A36}"/>
          </ac:picMkLst>
        </pc:picChg>
      </pc:sldChg>
      <pc:sldChg chg="modSp new mod">
        <pc:chgData name="Marcello Singadji" userId="8bffbbdb-4fbc-4a87-b9c3-46ced084e620" providerId="ADAL" clId="{0C5F1BA3-4D9A-423B-AFFD-5830D4FDD02C}" dt="2021-04-18T16:30:03.118" v="686" actId="15"/>
        <pc:sldMkLst>
          <pc:docMk/>
          <pc:sldMk cId="2730333088" sldId="314"/>
        </pc:sldMkLst>
        <pc:spChg chg="mod">
          <ac:chgData name="Marcello Singadji" userId="8bffbbdb-4fbc-4a87-b9c3-46ced084e620" providerId="ADAL" clId="{0C5F1BA3-4D9A-423B-AFFD-5830D4FDD02C}" dt="2021-04-18T15:51:40.281" v="377" actId="20577"/>
          <ac:spMkLst>
            <pc:docMk/>
            <pc:sldMk cId="2730333088" sldId="314"/>
            <ac:spMk id="2" creationId="{388C8866-0A5C-4BE9-8DCD-8F89A6317E52}"/>
          </ac:spMkLst>
        </pc:spChg>
        <pc:spChg chg="mod">
          <ac:chgData name="Marcello Singadji" userId="8bffbbdb-4fbc-4a87-b9c3-46ced084e620" providerId="ADAL" clId="{0C5F1BA3-4D9A-423B-AFFD-5830D4FDD02C}" dt="2021-04-18T16:30:03.118" v="686" actId="15"/>
          <ac:spMkLst>
            <pc:docMk/>
            <pc:sldMk cId="2730333088" sldId="314"/>
            <ac:spMk id="3" creationId="{9EBC9A5C-3E31-402A-BDAA-986B609196A9}"/>
          </ac:spMkLst>
        </pc:spChg>
      </pc:sldChg>
      <pc:sldChg chg="new del">
        <pc:chgData name="Marcello Singadji" userId="8bffbbdb-4fbc-4a87-b9c3-46ced084e620" providerId="ADAL" clId="{0C5F1BA3-4D9A-423B-AFFD-5830D4FDD02C}" dt="2021-04-18T16:32:13.752" v="692" actId="47"/>
        <pc:sldMkLst>
          <pc:docMk/>
          <pc:sldMk cId="4115195297" sldId="315"/>
        </pc:sldMkLst>
      </pc:sldChg>
      <pc:sldChg chg="addSp modSp add mod">
        <pc:chgData name="Marcello Singadji" userId="8bffbbdb-4fbc-4a87-b9c3-46ced084e620" providerId="ADAL" clId="{0C5F1BA3-4D9A-423B-AFFD-5830D4FDD02C}" dt="2021-04-18T16:32:07.147" v="691" actId="15"/>
        <pc:sldMkLst>
          <pc:docMk/>
          <pc:sldMk cId="2020561300" sldId="316"/>
        </pc:sldMkLst>
        <pc:spChg chg="mod">
          <ac:chgData name="Marcello Singadji" userId="8bffbbdb-4fbc-4a87-b9c3-46ced084e620" providerId="ADAL" clId="{0C5F1BA3-4D9A-423B-AFFD-5830D4FDD02C}" dt="2021-04-18T16:32:07.147" v="691" actId="15"/>
          <ac:spMkLst>
            <pc:docMk/>
            <pc:sldMk cId="2020561300" sldId="316"/>
            <ac:spMk id="3" creationId="{9EBC9A5C-3E31-402A-BDAA-986B609196A9}"/>
          </ac:spMkLst>
        </pc:spChg>
        <pc:picChg chg="add mod">
          <ac:chgData name="Marcello Singadji" userId="8bffbbdb-4fbc-4a87-b9c3-46ced084e620" providerId="ADAL" clId="{0C5F1BA3-4D9A-423B-AFFD-5830D4FDD02C}" dt="2021-04-18T15:55:10.429" v="441" actId="14100"/>
          <ac:picMkLst>
            <pc:docMk/>
            <pc:sldMk cId="2020561300" sldId="316"/>
            <ac:picMk id="5" creationId="{5C8C4A26-245D-4D74-BDE3-1E42E3B39D0F}"/>
          </ac:picMkLst>
        </pc:picChg>
      </pc:sldChg>
      <pc:sldChg chg="new del">
        <pc:chgData name="Marcello Singadji" userId="8bffbbdb-4fbc-4a87-b9c3-46ced084e620" providerId="ADAL" clId="{0C5F1BA3-4D9A-423B-AFFD-5830D4FDD02C}" dt="2021-04-18T16:30:43.461" v="688" actId="47"/>
        <pc:sldMkLst>
          <pc:docMk/>
          <pc:sldMk cId="2002380414" sldId="317"/>
        </pc:sldMkLst>
      </pc:sldChg>
      <pc:sldChg chg="modSp new mod">
        <pc:chgData name="Marcello Singadji" userId="8bffbbdb-4fbc-4a87-b9c3-46ced084e620" providerId="ADAL" clId="{0C5F1BA3-4D9A-423B-AFFD-5830D4FDD02C}" dt="2021-04-18T16:33:52.644" v="704" actId="20577"/>
        <pc:sldMkLst>
          <pc:docMk/>
          <pc:sldMk cId="2933035117" sldId="317"/>
        </pc:sldMkLst>
        <pc:spChg chg="mod">
          <ac:chgData name="Marcello Singadji" userId="8bffbbdb-4fbc-4a87-b9c3-46ced084e620" providerId="ADAL" clId="{0C5F1BA3-4D9A-423B-AFFD-5830D4FDD02C}" dt="2021-04-18T16:32:26.699" v="694"/>
          <ac:spMkLst>
            <pc:docMk/>
            <pc:sldMk cId="2933035117" sldId="317"/>
            <ac:spMk id="2" creationId="{C5B9460D-31CC-4911-AEF5-BF49C05F01E6}"/>
          </ac:spMkLst>
        </pc:spChg>
        <pc:spChg chg="mod">
          <ac:chgData name="Marcello Singadji" userId="8bffbbdb-4fbc-4a87-b9c3-46ced084e620" providerId="ADAL" clId="{0C5F1BA3-4D9A-423B-AFFD-5830D4FDD02C}" dt="2021-04-18T16:33:52.644" v="704" actId="20577"/>
          <ac:spMkLst>
            <pc:docMk/>
            <pc:sldMk cId="2933035117" sldId="317"/>
            <ac:spMk id="3" creationId="{3197F186-52D3-49E5-AF6E-3395889E5D9D}"/>
          </ac:spMkLst>
        </pc:spChg>
      </pc:sldChg>
      <pc:sldChg chg="modSp new mod">
        <pc:chgData name="Marcello Singadji" userId="8bffbbdb-4fbc-4a87-b9c3-46ced084e620" providerId="ADAL" clId="{0C5F1BA3-4D9A-423B-AFFD-5830D4FDD02C}" dt="2021-04-18T16:35:00.307" v="716"/>
        <pc:sldMkLst>
          <pc:docMk/>
          <pc:sldMk cId="770681657" sldId="318"/>
        </pc:sldMkLst>
        <pc:spChg chg="mod">
          <ac:chgData name="Marcello Singadji" userId="8bffbbdb-4fbc-4a87-b9c3-46ced084e620" providerId="ADAL" clId="{0C5F1BA3-4D9A-423B-AFFD-5830D4FDD02C}" dt="2021-04-18T16:35:00.307" v="716"/>
          <ac:spMkLst>
            <pc:docMk/>
            <pc:sldMk cId="770681657" sldId="318"/>
            <ac:spMk id="2" creationId="{FFA81BB1-CFBD-4470-B198-92A94FD9D3A1}"/>
          </ac:spMkLst>
        </pc:spChg>
        <pc:spChg chg="mod">
          <ac:chgData name="Marcello Singadji" userId="8bffbbdb-4fbc-4a87-b9c3-46ced084e620" providerId="ADAL" clId="{0C5F1BA3-4D9A-423B-AFFD-5830D4FDD02C}" dt="2021-04-18T16:34:54.553" v="715" actId="20577"/>
          <ac:spMkLst>
            <pc:docMk/>
            <pc:sldMk cId="770681657" sldId="318"/>
            <ac:spMk id="3" creationId="{08DAB078-3842-4CC5-84D7-7DBB467DA105}"/>
          </ac:spMkLst>
        </pc:spChg>
      </pc:sldChg>
      <pc:sldChg chg="modSp new mod">
        <pc:chgData name="Marcello Singadji" userId="8bffbbdb-4fbc-4a87-b9c3-46ced084e620" providerId="ADAL" clId="{0C5F1BA3-4D9A-423B-AFFD-5830D4FDD02C}" dt="2021-04-18T16:37:20.575" v="759" actId="6549"/>
        <pc:sldMkLst>
          <pc:docMk/>
          <pc:sldMk cId="4264846677" sldId="319"/>
        </pc:sldMkLst>
        <pc:spChg chg="mod">
          <ac:chgData name="Marcello Singadji" userId="8bffbbdb-4fbc-4a87-b9c3-46ced084e620" providerId="ADAL" clId="{0C5F1BA3-4D9A-423B-AFFD-5830D4FDD02C}" dt="2021-04-18T16:35:58.822" v="741" actId="20577"/>
          <ac:spMkLst>
            <pc:docMk/>
            <pc:sldMk cId="4264846677" sldId="319"/>
            <ac:spMk id="2" creationId="{9F513C34-44C2-4A96-A472-F851333C5336}"/>
          </ac:spMkLst>
        </pc:spChg>
        <pc:spChg chg="mod">
          <ac:chgData name="Marcello Singadji" userId="8bffbbdb-4fbc-4a87-b9c3-46ced084e620" providerId="ADAL" clId="{0C5F1BA3-4D9A-423B-AFFD-5830D4FDD02C}" dt="2021-04-18T16:37:20.575" v="759" actId="6549"/>
          <ac:spMkLst>
            <pc:docMk/>
            <pc:sldMk cId="4264846677" sldId="319"/>
            <ac:spMk id="3" creationId="{167D20A5-B691-413E-826A-9A8EDF09315C}"/>
          </ac:spMkLst>
        </pc:spChg>
      </pc:sldChg>
      <pc:sldChg chg="modSp new mod">
        <pc:chgData name="Marcello Singadji" userId="8bffbbdb-4fbc-4a87-b9c3-46ced084e620" providerId="ADAL" clId="{0C5F1BA3-4D9A-423B-AFFD-5830D4FDD02C}" dt="2021-04-18T16:39:16.095" v="813" actId="20577"/>
        <pc:sldMkLst>
          <pc:docMk/>
          <pc:sldMk cId="1641666268" sldId="320"/>
        </pc:sldMkLst>
        <pc:spChg chg="mod">
          <ac:chgData name="Marcello Singadji" userId="8bffbbdb-4fbc-4a87-b9c3-46ced084e620" providerId="ADAL" clId="{0C5F1BA3-4D9A-423B-AFFD-5830D4FDD02C}" dt="2021-04-18T16:38:12.711" v="766"/>
          <ac:spMkLst>
            <pc:docMk/>
            <pc:sldMk cId="1641666268" sldId="320"/>
            <ac:spMk id="2" creationId="{A1DA838C-F19C-4FB0-B9C1-0049C63531BC}"/>
          </ac:spMkLst>
        </pc:spChg>
        <pc:spChg chg="mod">
          <ac:chgData name="Marcello Singadji" userId="8bffbbdb-4fbc-4a87-b9c3-46ced084e620" providerId="ADAL" clId="{0C5F1BA3-4D9A-423B-AFFD-5830D4FDD02C}" dt="2021-04-18T16:39:16.095" v="813" actId="20577"/>
          <ac:spMkLst>
            <pc:docMk/>
            <pc:sldMk cId="1641666268" sldId="320"/>
            <ac:spMk id="3" creationId="{C3D25E09-EEBE-4916-A8F2-260BAA8601BC}"/>
          </ac:spMkLst>
        </pc:spChg>
      </pc:sldChg>
      <pc:sldChg chg="addSp modSp new mod">
        <pc:chgData name="Marcello Singadji" userId="8bffbbdb-4fbc-4a87-b9c3-46ced084e620" providerId="ADAL" clId="{0C5F1BA3-4D9A-423B-AFFD-5830D4FDD02C}" dt="2021-04-18T16:43:50.444" v="869" actId="962"/>
        <pc:sldMkLst>
          <pc:docMk/>
          <pc:sldMk cId="1081526117" sldId="321"/>
        </pc:sldMkLst>
        <pc:spChg chg="mod">
          <ac:chgData name="Marcello Singadji" userId="8bffbbdb-4fbc-4a87-b9c3-46ced084e620" providerId="ADAL" clId="{0C5F1BA3-4D9A-423B-AFFD-5830D4FDD02C}" dt="2021-04-18T16:40:05.884" v="815"/>
          <ac:spMkLst>
            <pc:docMk/>
            <pc:sldMk cId="1081526117" sldId="321"/>
            <ac:spMk id="2" creationId="{870EC5B7-F4D9-4F6D-9B72-B765E4C51AEC}"/>
          </ac:spMkLst>
        </pc:spChg>
        <pc:spChg chg="mod">
          <ac:chgData name="Marcello Singadji" userId="8bffbbdb-4fbc-4a87-b9c3-46ced084e620" providerId="ADAL" clId="{0C5F1BA3-4D9A-423B-AFFD-5830D4FDD02C}" dt="2021-04-18T16:42:36.026" v="865" actId="14100"/>
          <ac:spMkLst>
            <pc:docMk/>
            <pc:sldMk cId="1081526117" sldId="321"/>
            <ac:spMk id="3" creationId="{236EB45B-403B-41E7-A277-DFEBDA210B42}"/>
          </ac:spMkLst>
        </pc:spChg>
        <pc:picChg chg="add mod">
          <ac:chgData name="Marcello Singadji" userId="8bffbbdb-4fbc-4a87-b9c3-46ced084e620" providerId="ADAL" clId="{0C5F1BA3-4D9A-423B-AFFD-5830D4FDD02C}" dt="2021-04-18T16:43:50.444" v="869" actId="962"/>
          <ac:picMkLst>
            <pc:docMk/>
            <pc:sldMk cId="1081526117" sldId="321"/>
            <ac:picMk id="5" creationId="{0AD585EC-D9BC-467F-A990-7FB6FC8BACB0}"/>
          </ac:picMkLst>
        </pc:picChg>
      </pc:sldChg>
      <pc:sldChg chg="addSp delSp modSp new mod">
        <pc:chgData name="Marcello Singadji" userId="8bffbbdb-4fbc-4a87-b9c3-46ced084e620" providerId="ADAL" clId="{0C5F1BA3-4D9A-423B-AFFD-5830D4FDD02C}" dt="2021-04-18T16:49:45.563" v="1395" actId="1076"/>
        <pc:sldMkLst>
          <pc:docMk/>
          <pc:sldMk cId="2422356305" sldId="322"/>
        </pc:sldMkLst>
        <pc:spChg chg="mod">
          <ac:chgData name="Marcello Singadji" userId="8bffbbdb-4fbc-4a87-b9c3-46ced084e620" providerId="ADAL" clId="{0C5F1BA3-4D9A-423B-AFFD-5830D4FDD02C}" dt="2021-04-18T16:44:58.150" v="871"/>
          <ac:spMkLst>
            <pc:docMk/>
            <pc:sldMk cId="2422356305" sldId="322"/>
            <ac:spMk id="2" creationId="{D31CE470-E1AD-40D9-B612-F684B83D9421}"/>
          </ac:spMkLst>
        </pc:spChg>
        <pc:spChg chg="mod">
          <ac:chgData name="Marcello Singadji" userId="8bffbbdb-4fbc-4a87-b9c3-46ced084e620" providerId="ADAL" clId="{0C5F1BA3-4D9A-423B-AFFD-5830D4FDD02C}" dt="2021-04-18T16:49:32.032" v="1391" actId="14100"/>
          <ac:spMkLst>
            <pc:docMk/>
            <pc:sldMk cId="2422356305" sldId="322"/>
            <ac:spMk id="3" creationId="{8678C06C-99AF-481F-ABDB-8B2565B23A7E}"/>
          </ac:spMkLst>
        </pc:spChg>
        <pc:picChg chg="add del mod">
          <ac:chgData name="Marcello Singadji" userId="8bffbbdb-4fbc-4a87-b9c3-46ced084e620" providerId="ADAL" clId="{0C5F1BA3-4D9A-423B-AFFD-5830D4FDD02C}" dt="2021-04-18T16:48:30.419" v="1386" actId="478"/>
          <ac:picMkLst>
            <pc:docMk/>
            <pc:sldMk cId="2422356305" sldId="322"/>
            <ac:picMk id="5" creationId="{71F4A9BC-176A-4858-8BD0-776AF77195F8}"/>
          </ac:picMkLst>
        </pc:picChg>
        <pc:picChg chg="add mod">
          <ac:chgData name="Marcello Singadji" userId="8bffbbdb-4fbc-4a87-b9c3-46ced084e620" providerId="ADAL" clId="{0C5F1BA3-4D9A-423B-AFFD-5830D4FDD02C}" dt="2021-04-18T16:49:45.563" v="1395" actId="1076"/>
          <ac:picMkLst>
            <pc:docMk/>
            <pc:sldMk cId="2422356305" sldId="322"/>
            <ac:picMk id="7" creationId="{8CA31F6B-6860-47A1-85DB-F988EC447304}"/>
          </ac:picMkLst>
        </pc:picChg>
        <pc:picChg chg="add del">
          <ac:chgData name="Marcello Singadji" userId="8bffbbdb-4fbc-4a87-b9c3-46ced084e620" providerId="ADAL" clId="{0C5F1BA3-4D9A-423B-AFFD-5830D4FDD02C}" dt="2021-04-18T16:46:26.420" v="883" actId="478"/>
          <ac:picMkLst>
            <pc:docMk/>
            <pc:sldMk cId="2422356305" sldId="322"/>
            <ac:picMk id="1026" creationId="{B4C3133F-ACAF-42E2-97D2-CFA0AFFA1129}"/>
          </ac:picMkLst>
        </pc:picChg>
      </pc:sldChg>
    </pc:docChg>
  </pc:docChgLst>
  <pc:docChgLst>
    <pc:chgData name="Marcello Singadji" userId="8bffbbdb-4fbc-4a87-b9c3-46ced084e620" providerId="ADAL" clId="{6641FE5E-E7AE-473C-967A-8F73F1C09022}"/>
    <pc:docChg chg="undo custSel modSld">
      <pc:chgData name="Marcello Singadji" userId="8bffbbdb-4fbc-4a87-b9c3-46ced084e620" providerId="ADAL" clId="{6641FE5E-E7AE-473C-967A-8F73F1C09022}" dt="2021-02-05T08:24:33.407" v="2" actId="20577"/>
      <pc:docMkLst>
        <pc:docMk/>
      </pc:docMkLst>
      <pc:sldChg chg="modSp mod">
        <pc:chgData name="Marcello Singadji" userId="8bffbbdb-4fbc-4a87-b9c3-46ced084e620" providerId="ADAL" clId="{6641FE5E-E7AE-473C-967A-8F73F1C09022}" dt="2021-02-05T08:24:33.407" v="2" actId="20577"/>
        <pc:sldMkLst>
          <pc:docMk/>
          <pc:sldMk cId="573269148" sldId="301"/>
        </pc:sldMkLst>
        <pc:spChg chg="mod">
          <ac:chgData name="Marcello Singadji" userId="8bffbbdb-4fbc-4a87-b9c3-46ced084e620" providerId="ADAL" clId="{6641FE5E-E7AE-473C-967A-8F73F1C09022}" dt="2021-02-05T08:24:33.407" v="2" actId="20577"/>
          <ac:spMkLst>
            <pc:docMk/>
            <pc:sldMk cId="573269148" sldId="30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6344-5119-4F26-82E7-346D76A1DE05}" type="datetimeFigureOut">
              <a:rPr lang="id-ID" smtClean="0"/>
              <a:t>25/04/2021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E341-91A5-4558-9C55-170A3713D15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45124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E341-91A5-4558-9C55-170A3713D15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460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0" y="2895600"/>
            <a:ext cx="10363200" cy="1470025"/>
          </a:xfrm>
        </p:spPr>
        <p:txBody>
          <a:bodyPr/>
          <a:lstStyle>
            <a:lvl1pPr marL="0" indent="0" algn="r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GB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Eras Medium ITC" panose="020B06020305040208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-12681" y="-383"/>
            <a:ext cx="12192000" cy="1989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971" y="5373216"/>
            <a:ext cx="12192000" cy="14847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143339" y="44624"/>
            <a:ext cx="4008445" cy="188591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0840" y="5373216"/>
            <a:ext cx="8534400" cy="1440160"/>
          </a:xfrm>
        </p:spPr>
        <p:txBody>
          <a:bodyPr/>
          <a:lstStyle>
            <a:lvl1pPr marL="0" indent="0" algn="r">
              <a:buNone/>
              <a:defRPr i="1" spc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6" y="5410200"/>
            <a:ext cx="2780184" cy="134424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-12681" y="1924032"/>
            <a:ext cx="12204681" cy="45719"/>
            <a:chOff x="-12681" y="1772816"/>
            <a:chExt cx="12204681" cy="157720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-12681" y="1772816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4439816" y="1772816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8904312" y="1781412"/>
              <a:ext cx="3287688" cy="149124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006518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43340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07451" y="496889"/>
            <a:ext cx="2713567" cy="6169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751" y="496889"/>
            <a:ext cx="7937500" cy="6169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5400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29191"/>
            <a:ext cx="12192000" cy="12115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strike="noStrike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ras Medium ITC" panose="020B0602030504020804" pitchFamily="34" charset="0"/>
              </a:defRPr>
            </a:lvl1pPr>
            <a:lvl2pPr>
              <a:defRPr>
                <a:latin typeface="Eras Medium ITC" panose="020B0602030504020804" pitchFamily="34" charset="0"/>
              </a:defRPr>
            </a:lvl2pPr>
            <a:lvl3pPr>
              <a:defRPr>
                <a:latin typeface="Eras Medium ITC" panose="020B0602030504020804" pitchFamily="34" charset="0"/>
              </a:defRPr>
            </a:lvl3pPr>
            <a:lvl4pPr>
              <a:defRPr>
                <a:latin typeface="Eras Medium ITC" panose="020B0602030504020804" pitchFamily="34" charset="0"/>
              </a:defRPr>
            </a:lvl4pPr>
            <a:lvl5pPr>
              <a:defRPr>
                <a:latin typeface="Eras Medium ITC" panose="020B06020305040208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97351"/>
            <a:ext cx="12192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id-ID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-Commerce</a:t>
            </a:r>
            <a:r>
              <a:rPr lang="id-ID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– Marcello Singadji </a:t>
            </a:r>
            <a:r>
              <a:rPr lang="en-US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|</a:t>
            </a:r>
            <a:r>
              <a:rPr lang="en-US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marcello.singadji@upj.ac.id</a:t>
            </a:r>
            <a:endParaRPr lang="id-ID" sz="12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1617" y="142749"/>
            <a:ext cx="12204681" cy="45719"/>
            <a:chOff x="-12681" y="1772810"/>
            <a:chExt cx="12204681" cy="157730"/>
          </a:xfrm>
        </p:grpSpPr>
        <p:sp>
          <p:nvSpPr>
            <p:cNvPr id="11" name="Rectangle 10"/>
            <p:cNvSpPr/>
            <p:nvPr userDrawn="1"/>
          </p:nvSpPr>
          <p:spPr bwMode="auto">
            <a:xfrm>
              <a:off x="-12681" y="1772816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 userDrawn="1"/>
          </p:nvSpPr>
          <p:spPr bwMode="auto">
            <a:xfrm>
              <a:off x="4439816" y="1772810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auto">
            <a:xfrm>
              <a:off x="8904312" y="1781415"/>
              <a:ext cx="3287688" cy="149125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8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524" y="155380"/>
            <a:ext cx="1390092" cy="67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0602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34275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7015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7635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2626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1372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31404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76232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3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3F5EA0-3E0B-4EAE-9FCC-5B8B82276DCD}"/>
              </a:ext>
            </a:extLst>
          </p:cNvPr>
          <p:cNvSpPr/>
          <p:nvPr userDrawn="1"/>
        </p:nvSpPr>
        <p:spPr bwMode="auto">
          <a:xfrm>
            <a:off x="0" y="129191"/>
            <a:ext cx="12192000" cy="12115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d-ID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11617" y="142748"/>
            <a:ext cx="12204681" cy="45719"/>
            <a:chOff x="-12681" y="1772806"/>
            <a:chExt cx="12204681" cy="157730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-12681" y="1772816"/>
              <a:ext cx="12192000" cy="157720"/>
            </a:xfrm>
            <a:prstGeom prst="rect">
              <a:avLst/>
            </a:prstGeom>
            <a:solidFill>
              <a:srgbClr val="ED32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 userDrawn="1"/>
          </p:nvSpPr>
          <p:spPr bwMode="auto">
            <a:xfrm>
              <a:off x="4439816" y="1772806"/>
              <a:ext cx="4464496" cy="157720"/>
            </a:xfrm>
            <a:prstGeom prst="rect">
              <a:avLst/>
            </a:prstGeom>
            <a:solidFill>
              <a:srgbClr val="0098D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 bwMode="auto">
            <a:xfrm>
              <a:off x="8904312" y="1781410"/>
              <a:ext cx="3287688" cy="149126"/>
            </a:xfrm>
            <a:prstGeom prst="rect">
              <a:avLst/>
            </a:prstGeom>
            <a:solidFill>
              <a:srgbClr val="00A85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id-ID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1" y="261854"/>
            <a:ext cx="8693612" cy="10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684" y="1556791"/>
            <a:ext cx="10837333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27382" y="6536378"/>
            <a:ext cx="22297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i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E-Commerce – Marcello Singadji </a:t>
            </a:r>
            <a:endParaRPr lang="id-ID" sz="1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9840417" y="-171400"/>
            <a:ext cx="211223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29191"/>
            <a:ext cx="1390092" cy="6721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BC6C77-266A-4B9E-8E74-28A42597D186}"/>
              </a:ext>
            </a:extLst>
          </p:cNvPr>
          <p:cNvSpPr txBox="1"/>
          <p:nvPr userDrawn="1"/>
        </p:nvSpPr>
        <p:spPr>
          <a:xfrm>
            <a:off x="0" y="6597351"/>
            <a:ext cx="12192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</a:t>
            </a:r>
            <a:r>
              <a:rPr lang="id-ID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-Commerce</a:t>
            </a:r>
            <a:r>
              <a:rPr lang="id-ID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– Marcello Singadji </a:t>
            </a:r>
            <a:r>
              <a:rPr lang="en-US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200" i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|</a:t>
            </a:r>
            <a:r>
              <a:rPr lang="en-US" sz="12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marcello.singadji@upj.ac.id</a:t>
            </a:r>
            <a:endParaRPr lang="id-ID" sz="12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8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slow">
    <p:randomBar dir="vert"/>
  </p:transition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0">
          <a:solidFill>
            <a:schemeClr val="tx1">
              <a:lumMod val="75000"/>
              <a:lumOff val="2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ras Medium ITC" panose="020B0602030504020804" pitchFamily="34" charset="0"/>
          <a:ea typeface="Adobe Kaiti Std R" panose="02020400000000000000" pitchFamily="18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FFFFFF"/>
          </a:solidFill>
          <a:latin typeface="Helvetica87-CondensedHeavy" pitchFamily="32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800">
          <a:solidFill>
            <a:srgbClr val="FFFFFF"/>
          </a:solidFill>
          <a:latin typeface="Eras Medium ITC" panose="020B0602030504020804" pitchFamily="34" charset="0"/>
          <a:ea typeface="+mn-ea"/>
          <a:cs typeface="+mn-cs"/>
        </a:defRPr>
      </a:lvl1pPr>
      <a:lvl2pPr marL="800100" indent="-342900" algn="l" defTabSz="449263" rtl="0" eaLnBrk="0" fontAlgn="base" hangingPunct="0">
        <a:spcBef>
          <a:spcPts val="5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400">
          <a:solidFill>
            <a:srgbClr val="FFFFFF"/>
          </a:solidFill>
          <a:latin typeface="Eras Medium ITC" panose="020B0602030504020804" pitchFamily="34" charset="0"/>
          <a:cs typeface="+mn-cs"/>
        </a:defRPr>
      </a:lvl2pPr>
      <a:lvl3pPr marL="1200150" indent="-285750" algn="l" defTabSz="449263" rtl="0" eaLnBrk="0" fontAlgn="base" hangingPunct="0">
        <a:spcBef>
          <a:spcPts val="45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2000">
          <a:solidFill>
            <a:srgbClr val="FFFFFF"/>
          </a:solidFill>
          <a:latin typeface="Eras Medium ITC" panose="020B0602030504020804" pitchFamily="34" charset="0"/>
          <a:cs typeface="+mn-cs"/>
        </a:defRPr>
      </a:lvl3pPr>
      <a:lvl4pPr marL="1657350" indent="-285750" algn="l" defTabSz="449263" rtl="0" eaLnBrk="0" fontAlgn="base" hangingPunct="0">
        <a:spcBef>
          <a:spcPts val="4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800">
          <a:solidFill>
            <a:srgbClr val="FFFFFF"/>
          </a:solidFill>
          <a:latin typeface="Eras Medium ITC" panose="020B0602030504020804" pitchFamily="34" charset="0"/>
          <a:cs typeface="+mn-cs"/>
        </a:defRPr>
      </a:lvl4pPr>
      <a:lvl5pPr marL="2114550" indent="-285750" algn="l" defTabSz="449263" rtl="0" eaLnBrk="0" fontAlgn="base" hangingPunct="0">
        <a:spcBef>
          <a:spcPts val="35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>
          <a:solidFill>
            <a:srgbClr val="FFFFFF"/>
          </a:solidFill>
          <a:latin typeface="Eras Medium ITC" panose="020B0602030504020804" pitchFamily="34" charset="0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d-ID" altLang="id-ID" dirty="0">
                <a:latin typeface="Eras Bold ITC" panose="020B0907030504020204" pitchFamily="34" charset="0"/>
              </a:rPr>
              <a:t>E-Commerce Business and Projects</a:t>
            </a:r>
            <a:endParaRPr lang="en-US" altLang="id-ID" dirty="0">
              <a:latin typeface="Eras Bold ITC" panose="020B0907030504020204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d-ID" altLang="id-ID" sz="2000" b="1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E-Commerce</a:t>
            </a:r>
          </a:p>
          <a:p>
            <a:pPr eaLnBrk="1" hangingPunct="1"/>
            <a:endParaRPr lang="en-US" altLang="id-ID" sz="1600" i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r>
              <a:rPr lang="en-US" altLang="id-ID" sz="1600" i="0">
                <a:solidFill>
                  <a:schemeClr val="tx1">
                    <a:lumMod val="75000"/>
                    <a:lumOff val="25000"/>
                  </a:schemeClr>
                </a:solidFill>
              </a:rPr>
              <a:t>Marcello </a:t>
            </a:r>
            <a:r>
              <a:rPr lang="en-US" altLang="id-ID" sz="16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Singadji, </a:t>
            </a:r>
            <a:r>
              <a:rPr lang="en-US" altLang="id-ID" sz="1600" i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S.Kom</a:t>
            </a:r>
            <a:r>
              <a:rPr lang="en-US" altLang="id-ID" sz="16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M.T</a:t>
            </a:r>
          </a:p>
          <a:p>
            <a:pPr eaLnBrk="1" hangingPunct="1"/>
            <a:r>
              <a:rPr lang="en-US" altLang="id-ID" sz="160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marcello.singadji@gmail.com</a:t>
            </a:r>
            <a:endParaRPr lang="en-US" altLang="id-ID" sz="2000" i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13DF-F3C1-4FA0-8927-1D8814A25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or Acquiring a Web Site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E21CD-F1AD-4FB8-9A76-6E848B8CA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of Web Sites</a:t>
            </a:r>
          </a:p>
          <a:p>
            <a:pPr lvl="1"/>
            <a:r>
              <a:rPr lang="en-US" b="1" dirty="0"/>
              <a:t>Informational Web site</a:t>
            </a:r>
          </a:p>
          <a:p>
            <a:pPr lvl="2"/>
            <a:r>
              <a:rPr lang="en-US" dirty="0"/>
              <a:t>A Web site that does little more than provide information about the business and its products and services</a:t>
            </a:r>
          </a:p>
          <a:p>
            <a:pPr lvl="1"/>
            <a:r>
              <a:rPr lang="en-US" b="1" dirty="0"/>
              <a:t>Interactive Web site</a:t>
            </a:r>
          </a:p>
          <a:p>
            <a:pPr lvl="2"/>
            <a:r>
              <a:rPr lang="en-US" dirty="0"/>
              <a:t>A Web site that provides opportunities for the customers and the business to communicate and share information</a:t>
            </a:r>
          </a:p>
          <a:p>
            <a:pPr lvl="1"/>
            <a:r>
              <a:rPr lang="en-US" b="1" dirty="0"/>
              <a:t>Attractors</a:t>
            </a:r>
          </a:p>
          <a:p>
            <a:pPr lvl="2"/>
            <a:r>
              <a:rPr lang="en-US" dirty="0"/>
              <a:t>Web site features that attract and interact with visitors in the target stakeholder group</a:t>
            </a:r>
          </a:p>
          <a:p>
            <a:pPr lvl="1"/>
            <a:r>
              <a:rPr lang="en-US" b="1" dirty="0"/>
              <a:t>Transactional Web site</a:t>
            </a:r>
          </a:p>
          <a:p>
            <a:pPr lvl="2"/>
            <a:r>
              <a:rPr lang="en-US" dirty="0"/>
              <a:t>A Web site that sells products and services.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9642490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A433-5996-4FD3-B8DC-2667BF15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or Acquiring a Web Site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91B5A-466B-45A7-A931-971649FEE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of Web Sites</a:t>
            </a:r>
          </a:p>
          <a:p>
            <a:pPr lvl="1"/>
            <a:r>
              <a:rPr lang="en-US" b="1" dirty="0"/>
              <a:t>Collaborative Web site</a:t>
            </a:r>
          </a:p>
          <a:p>
            <a:pPr lvl="2"/>
            <a:r>
              <a:rPr lang="en-US" dirty="0"/>
              <a:t>A site that allows business partners to collaborate.</a:t>
            </a:r>
          </a:p>
          <a:p>
            <a:pPr lvl="2"/>
            <a:endParaRPr lang="en-US" dirty="0"/>
          </a:p>
          <a:p>
            <a:r>
              <a:rPr lang="en-US" b="1" dirty="0"/>
              <a:t>Building a Web Site</a:t>
            </a:r>
          </a:p>
          <a:p>
            <a:pPr lvl="1"/>
            <a:r>
              <a:rPr lang="en-US" dirty="0"/>
              <a:t>Step 1: Select a Web host</a:t>
            </a:r>
          </a:p>
          <a:p>
            <a:pPr lvl="1"/>
            <a:r>
              <a:rPr lang="en-US" dirty="0"/>
              <a:t>Step 2: Register a domain name</a:t>
            </a:r>
          </a:p>
          <a:p>
            <a:pPr lvl="1"/>
            <a:r>
              <a:rPr lang="en-US" dirty="0"/>
              <a:t>Step 3: Create and manage content</a:t>
            </a:r>
          </a:p>
          <a:p>
            <a:pPr lvl="1"/>
            <a:r>
              <a:rPr lang="en-US" dirty="0"/>
              <a:t>Step 4: Design the Web site</a:t>
            </a:r>
          </a:p>
          <a:p>
            <a:pPr lvl="1"/>
            <a:r>
              <a:rPr lang="en-US" dirty="0"/>
              <a:t>Step 5: Construct the Web site and test</a:t>
            </a:r>
          </a:p>
          <a:p>
            <a:pPr lvl="1"/>
            <a:r>
              <a:rPr lang="en-US" dirty="0"/>
              <a:t>Step 6: Market and promote the Web site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6267025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9A8AB-D553-426D-9EB5-25E8A52D7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Site Hosting and Domain Name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C2453-17E2-40F6-9881-F346CAF8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Hosting Options</a:t>
            </a:r>
          </a:p>
          <a:p>
            <a:pPr lvl="1"/>
            <a:r>
              <a:rPr lang="en-US" b="1" dirty="0" err="1"/>
              <a:t>Storebuilder</a:t>
            </a:r>
            <a:r>
              <a:rPr lang="en-US" b="1" dirty="0"/>
              <a:t> service</a:t>
            </a:r>
          </a:p>
          <a:p>
            <a:pPr lvl="2"/>
            <a:r>
              <a:rPr lang="en-US" dirty="0"/>
              <a:t>A hosting service that provides disk space and services to help small and microbusinesses build a Web site quickly and cheaply</a:t>
            </a:r>
          </a:p>
          <a:p>
            <a:pPr lvl="1"/>
            <a:r>
              <a:rPr lang="en-US" b="1" dirty="0"/>
              <a:t>Web hosting service</a:t>
            </a:r>
          </a:p>
          <a:p>
            <a:pPr lvl="2"/>
            <a:r>
              <a:rPr lang="en-US" dirty="0"/>
              <a:t>A dedicated Web site hosting company that offers a wide range of hosting services and functionality to businesses of all sizes</a:t>
            </a:r>
          </a:p>
          <a:p>
            <a:pPr lvl="1"/>
            <a:r>
              <a:rPr lang="en-US" b="1" dirty="0"/>
              <a:t>Mirror site</a:t>
            </a:r>
          </a:p>
          <a:p>
            <a:pPr lvl="2"/>
            <a:r>
              <a:rPr lang="en-US" dirty="0"/>
              <a:t>An exact duplicate of an original Web site that is physically located on a Web server on another continent or in another country.</a:t>
            </a:r>
          </a:p>
          <a:p>
            <a:pPr lvl="1"/>
            <a:r>
              <a:rPr lang="en-US" b="1" dirty="0"/>
              <a:t>Co-location</a:t>
            </a:r>
          </a:p>
          <a:p>
            <a:pPr lvl="2"/>
            <a:r>
              <a:rPr lang="en-US" dirty="0"/>
              <a:t>A Web server owned and maintained by the business is given to a Web hosting service that manages the server’s connection to the Internet.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3391706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0A85D-65A6-456E-BA95-F8653CE2B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Web Site Hosting and Domain Name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E210-3D12-4397-8109-BFA7660C6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Web Hosting Options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ISP hosting service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A hosting service that provides an independent, stand-alone Web site for small and medium-sized businesses</a:t>
            </a:r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/>
              <a:t>Self-hosting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When a business acquires the hardware, software, staff, and dedicated telecommunications services necessary to set up and manage its own Web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948D1-820E-49EA-B606-5DF0AC8E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5988" y="2286000"/>
            <a:ext cx="6122621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29578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4E0B-D664-4CA6-866A-3A50053B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Web Site Hosting and Domain Name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5D0D31-D9E9-468C-BFAB-B0BCB5E1F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1" r="12814" b="-2"/>
          <a:stretch/>
        </p:blipFill>
        <p:spPr>
          <a:xfrm>
            <a:off x="683684" y="1344173"/>
            <a:ext cx="5317067" cy="52530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5D272-EFDC-4DE9-BA16-D0036A131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 wrap="square" anchor="t">
            <a:normAutofit fontScale="85000" lnSpcReduction="20000"/>
          </a:bodyPr>
          <a:lstStyle/>
          <a:p>
            <a:r>
              <a:rPr lang="en-US" dirty="0"/>
              <a:t>Registering a Domain Name</a:t>
            </a:r>
          </a:p>
          <a:p>
            <a:pPr lvl="1"/>
            <a:r>
              <a:rPr lang="en-US" sz="2800" b="1" dirty="0"/>
              <a:t>Domain name</a:t>
            </a:r>
          </a:p>
          <a:p>
            <a:pPr lvl="2"/>
            <a:r>
              <a:rPr lang="en-US" sz="2800" dirty="0"/>
              <a:t>A Web address that identifies a user (organization) via its Internet-connection server. It creates the Uniform Resources Locator (URL).</a:t>
            </a:r>
          </a:p>
          <a:p>
            <a:pPr lvl="1"/>
            <a:endParaRPr lang="en-US" sz="3200" b="1" dirty="0"/>
          </a:p>
          <a:p>
            <a:pPr lvl="1"/>
            <a:r>
              <a:rPr lang="en-US" sz="3200" b="1" dirty="0"/>
              <a:t>Domain name registrar</a:t>
            </a:r>
          </a:p>
          <a:p>
            <a:pPr lvl="2"/>
            <a:r>
              <a:rPr lang="en-US" sz="2800" dirty="0"/>
              <a:t>A business that assists prospective Web site owners with finding and registering the domain name of their choice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571505450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EF3FF-542A-4C45-8631-50712678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Content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C91A5E-055D-4B77-A2DA-EFC0113B4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Categories and Types of Content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Dynamic Web content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Content that must be kept up-to-date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Commodity content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Information that is widely available and generally free to access on the Web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Primary and secondary content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Cross-selling</a:t>
            </a:r>
          </a:p>
          <a:p>
            <a:pPr lvl="3">
              <a:lnSpc>
                <a:spcPct val="90000"/>
              </a:lnSpc>
            </a:pPr>
            <a:r>
              <a:rPr lang="en-US"/>
              <a:t>Offering similar or complementary products and services to increase sales.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Up-selling</a:t>
            </a:r>
          </a:p>
          <a:p>
            <a:pPr lvl="3">
              <a:lnSpc>
                <a:spcPct val="90000"/>
              </a:lnSpc>
            </a:pPr>
            <a:r>
              <a:rPr lang="en-US"/>
              <a:t>Offering an upgraded version of the product in order to boost sales and profit.</a:t>
            </a:r>
            <a:endParaRPr lang="id-ID"/>
          </a:p>
        </p:txBody>
      </p:sp>
      <p:pic>
        <p:nvPicPr>
          <p:cNvPr id="8" name="Picture 7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E6BA355B-1174-4F7B-A5BB-31B3AABDB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40" y="1182287"/>
            <a:ext cx="5902960" cy="5706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796361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D8A5E-7622-4ACF-AFBE-F2FD57B7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Digital Content Delivery Life Cycle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F4945C-2395-4695-BC11-FED51D735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36" y="1340819"/>
            <a:ext cx="10102564" cy="5255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432779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C4FBB-EB3C-48AD-A255-E38B70B0D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Content Management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A48232-87AF-42B1-BE29-09EC6FB13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Creation or Acquisition?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Buying content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Buying from a syndicator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Syndication</a:t>
            </a:r>
          </a:p>
          <a:p>
            <a:pPr lvl="3">
              <a:lnSpc>
                <a:spcPct val="90000"/>
              </a:lnSpc>
            </a:pPr>
            <a:r>
              <a:rPr lang="en-US" sz="2200" dirty="0"/>
              <a:t>The sale of the same good (e.g., digital content) to many customers, who then integrate it with other offerings and resell it or give it away free.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Web syndication</a:t>
            </a:r>
          </a:p>
          <a:p>
            <a:pPr lvl="3">
              <a:lnSpc>
                <a:spcPct val="90000"/>
              </a:lnSpc>
            </a:pPr>
            <a:r>
              <a:rPr lang="en-US" sz="2200" dirty="0"/>
              <a:t>A form of syndication in which a section of a Web site is made available for other sites to use.</a:t>
            </a:r>
            <a:endParaRPr lang="id-ID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D3AB87-C918-477E-8E75-066998DD0A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7" r="20392" b="-2"/>
          <a:stretch/>
        </p:blipFill>
        <p:spPr>
          <a:xfrm>
            <a:off x="6203951" y="1345882"/>
            <a:ext cx="5317067" cy="5253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581907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A5D6-6221-4ABF-B926-939AFBDDB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Content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A70C4-C931-4D62-A6C9-EC3448CF9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22" r="27868" b="-1"/>
          <a:stretch/>
        </p:blipFill>
        <p:spPr>
          <a:xfrm>
            <a:off x="683684" y="1336040"/>
            <a:ext cx="5317067" cy="5253038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A4425-21CC-4878-BE48-A3FF51F7F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Creation or Acquisition?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Representative content-related vendors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Content delivery networks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Personalized content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Web content that matches the needs and expectations of the individual visitor.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E-newsletter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 collection of short, informative articles sent at regular intervals by e-mail to individuals who have an interest in the newsletter’s topic.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Writing effective content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849969606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D70B-2B25-4703-8B66-6D6FC2A8F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The Syndication Supply Chain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A1EE8D-2D77-4649-9E12-4BB999D85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21586"/>
            <a:ext cx="12192000" cy="1993660"/>
          </a:xfrm>
          <a:noFill/>
        </p:spPr>
      </p:pic>
    </p:spTree>
    <p:extLst>
      <p:ext uri="{BB962C8B-B14F-4D97-AF65-F5344CB8AC3E}">
        <p14:creationId xmlns:p14="http://schemas.microsoft.com/office/powerpoint/2010/main" val="2535322638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56B7-588D-4524-BB95-F6CC6F54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Learning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DFBA0-77F0-42D7-A6BD-F509C7703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Understand the fundamental requirements for initiating an online business.</a:t>
            </a:r>
          </a:p>
          <a:p>
            <a:r>
              <a:rPr lang="en-US" sz="1800" dirty="0"/>
              <a:t>Describe the process of initiating and funding a start-up e-business or large e-project.</a:t>
            </a:r>
          </a:p>
          <a:p>
            <a:r>
              <a:rPr lang="en-US" sz="1800" dirty="0"/>
              <a:t>Understand the process of adding EC initiatives to an existing business.</a:t>
            </a:r>
          </a:p>
          <a:p>
            <a:r>
              <a:rPr lang="en-US" sz="1800" dirty="0"/>
              <a:t>Describe the issues and methods of transforming an organization into an e-business.</a:t>
            </a:r>
          </a:p>
          <a:p>
            <a:r>
              <a:rPr lang="en-US" sz="1800" dirty="0"/>
              <a:t>Describe the process of acquiring Web sites and evaluating building versus hosting options.</a:t>
            </a:r>
          </a:p>
          <a:p>
            <a:r>
              <a:rPr lang="en-US" sz="1800" dirty="0"/>
              <a:t>Understand the importance of providing and managing content and describe how to accomplish this.</a:t>
            </a:r>
          </a:p>
          <a:p>
            <a:r>
              <a:rPr lang="en-US" sz="1800" dirty="0"/>
              <a:t>Evaluate Web sites on design criteria, such as appearance, navigation, consistency, and performance.</a:t>
            </a:r>
          </a:p>
          <a:p>
            <a:r>
              <a:rPr lang="en-US" sz="1800" dirty="0"/>
              <a:t>Understand how search engine optimization can help a Web site obtain high placement in search engines.</a:t>
            </a:r>
          </a:p>
          <a:p>
            <a:r>
              <a:rPr lang="en-US" sz="1800" dirty="0"/>
              <a:t>Understand how to provide some major support e-services.</a:t>
            </a:r>
          </a:p>
          <a:p>
            <a:r>
              <a:rPr lang="en-US" sz="1800" dirty="0"/>
              <a:t>Understand the process of building an online storefront.</a:t>
            </a:r>
          </a:p>
          <a:p>
            <a:r>
              <a:rPr lang="en-US" sz="1800" dirty="0"/>
              <a:t>Be able to build an online storefront with templates.</a:t>
            </a:r>
          </a:p>
        </p:txBody>
      </p:sp>
    </p:spTree>
    <p:extLst>
      <p:ext uri="{BB962C8B-B14F-4D97-AF65-F5344CB8AC3E}">
        <p14:creationId xmlns:p14="http://schemas.microsoft.com/office/powerpoint/2010/main" val="1227510502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C3E13-4583-4081-A38B-EFF199F3B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Content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F2B2C-583A-445E-B748-3035715B2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The process of adding, revising, and removing content from a Web site to keep content fresh, accurate, compelling, and credible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Types of Content Management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Content testing and updating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Measuring content quality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Pitfalls of content management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Content removal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Content management software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Catalog content and its management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Content maximization and streaming services</a:t>
            </a:r>
            <a:endParaRPr lang="id-ID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77CF842E-55D1-4B35-881C-3BD08A7A8E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r="13773"/>
          <a:stretch/>
        </p:blipFill>
        <p:spPr>
          <a:xfrm>
            <a:off x="7239001" y="1340768"/>
            <a:ext cx="4952999" cy="5239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671949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1C9F6-F1FE-48E5-8586-CAA70B299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Web Site Design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1E1BC-E501-4955-ACE3-083629CFA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8" r="9188"/>
          <a:stretch/>
        </p:blipFill>
        <p:spPr>
          <a:xfrm>
            <a:off x="0" y="1340768"/>
            <a:ext cx="5867401" cy="52530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97233-457F-42BB-87CF-0B1A98600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/>
              <a:t>Web Site Design Criteria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Navigation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Consistency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Response time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Appearance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Quality assurance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Availability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Interactivity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Content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Usability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Scalability</a:t>
            </a:r>
            <a:endParaRPr lang="id-ID" sz="2600"/>
          </a:p>
        </p:txBody>
      </p:sp>
    </p:spTree>
    <p:extLst>
      <p:ext uri="{BB962C8B-B14F-4D97-AF65-F5344CB8AC3E}">
        <p14:creationId xmlns:p14="http://schemas.microsoft.com/office/powerpoint/2010/main" val="4114853893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98142-A881-44C3-B26E-A6FF047C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Web Site Design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A2E67A8-3248-4FC4-9279-7966A75BD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EBBAFE-C507-4336-95B0-1C5FAA04E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Information Architecture</a:t>
            </a:r>
          </a:p>
          <a:p>
            <a:pPr lvl="1"/>
            <a:r>
              <a:rPr lang="en-US" sz="2400"/>
              <a:t>How the site and its Web pages are organized, labeled, and navigated to support browsing and searching throughout the Web site.</a:t>
            </a:r>
          </a:p>
          <a:p>
            <a:pPr lvl="1"/>
            <a:endParaRPr lang="en-US" sz="2400"/>
          </a:p>
          <a:p>
            <a:pPr lvl="1"/>
            <a:r>
              <a:rPr lang="id-ID" sz="2400"/>
              <a:t>A simple hierarchical Web site structure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3DD43C3-550E-447B-BA01-85B9206E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B8534D-4D44-49AC-8322-2185E0A6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68" y="2413286"/>
            <a:ext cx="5389033" cy="3474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98064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4784C0-B64A-41E9-AB0E-6BA830E4C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Web Site Design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ABA06E-0140-43BD-8ECE-7D0760DCE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Information Architecture</a:t>
            </a:r>
          </a:p>
          <a:p>
            <a:pPr lvl="1"/>
            <a:r>
              <a:rPr lang="id-ID" dirty="0"/>
              <a:t>A simple linear Web site structure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44AAF-CE62-45F6-9A54-8C16845C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2743201"/>
            <a:ext cx="12202160" cy="38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76381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3083B-8C6A-4B9D-BDDC-DB7630C1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Web Site Design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6554340-C5DB-4743-926F-994A1C1DB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r="15835" b="2"/>
          <a:stretch/>
        </p:blipFill>
        <p:spPr>
          <a:xfrm>
            <a:off x="0" y="1345882"/>
            <a:ext cx="6000751" cy="525303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BECB5-0316-4E35-A5DE-0E79D0BD2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en-US" dirty="0"/>
              <a:t>Site Navigation</a:t>
            </a:r>
          </a:p>
          <a:p>
            <a:pPr lvl="1"/>
            <a:r>
              <a:rPr lang="en-US" sz="2800" dirty="0"/>
              <a:t>Aids that help visitors find the information they need quickly and easily.</a:t>
            </a:r>
          </a:p>
          <a:p>
            <a:endParaRPr lang="en-US" sz="3200" dirty="0"/>
          </a:p>
          <a:p>
            <a:r>
              <a:rPr lang="en-US" sz="3200" dirty="0"/>
              <a:t>Miscellaneous</a:t>
            </a:r>
          </a:p>
          <a:p>
            <a:pPr lvl="1"/>
            <a:r>
              <a:rPr lang="en-US" sz="2800" dirty="0"/>
              <a:t>Performance</a:t>
            </a:r>
          </a:p>
          <a:p>
            <a:pPr lvl="1"/>
            <a:r>
              <a:rPr lang="en-US" sz="2800" dirty="0"/>
              <a:t>Colors and graphics</a:t>
            </a:r>
          </a:p>
          <a:p>
            <a:pPr lvl="1"/>
            <a:r>
              <a:rPr lang="en-US" sz="2800" dirty="0"/>
              <a:t>Usability (of Web site)</a:t>
            </a:r>
          </a:p>
          <a:p>
            <a:pPr lvl="2"/>
            <a:r>
              <a:rPr lang="en-US" sz="2400" dirty="0"/>
              <a:t>The quality of the user’s experience when interacting with the Web site.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218502747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D42A-35CA-4B15-BBE3-A699D592E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Providing EC Support Services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8BD741A-F6B9-47A1-9899-4846CA3AE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F5A92-783A-44D5-B4ED-387508FD0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Who Builds the Web Site?</a:t>
            </a:r>
            <a:endParaRPr lang="id-ID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97D6ADC-D849-42F0-9093-B7C325CBB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96F7B25E-244C-493F-B0BE-D9861583F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8" y="2237412"/>
            <a:ext cx="5389033" cy="3826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9968138"/>
      </p:ext>
    </p:extLst>
  </p:cSld>
  <p:clrMapOvr>
    <a:masterClrMapping/>
  </p:clrMapOvr>
  <p:transition spd="slow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284B25-245B-4F55-8C39-7231BE8F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Providing EC Support Services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0DC04-8D71-430A-A38F-E7899D2D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4" y="2703481"/>
            <a:ext cx="5317067" cy="2671825"/>
          </a:xfrm>
          <a:prstGeom prst="rect">
            <a:avLst/>
          </a:prstGeo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66D220-3964-49B5-B399-325EFEC8D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Payments: Accepting Credit Cards</a:t>
            </a:r>
          </a:p>
          <a:p>
            <a:pPr lvl="1"/>
            <a:r>
              <a:rPr lang="en-US" sz="2800"/>
              <a:t>Card-not-present (CNP) transaction</a:t>
            </a:r>
          </a:p>
          <a:p>
            <a:pPr lvl="2"/>
            <a:r>
              <a:rPr lang="en-US" sz="2800"/>
              <a:t>A credit card transaction in which the merchant does not verify the customer’s signature.</a:t>
            </a:r>
            <a:endParaRPr lang="id-ID" sz="2800"/>
          </a:p>
        </p:txBody>
      </p:sp>
    </p:spTree>
    <p:extLst>
      <p:ext uri="{BB962C8B-B14F-4D97-AF65-F5344CB8AC3E}">
        <p14:creationId xmlns:p14="http://schemas.microsoft.com/office/powerpoint/2010/main" val="3357412152"/>
      </p:ext>
    </p:extLst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8C9A02-84F2-4070-BBBD-2C863010E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Providing EC Support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44388C-3521-46E2-93CB-41D82C3FA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684" y="1412875"/>
            <a:ext cx="5317067" cy="52530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Web Site Promotion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Internal Web site promotion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sz="2400"/>
              <a:t>Signature file</a:t>
            </a:r>
          </a:p>
          <a:p>
            <a:pPr lvl="3">
              <a:lnSpc>
                <a:spcPct val="90000"/>
              </a:lnSpc>
            </a:pPr>
            <a:r>
              <a:rPr lang="en-US" sz="2400"/>
              <a:t>A simple text message an e-mail program automatically adds to outgoing messages.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Search engine optimization (SEO)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sz="2400"/>
              <a:t>The application of strategies intended to position a Web site at the top of Web search engines.</a:t>
            </a:r>
            <a:endParaRPr lang="id-ID" sz="240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71F39D-0305-4FAA-817C-3937F4A7E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72" y="2362200"/>
            <a:ext cx="6061343" cy="3394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2876953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40C5-A37F-44E8-A012-989F4A74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Providing EC Support Services</a:t>
            </a:r>
          </a:p>
        </p:txBody>
      </p:sp>
      <p:pic>
        <p:nvPicPr>
          <p:cNvPr id="11" name="Picture 10" descr="Diagram, shape, arrow&#10;&#10;Description automatically generated">
            <a:extLst>
              <a:ext uri="{FF2B5EF4-FFF2-40B4-BE49-F238E27FC236}">
                <a16:creationId xmlns:a16="http://schemas.microsoft.com/office/drawing/2014/main" id="{DC54ECF5-9DB2-4A12-8156-11F83FD05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60" y="2192042"/>
            <a:ext cx="6505060" cy="3675358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B38524-3799-4FA6-A7B7-261B4D7E3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00" y="1340767"/>
            <a:ext cx="5387842" cy="532514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Customer Relationship Management (CRM)</a:t>
            </a:r>
          </a:p>
          <a:p>
            <a:pPr lvl="1"/>
            <a:r>
              <a:rPr lang="en-US" sz="2800" dirty="0"/>
              <a:t>Using content to build customer relationships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901331802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B7B5-8FE6-4603-B62B-16B6FF734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endParaRPr lang="id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6F79CB-8866-4F5D-BE3E-D745A3A5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Electronic Commerce, Ed. </a:t>
            </a:r>
            <a:r>
              <a:rPr lang="en-US"/>
              <a:t>2, Efraim Turban et al., Pearson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394171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68F9-A8BD-466A-8C18-A032DC74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id-ID" dirty="0"/>
              <a:t>Getting into E-Commerce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D6309-387C-45B7-B5AD-D1C173D4F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84" y="2264823"/>
            <a:ext cx="5317067" cy="3549142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7E44-0B75-4E35-B082-2BCD7DC11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Almost any e-commerce initiative will require support activities and services, as well as plans for attracting visitors to a Web site</a:t>
            </a:r>
          </a:p>
          <a:p>
            <a:pPr lvl="1">
              <a:lnSpc>
                <a:spcPct val="90000"/>
              </a:lnSpc>
            </a:pPr>
            <a:r>
              <a:rPr lang="en-US"/>
              <a:t>Developing a Web site</a:t>
            </a:r>
          </a:p>
          <a:p>
            <a:pPr lvl="1">
              <a:lnSpc>
                <a:spcPct val="90000"/>
              </a:lnSpc>
            </a:pPr>
            <a:r>
              <a:rPr lang="en-US"/>
              <a:t>Hosting the Web site and selecting and registering a domain name</a:t>
            </a:r>
          </a:p>
          <a:p>
            <a:pPr lvl="1">
              <a:lnSpc>
                <a:spcPct val="90000"/>
              </a:lnSpc>
            </a:pPr>
            <a:r>
              <a:rPr lang="en-US"/>
              <a:t>Developing, updating, and managing the content of a Web site</a:t>
            </a:r>
          </a:p>
          <a:p>
            <a:pPr lvl="1">
              <a:lnSpc>
                <a:spcPct val="90000"/>
              </a:lnSpc>
            </a:pPr>
            <a:r>
              <a:rPr lang="en-US"/>
              <a:t>Designing a Web site for maximum usability</a:t>
            </a:r>
          </a:p>
          <a:p>
            <a:pPr lvl="1">
              <a:lnSpc>
                <a:spcPct val="90000"/>
              </a:lnSpc>
            </a:pPr>
            <a:r>
              <a:rPr lang="en-US"/>
              <a:t>Providing support services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055436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.ks.kidsklik.com/statics/files/2013/01/1357532324873154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00"/>
            <a:ext cx="12192000" cy="68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646807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2207568" y="2996952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Blip>
                <a:blip r:embed="rId2"/>
              </a:buBlip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i="0" dirty="0" err="1">
                <a:latin typeface="Eras Bold ITC" panose="020B0907030504020204" pitchFamily="34" charset="0"/>
              </a:rPr>
              <a:t>sekian</a:t>
            </a:r>
            <a:endParaRPr lang="id-ID" sz="6600" i="0" dirty="0">
              <a:latin typeface="Eras Bold ITC" panose="020B0907030504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E470-AA10-4580-94FA-54531908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New Online Business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38E9F-2C61-416D-AB36-F2CC8F7C3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E-Start-Up is a Start-Up</a:t>
            </a:r>
          </a:p>
          <a:p>
            <a:pPr lvl="1"/>
            <a:r>
              <a:rPr lang="en-US" dirty="0"/>
              <a:t>Creating a new company or adding an online project</a:t>
            </a:r>
          </a:p>
          <a:p>
            <a:pPr lvl="2"/>
            <a:r>
              <a:rPr lang="en-US" dirty="0"/>
              <a:t>Identify a consumer or business need in the marketplace</a:t>
            </a:r>
          </a:p>
          <a:p>
            <a:pPr lvl="2"/>
            <a:r>
              <a:rPr lang="en-US" dirty="0"/>
              <a:t>Investigate the opportunity</a:t>
            </a:r>
          </a:p>
          <a:p>
            <a:pPr lvl="2"/>
            <a:r>
              <a:rPr lang="en-US" dirty="0"/>
              <a:t>Determine the business owner’s ability to meet the need</a:t>
            </a:r>
          </a:p>
          <a:p>
            <a:r>
              <a:rPr lang="id-ID" dirty="0"/>
              <a:t>Online Business Planning</a:t>
            </a:r>
            <a:endParaRPr lang="en-US" dirty="0"/>
          </a:p>
          <a:p>
            <a:pPr lvl="1"/>
            <a:r>
              <a:rPr lang="en-US" dirty="0"/>
              <a:t>Business plan</a:t>
            </a:r>
          </a:p>
          <a:p>
            <a:pPr lvl="2"/>
            <a:r>
              <a:rPr lang="en-US" dirty="0"/>
              <a:t>A written document that identifies a company’s goals and outlines how the company intends to achieve the goals and at what cost.</a:t>
            </a:r>
          </a:p>
          <a:p>
            <a:pPr lvl="1"/>
            <a:r>
              <a:rPr lang="en-US" dirty="0"/>
              <a:t>Business case</a:t>
            </a:r>
          </a:p>
          <a:p>
            <a:pPr lvl="2"/>
            <a:r>
              <a:rPr lang="en-US" dirty="0"/>
              <a:t>A document that justifies the investment of internal, organizational resources in a specific application or project.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496816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762E8-49E0-4CED-AAF8-4591DCDE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New Online Business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FBB68-AA96-4F63-92F0-0AA3EC6EF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a New Online Business</a:t>
            </a:r>
          </a:p>
          <a:p>
            <a:pPr lvl="1"/>
            <a:r>
              <a:rPr lang="en-US" dirty="0"/>
              <a:t>First round of initial funding</a:t>
            </a:r>
          </a:p>
          <a:p>
            <a:pPr lvl="2"/>
            <a:r>
              <a:rPr lang="en-US" dirty="0"/>
              <a:t>Angel investor</a:t>
            </a:r>
          </a:p>
          <a:p>
            <a:pPr lvl="3"/>
            <a:r>
              <a:rPr lang="en-US" dirty="0"/>
              <a:t>A wealthy individual who contributes personal funds and possibly expertise at the earliest stage of business development.</a:t>
            </a:r>
          </a:p>
          <a:p>
            <a:pPr lvl="1"/>
            <a:r>
              <a:rPr lang="en-US" dirty="0"/>
              <a:t>Second round of financing</a:t>
            </a:r>
          </a:p>
          <a:p>
            <a:pPr lvl="2"/>
            <a:r>
              <a:rPr lang="en-US" dirty="0"/>
              <a:t>Venture capital (VC)</a:t>
            </a:r>
          </a:p>
          <a:p>
            <a:pPr lvl="3"/>
            <a:r>
              <a:rPr lang="en-US" dirty="0"/>
              <a:t>Money invested in a business by an individual, a group of individuals (venture capitalists), or a funding company in exchange for equity in the business.</a:t>
            </a:r>
          </a:p>
          <a:p>
            <a:pPr lvl="1"/>
            <a:r>
              <a:rPr lang="en-US" dirty="0"/>
              <a:t>Additional funding</a:t>
            </a:r>
          </a:p>
          <a:p>
            <a:pPr lvl="2"/>
            <a:r>
              <a:rPr lang="en-US" dirty="0"/>
              <a:t>A large partner</a:t>
            </a:r>
          </a:p>
          <a:p>
            <a:pPr lvl="1"/>
            <a:r>
              <a:rPr lang="en-US" dirty="0"/>
              <a:t>Initial public offering (IPO)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138613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B177F-C70C-4060-B70C-5DB30036E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Starting a New Online Business</a:t>
            </a:r>
            <a:endParaRPr lang="id-ID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731190-EBAA-4E69-9DC6-89EA8E907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657FE-0137-4C46-9E1C-A98E719E0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Adding EC Initiatives to an Existing Business</a:t>
            </a:r>
          </a:p>
          <a:p>
            <a:pPr lvl="1"/>
            <a:r>
              <a:rPr lang="en-US" sz="2400" dirty="0"/>
              <a:t>A storefront</a:t>
            </a:r>
          </a:p>
          <a:p>
            <a:pPr lvl="1"/>
            <a:r>
              <a:rPr lang="en-US" sz="2400" dirty="0"/>
              <a:t>A portal</a:t>
            </a:r>
          </a:p>
          <a:p>
            <a:pPr lvl="1"/>
            <a:r>
              <a:rPr lang="en-US" sz="2400" dirty="0"/>
              <a:t>E-procurement</a:t>
            </a:r>
          </a:p>
          <a:p>
            <a:pPr lvl="1"/>
            <a:r>
              <a:rPr lang="en-US" sz="2400" dirty="0"/>
              <a:t>Auctions and reverse auctions</a:t>
            </a:r>
          </a:p>
          <a:p>
            <a:pPr lvl="1"/>
            <a:r>
              <a:rPr lang="en-US" sz="2400" dirty="0"/>
              <a:t>Other initiatives</a:t>
            </a:r>
            <a:endParaRPr lang="id-ID" sz="240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6866B58-6859-4F73-AB6F-86FFE6D1DA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310EF9CA-0362-4046-886D-BD6A815E3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8" y="2466446"/>
            <a:ext cx="5389033" cy="3368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4097674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2355-00D4-4B90-92AD-37546A36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Starting a New Online Business</a:t>
            </a:r>
            <a:endParaRPr lang="id-ID" dirty="0"/>
          </a:p>
        </p:txBody>
      </p:sp>
      <p:pic>
        <p:nvPicPr>
          <p:cNvPr id="4" name="Picture 3" descr="A sign on a window&#10;&#10;Description automatically generated with medium confidence">
            <a:extLst>
              <a:ext uri="{FF2B5EF4-FFF2-40B4-BE49-F238E27FC236}">
                <a16:creationId xmlns:a16="http://schemas.microsoft.com/office/drawing/2014/main" id="{E90EF989-ECF4-4680-9DD8-B3BD01EA7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12" r="24357"/>
          <a:stretch/>
        </p:blipFill>
        <p:spPr>
          <a:xfrm>
            <a:off x="683685" y="1359053"/>
            <a:ext cx="5317066" cy="525303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8FB52-4A5C-468D-8DD0-955432A9F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Transforming to an E-Business</a:t>
            </a:r>
          </a:p>
          <a:p>
            <a:pPr lvl="1"/>
            <a:r>
              <a:rPr lang="en-US" sz="2800"/>
              <a:t>Brick-and-mortar (old economy) organizations</a:t>
            </a:r>
          </a:p>
          <a:p>
            <a:pPr lvl="2"/>
            <a:r>
              <a:rPr lang="en-US" sz="2800"/>
              <a:t>Pure-clicks (or virtual or pure-play) organizations</a:t>
            </a:r>
          </a:p>
          <a:p>
            <a:pPr lvl="2"/>
            <a:r>
              <a:rPr lang="en-US" sz="2800"/>
              <a:t>Clicks-and-mortar (or clicks-and-brick) organizations</a:t>
            </a:r>
          </a:p>
          <a:p>
            <a:pPr lvl="2"/>
            <a:r>
              <a:rPr lang="en-US" sz="2800"/>
              <a:t>Business process reengineering (BPR)</a:t>
            </a:r>
            <a:endParaRPr lang="id-ID" sz="2800"/>
          </a:p>
        </p:txBody>
      </p:sp>
    </p:spTree>
    <p:extLst>
      <p:ext uri="{BB962C8B-B14F-4D97-AF65-F5344CB8AC3E}">
        <p14:creationId xmlns:p14="http://schemas.microsoft.com/office/powerpoint/2010/main" val="282854821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34F9B-E6AF-40D9-A11E-36C6EC1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Starting a New Online Business</a:t>
            </a:r>
            <a:endParaRPr lang="id-ID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FA6E22C-6F37-4D13-9342-A17A75C6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4" y="2498346"/>
            <a:ext cx="5317067" cy="308209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77CF-D396-4FD5-8744-598C5EF83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1" y="1412875"/>
            <a:ext cx="5317067" cy="52530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Transforming to an E-Business</a:t>
            </a:r>
          </a:p>
          <a:p>
            <a:pPr lvl="1">
              <a:lnSpc>
                <a:spcPct val="90000"/>
              </a:lnSpc>
            </a:pPr>
            <a:r>
              <a:rPr lang="en-US"/>
              <a:t>Business process management (BPM)</a:t>
            </a:r>
          </a:p>
          <a:p>
            <a:pPr lvl="2">
              <a:lnSpc>
                <a:spcPct val="90000"/>
              </a:lnSpc>
            </a:pPr>
            <a:r>
              <a:rPr lang="en-US" sz="2400"/>
              <a:t>Method for business restructuring that combines workflow systems and redesign methods; covers three process categories—people-to-people, systems-to-systems, and systems-to-people interactions.</a:t>
            </a:r>
          </a:p>
          <a:p>
            <a:pPr lvl="1">
              <a:lnSpc>
                <a:spcPct val="90000"/>
              </a:lnSpc>
            </a:pPr>
            <a:r>
              <a:rPr lang="en-US"/>
              <a:t>Software tools for facilitating transformation into e-business</a:t>
            </a:r>
          </a:p>
          <a:p>
            <a:pPr lvl="1">
              <a:lnSpc>
                <a:spcPct val="90000"/>
              </a:lnSpc>
            </a:pPr>
            <a:r>
              <a:rPr lang="en-US"/>
              <a:t>Change management (CM)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883755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64D92-DB3A-4102-95CF-3DFC2BCD9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1" y="261854"/>
            <a:ext cx="8693612" cy="1078914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Roadmap to Becoming an E-Business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3C691-9C51-4592-9497-F269BA916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1332685"/>
            <a:ext cx="6921963" cy="52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693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3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Helvetica87-CondensedHeavy"/>
        <a:ea typeface="Lucida Sans Unicode"/>
        <a:cs typeface="Lucida Sans Unicode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1368</Words>
  <Application>Microsoft Office PowerPoint</Application>
  <PresentationFormat>Widescreen</PresentationFormat>
  <Paragraphs>203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Eras Bold ITC</vt:lpstr>
      <vt:lpstr>Eras Medium ITC</vt:lpstr>
      <vt:lpstr>Helvetica87-CondensedHeavy</vt:lpstr>
      <vt:lpstr>Times New Roman</vt:lpstr>
      <vt:lpstr>3_Office Theme</vt:lpstr>
      <vt:lpstr>E-Commerce Business and Projects</vt:lpstr>
      <vt:lpstr>Learning Objectives</vt:lpstr>
      <vt:lpstr>Getting into E-Commerce</vt:lpstr>
      <vt:lpstr>Starting a New Online Business</vt:lpstr>
      <vt:lpstr>Starting a New Online Business</vt:lpstr>
      <vt:lpstr>Starting a New Online Business</vt:lpstr>
      <vt:lpstr>Starting a New Online Business</vt:lpstr>
      <vt:lpstr>Starting a New Online Business</vt:lpstr>
      <vt:lpstr>Roadmap to Becoming an E-Business</vt:lpstr>
      <vt:lpstr>Building or Acquiring a Web Site</vt:lpstr>
      <vt:lpstr>Building or Acquiring a Web Site</vt:lpstr>
      <vt:lpstr>Web Site Hosting and Domain Name</vt:lpstr>
      <vt:lpstr>Web Site Hosting and Domain Name</vt:lpstr>
      <vt:lpstr>Web Site Hosting and Domain Name</vt:lpstr>
      <vt:lpstr>Content Management</vt:lpstr>
      <vt:lpstr>Digital Content Delivery Life Cycle</vt:lpstr>
      <vt:lpstr>Content Management</vt:lpstr>
      <vt:lpstr>Content Management</vt:lpstr>
      <vt:lpstr>The Syndication Supply Chain</vt:lpstr>
      <vt:lpstr>Content Management</vt:lpstr>
      <vt:lpstr>Web Site Design</vt:lpstr>
      <vt:lpstr>Web Site Design</vt:lpstr>
      <vt:lpstr>Web Site Design</vt:lpstr>
      <vt:lpstr>Web Site Design</vt:lpstr>
      <vt:lpstr>Providing EC Support Services</vt:lpstr>
      <vt:lpstr>Providing EC Support Services</vt:lpstr>
      <vt:lpstr>Providing EC Support Services</vt:lpstr>
      <vt:lpstr>Providing EC Support Services</vt:lpstr>
      <vt:lpstr>Referensi</vt:lpstr>
      <vt:lpstr>PowerPoint Presentation</vt:lpstr>
      <vt:lpstr>PowerPoint Presentation</vt:lpstr>
    </vt:vector>
  </TitlesOfParts>
  <Company>Stibanas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</dc:title>
  <dc:creator>Marcello Singadji</dc:creator>
  <cp:lastModifiedBy>Marcello Singadji</cp:lastModifiedBy>
  <cp:revision>113</cp:revision>
  <dcterms:created xsi:type="dcterms:W3CDTF">2006-09-20T02:32:44Z</dcterms:created>
  <dcterms:modified xsi:type="dcterms:W3CDTF">2021-04-25T18:05:08Z</dcterms:modified>
</cp:coreProperties>
</file>