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3"/>
  </p:notesMasterIdLst>
  <p:sldIdLst>
    <p:sldId id="256" r:id="rId2"/>
    <p:sldId id="302" r:id="rId3"/>
    <p:sldId id="303" r:id="rId4"/>
    <p:sldId id="305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90" r:id="rId21"/>
    <p:sldId id="28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F1BA3-4D9A-423B-AFFD-5830D4FDD02C}" v="510" dt="2021-04-18T16:49:32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3" autoAdjust="0"/>
  </p:normalViewPr>
  <p:slideViewPr>
    <p:cSldViewPr>
      <p:cViewPr varScale="1">
        <p:scale>
          <a:sx n="76" d="100"/>
          <a:sy n="76" d="100"/>
        </p:scale>
        <p:origin x="82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FF79B4A9-23EE-4C5A-9C14-31C9A3F068DC}"/>
    <pc:docChg chg="modMainMaster">
      <pc:chgData name="Marcello Singadji" userId="8bffbbdb-4fbc-4a87-b9c3-46ced084e620" providerId="ADAL" clId="{FF79B4A9-23EE-4C5A-9C14-31C9A3F068DC}" dt="2021-02-12T18:52:56.884" v="35" actId="114"/>
      <pc:docMkLst>
        <pc:docMk/>
      </pc:docMkLst>
      <pc:sldMasterChg chg="modSldLayout">
        <pc:chgData name="Marcello Singadji" userId="8bffbbdb-4fbc-4a87-b9c3-46ced084e620" providerId="ADAL" clId="{FF79B4A9-23EE-4C5A-9C14-31C9A3F068DC}" dt="2021-02-12T18:52:56.884" v="35" actId="114"/>
        <pc:sldMasterMkLst>
          <pc:docMk/>
          <pc:sldMasterMk cId="2348380757" sldId="2147483695"/>
        </pc:sldMasterMkLst>
        <pc:sldLayoutChg chg="modSp mod">
          <pc:chgData name="Marcello Singadji" userId="8bffbbdb-4fbc-4a87-b9c3-46ced084e620" providerId="ADAL" clId="{FF79B4A9-23EE-4C5A-9C14-31C9A3F068DC}" dt="2021-02-12T18:52:56.884" v="35" actId="114"/>
          <pc:sldLayoutMkLst>
            <pc:docMk/>
            <pc:sldMasterMk cId="2348380757" sldId="2147483695"/>
            <pc:sldLayoutMk cId="586506023" sldId="2147483697"/>
          </pc:sldLayoutMkLst>
          <pc:spChg chg="mod">
            <ac:chgData name="Marcello Singadji" userId="8bffbbdb-4fbc-4a87-b9c3-46ced084e620" providerId="ADAL" clId="{FF79B4A9-23EE-4C5A-9C14-31C9A3F068DC}" dt="2021-02-12T18:52:56.884" v="35" actId="114"/>
            <ac:spMkLst>
              <pc:docMk/>
              <pc:sldMasterMk cId="2348380757" sldId="2147483695"/>
              <pc:sldLayoutMk cId="586506023" sldId="2147483697"/>
              <ac:spMk id="6" creationId="{00000000-0000-0000-0000-000000000000}"/>
            </ac:spMkLst>
          </pc:spChg>
        </pc:sldLayoutChg>
      </pc:sldMasterChg>
    </pc:docChg>
  </pc:docChgLst>
  <pc:docChgLst>
    <pc:chgData name="Marcello Singadji" userId="8bffbbdb-4fbc-4a87-b9c3-46ced084e620" providerId="ADAL" clId="{0C5F1BA3-4D9A-423B-AFFD-5830D4FDD02C}"/>
    <pc:docChg chg="undo redo custSel addSld delSld modSld sldOrd">
      <pc:chgData name="Marcello Singadji" userId="8bffbbdb-4fbc-4a87-b9c3-46ced084e620" providerId="ADAL" clId="{0C5F1BA3-4D9A-423B-AFFD-5830D4FDD02C}" dt="2021-04-18T16:49:45.563" v="1395" actId="1076"/>
      <pc:docMkLst>
        <pc:docMk/>
      </pc:docMkLst>
      <pc:sldChg chg="modSp mod">
        <pc:chgData name="Marcello Singadji" userId="8bffbbdb-4fbc-4a87-b9c3-46ced084e620" providerId="ADAL" clId="{0C5F1BA3-4D9A-423B-AFFD-5830D4FDD02C}" dt="2021-04-18T15:20:40.503" v="58" actId="20577"/>
        <pc:sldMkLst>
          <pc:docMk/>
          <pc:sldMk cId="0" sldId="256"/>
        </pc:sldMkLst>
        <pc:spChg chg="mod">
          <ac:chgData name="Marcello Singadji" userId="8bffbbdb-4fbc-4a87-b9c3-46ced084e620" providerId="ADAL" clId="{0C5F1BA3-4D9A-423B-AFFD-5830D4FDD02C}" dt="2021-04-18T15:20:16.002" v="6" actId="20577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Marcello Singadji" userId="8bffbbdb-4fbc-4a87-b9c3-46ced084e620" providerId="ADAL" clId="{0C5F1BA3-4D9A-423B-AFFD-5830D4FDD02C}" dt="2021-04-18T15:20:40.503" v="58" actId="20577"/>
          <ac:spMkLst>
            <pc:docMk/>
            <pc:sldMk cId="0" sldId="256"/>
            <ac:spMk id="3075" creationId="{00000000-0000-0000-0000-000000000000}"/>
          </ac:spMkLst>
        </pc:spChg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1098536602" sldId="291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3660132548" sldId="292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4279233098" sldId="293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2844350971" sldId="294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2928928732" sldId="295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2956841115" sldId="296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2879394456" sldId="297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4048981146" sldId="298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1615909850" sldId="299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3992621383" sldId="300"/>
        </pc:sldMkLst>
      </pc:sldChg>
      <pc:sldChg chg="del">
        <pc:chgData name="Marcello Singadji" userId="8bffbbdb-4fbc-4a87-b9c3-46ced084e620" providerId="ADAL" clId="{0C5F1BA3-4D9A-423B-AFFD-5830D4FDD02C}" dt="2021-04-18T15:46:58.884" v="363" actId="47"/>
        <pc:sldMkLst>
          <pc:docMk/>
          <pc:sldMk cId="573269148" sldId="301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1822640228" sldId="302"/>
        </pc:sldMkLst>
      </pc:sldChg>
      <pc:sldChg chg="addSp delSp modSp new mod">
        <pc:chgData name="Marcello Singadji" userId="8bffbbdb-4fbc-4a87-b9c3-46ced084e620" providerId="ADAL" clId="{0C5F1BA3-4D9A-423B-AFFD-5830D4FDD02C}" dt="2021-04-18T16:03:29.221" v="504" actId="20577"/>
        <pc:sldMkLst>
          <pc:docMk/>
          <pc:sldMk cId="2775805069" sldId="302"/>
        </pc:sldMkLst>
        <pc:spChg chg="mod">
          <ac:chgData name="Marcello Singadji" userId="8bffbbdb-4fbc-4a87-b9c3-46ced084e620" providerId="ADAL" clId="{0C5F1BA3-4D9A-423B-AFFD-5830D4FDD02C}" dt="2021-04-18T15:21:22.171" v="67" actId="20577"/>
          <ac:spMkLst>
            <pc:docMk/>
            <pc:sldMk cId="2775805069" sldId="302"/>
            <ac:spMk id="2" creationId="{3B1E2C33-96F6-4201-90EF-F1BAD477DC82}"/>
          </ac:spMkLst>
        </pc:spChg>
        <pc:spChg chg="mod">
          <ac:chgData name="Marcello Singadji" userId="8bffbbdb-4fbc-4a87-b9c3-46ced084e620" providerId="ADAL" clId="{0C5F1BA3-4D9A-423B-AFFD-5830D4FDD02C}" dt="2021-04-18T16:03:29.221" v="504" actId="20577"/>
          <ac:spMkLst>
            <pc:docMk/>
            <pc:sldMk cId="2775805069" sldId="302"/>
            <ac:spMk id="3" creationId="{D748BAEB-E62D-4EFD-A4ED-9D0893CF1B7C}"/>
          </ac:spMkLst>
        </pc:spChg>
        <pc:spChg chg="add del">
          <ac:chgData name="Marcello Singadji" userId="8bffbbdb-4fbc-4a87-b9c3-46ced084e620" providerId="ADAL" clId="{0C5F1BA3-4D9A-423B-AFFD-5830D4FDD02C}" dt="2021-04-18T15:23:02.523" v="85" actId="22"/>
          <ac:spMkLst>
            <pc:docMk/>
            <pc:sldMk cId="2775805069" sldId="302"/>
            <ac:spMk id="5" creationId="{56FBA859-C98E-4361-8484-E83B7BAF4C78}"/>
          </ac:spMkLst>
        </pc:spChg>
        <pc:spChg chg="add del">
          <ac:chgData name="Marcello Singadji" userId="8bffbbdb-4fbc-4a87-b9c3-46ced084e620" providerId="ADAL" clId="{0C5F1BA3-4D9A-423B-AFFD-5830D4FDD02C}" dt="2021-04-18T15:23:05.992" v="87" actId="22"/>
          <ac:spMkLst>
            <pc:docMk/>
            <pc:sldMk cId="2775805069" sldId="302"/>
            <ac:spMk id="7" creationId="{250CEC97-ED65-4111-A848-59AEF753B562}"/>
          </ac:spMkLst>
        </pc:spChg>
        <pc:picChg chg="add mod">
          <ac:chgData name="Marcello Singadji" userId="8bffbbdb-4fbc-4a87-b9c3-46ced084e620" providerId="ADAL" clId="{0C5F1BA3-4D9A-423B-AFFD-5830D4FDD02C}" dt="2021-04-18T15:23:36.321" v="93" actId="1076"/>
          <ac:picMkLst>
            <pc:docMk/>
            <pc:sldMk cId="2775805069" sldId="302"/>
            <ac:picMk id="9" creationId="{F927B1D9-627E-408A-8A94-8527D684D2A4}"/>
          </ac:picMkLst>
        </pc:picChg>
      </pc:sldChg>
      <pc:sldChg chg="addSp modSp new mod">
        <pc:chgData name="Marcello Singadji" userId="8bffbbdb-4fbc-4a87-b9c3-46ced084e620" providerId="ADAL" clId="{0C5F1BA3-4D9A-423B-AFFD-5830D4FDD02C}" dt="2021-04-18T16:04:15.005" v="506" actId="6549"/>
        <pc:sldMkLst>
          <pc:docMk/>
          <pc:sldMk cId="1289816169" sldId="303"/>
        </pc:sldMkLst>
        <pc:spChg chg="mod">
          <ac:chgData name="Marcello Singadji" userId="8bffbbdb-4fbc-4a87-b9c3-46ced084e620" providerId="ADAL" clId="{0C5F1BA3-4D9A-423B-AFFD-5830D4FDD02C}" dt="2021-04-18T15:24:11.800" v="102"/>
          <ac:spMkLst>
            <pc:docMk/>
            <pc:sldMk cId="1289816169" sldId="303"/>
            <ac:spMk id="2" creationId="{654B089B-9D8E-40C5-BA98-781FA5CFC394}"/>
          </ac:spMkLst>
        </pc:spChg>
        <pc:spChg chg="mod">
          <ac:chgData name="Marcello Singadji" userId="8bffbbdb-4fbc-4a87-b9c3-46ced084e620" providerId="ADAL" clId="{0C5F1BA3-4D9A-423B-AFFD-5830D4FDD02C}" dt="2021-04-18T16:04:15.005" v="506" actId="6549"/>
          <ac:spMkLst>
            <pc:docMk/>
            <pc:sldMk cId="1289816169" sldId="303"/>
            <ac:spMk id="3" creationId="{F2483B23-B577-4DBE-B9C8-FE742B8A2401}"/>
          </ac:spMkLst>
        </pc:spChg>
        <pc:picChg chg="add mod">
          <ac:chgData name="Marcello Singadji" userId="8bffbbdb-4fbc-4a87-b9c3-46ced084e620" providerId="ADAL" clId="{0C5F1BA3-4D9A-423B-AFFD-5830D4FDD02C}" dt="2021-04-18T15:24:45.054" v="115" actId="1038"/>
          <ac:picMkLst>
            <pc:docMk/>
            <pc:sldMk cId="1289816169" sldId="303"/>
            <ac:picMk id="5" creationId="{8E761DF6-F6D0-4C92-8D0E-014C1A7673E3}"/>
          </ac:picMkLst>
        </pc:picChg>
      </pc:sldChg>
      <pc:sldChg chg="new del">
        <pc:chgData name="Marcello Singadji" userId="8bffbbdb-4fbc-4a87-b9c3-46ced084e620" providerId="ADAL" clId="{0C5F1BA3-4D9A-423B-AFFD-5830D4FDD02C}" dt="2021-04-18T15:40:11.100" v="313" actId="47"/>
        <pc:sldMkLst>
          <pc:docMk/>
          <pc:sldMk cId="2231005566" sldId="304"/>
        </pc:sldMkLst>
      </pc:sldChg>
      <pc:sldChg chg="addSp delSp modSp add mod">
        <pc:chgData name="Marcello Singadji" userId="8bffbbdb-4fbc-4a87-b9c3-46ced084e620" providerId="ADAL" clId="{0C5F1BA3-4D9A-423B-AFFD-5830D4FDD02C}" dt="2021-04-18T16:06:12.611" v="533"/>
        <pc:sldMkLst>
          <pc:docMk/>
          <pc:sldMk cId="2126214082" sldId="305"/>
        </pc:sldMkLst>
        <pc:spChg chg="mod">
          <ac:chgData name="Marcello Singadji" userId="8bffbbdb-4fbc-4a87-b9c3-46ced084e620" providerId="ADAL" clId="{0C5F1BA3-4D9A-423B-AFFD-5830D4FDD02C}" dt="2021-04-18T16:06:01.508" v="532" actId="20577"/>
          <ac:spMkLst>
            <pc:docMk/>
            <pc:sldMk cId="2126214082" sldId="305"/>
            <ac:spMk id="3" creationId="{F2483B23-B577-4DBE-B9C8-FE742B8A2401}"/>
          </ac:spMkLst>
        </pc:spChg>
        <pc:graphicFrameChg chg="add mod modGraphic">
          <ac:chgData name="Marcello Singadji" userId="8bffbbdb-4fbc-4a87-b9c3-46ced084e620" providerId="ADAL" clId="{0C5F1BA3-4D9A-423B-AFFD-5830D4FDD02C}" dt="2021-04-18T16:06:12.611" v="533"/>
          <ac:graphicFrameMkLst>
            <pc:docMk/>
            <pc:sldMk cId="2126214082" sldId="305"/>
            <ac:graphicFrameMk id="7" creationId="{3E7CD14B-4A9F-4A57-A675-B59E811BD233}"/>
          </ac:graphicFrameMkLst>
        </pc:graphicFrameChg>
        <pc:picChg chg="del">
          <ac:chgData name="Marcello Singadji" userId="8bffbbdb-4fbc-4a87-b9c3-46ced084e620" providerId="ADAL" clId="{0C5F1BA3-4D9A-423B-AFFD-5830D4FDD02C}" dt="2021-04-18T15:25:46.216" v="148" actId="478"/>
          <ac:picMkLst>
            <pc:docMk/>
            <pc:sldMk cId="2126214082" sldId="305"/>
            <ac:picMk id="5" creationId="{8E761DF6-F6D0-4C92-8D0E-014C1A7673E3}"/>
          </ac:picMkLst>
        </pc:picChg>
        <pc:picChg chg="add del mod">
          <ac:chgData name="Marcello Singadji" userId="8bffbbdb-4fbc-4a87-b9c3-46ced084e620" providerId="ADAL" clId="{0C5F1BA3-4D9A-423B-AFFD-5830D4FDD02C}" dt="2021-04-18T15:27:51.044" v="170" actId="478"/>
          <ac:picMkLst>
            <pc:docMk/>
            <pc:sldMk cId="2126214082" sldId="305"/>
            <ac:picMk id="6" creationId="{E9BE5C45-3BBA-45FA-B6D6-8806C68BAAF0}"/>
          </ac:picMkLst>
        </pc:picChg>
      </pc:sldChg>
      <pc:sldChg chg="addSp modSp new mod">
        <pc:chgData name="Marcello Singadji" userId="8bffbbdb-4fbc-4a87-b9c3-46ced084e620" providerId="ADAL" clId="{0C5F1BA3-4D9A-423B-AFFD-5830D4FDD02C}" dt="2021-04-18T16:11:42.735" v="564"/>
        <pc:sldMkLst>
          <pc:docMk/>
          <pc:sldMk cId="3950665566" sldId="306"/>
        </pc:sldMkLst>
        <pc:spChg chg="mod">
          <ac:chgData name="Marcello Singadji" userId="8bffbbdb-4fbc-4a87-b9c3-46ced084e620" providerId="ADAL" clId="{0C5F1BA3-4D9A-423B-AFFD-5830D4FDD02C}" dt="2021-04-18T16:11:24.701" v="561" actId="1035"/>
          <ac:spMkLst>
            <pc:docMk/>
            <pc:sldMk cId="3950665566" sldId="306"/>
            <ac:spMk id="2" creationId="{D7BF915B-8D79-4BFB-9BA0-41A9771E5C70}"/>
          </ac:spMkLst>
        </pc:spChg>
        <pc:spChg chg="mod">
          <ac:chgData name="Marcello Singadji" userId="8bffbbdb-4fbc-4a87-b9c3-46ced084e620" providerId="ADAL" clId="{0C5F1BA3-4D9A-423B-AFFD-5830D4FDD02C}" dt="2021-04-18T16:11:42.735" v="564"/>
          <ac:spMkLst>
            <pc:docMk/>
            <pc:sldMk cId="3950665566" sldId="306"/>
            <ac:spMk id="3" creationId="{598520DB-0D4A-49A0-A847-DDC57603E5CB}"/>
          </ac:spMkLst>
        </pc:spChg>
        <pc:graphicFrameChg chg="add mod">
          <ac:chgData name="Marcello Singadji" userId="8bffbbdb-4fbc-4a87-b9c3-46ced084e620" providerId="ADAL" clId="{0C5F1BA3-4D9A-423B-AFFD-5830D4FDD02C}" dt="2021-04-18T16:08:59.878" v="543" actId="207"/>
          <ac:graphicFrameMkLst>
            <pc:docMk/>
            <pc:sldMk cId="3950665566" sldId="306"/>
            <ac:graphicFrameMk id="4" creationId="{DB557B70-C21B-4571-8825-C1F92109B06B}"/>
          </ac:graphicFrameMkLst>
        </pc:graphicFrameChg>
      </pc:sldChg>
      <pc:sldChg chg="new del">
        <pc:chgData name="Marcello Singadji" userId="8bffbbdb-4fbc-4a87-b9c3-46ced084e620" providerId="ADAL" clId="{0C5F1BA3-4D9A-423B-AFFD-5830D4FDD02C}" dt="2021-04-18T15:40:09.278" v="312" actId="47"/>
        <pc:sldMkLst>
          <pc:docMk/>
          <pc:sldMk cId="418576263" sldId="307"/>
        </pc:sldMkLst>
      </pc:sldChg>
      <pc:sldChg chg="modSp add mod ord">
        <pc:chgData name="Marcello Singadji" userId="8bffbbdb-4fbc-4a87-b9c3-46ced084e620" providerId="ADAL" clId="{0C5F1BA3-4D9A-423B-AFFD-5830D4FDD02C}" dt="2021-04-18T16:14:39.589" v="583" actId="20577"/>
        <pc:sldMkLst>
          <pc:docMk/>
          <pc:sldMk cId="484376749" sldId="308"/>
        </pc:sldMkLst>
        <pc:spChg chg="mod">
          <ac:chgData name="Marcello Singadji" userId="8bffbbdb-4fbc-4a87-b9c3-46ced084e620" providerId="ADAL" clId="{0C5F1BA3-4D9A-423B-AFFD-5830D4FDD02C}" dt="2021-04-18T16:13:38.205" v="570"/>
          <ac:spMkLst>
            <pc:docMk/>
            <pc:sldMk cId="484376749" sldId="308"/>
            <ac:spMk id="2" creationId="{654B089B-9D8E-40C5-BA98-781FA5CFC394}"/>
          </ac:spMkLst>
        </pc:spChg>
        <pc:spChg chg="mod">
          <ac:chgData name="Marcello Singadji" userId="8bffbbdb-4fbc-4a87-b9c3-46ced084e620" providerId="ADAL" clId="{0C5F1BA3-4D9A-423B-AFFD-5830D4FDD02C}" dt="2021-04-18T16:14:39.589" v="583" actId="20577"/>
          <ac:spMkLst>
            <pc:docMk/>
            <pc:sldMk cId="484376749" sldId="308"/>
            <ac:spMk id="3" creationId="{F2483B23-B577-4DBE-B9C8-FE742B8A2401}"/>
          </ac:spMkLst>
        </pc:spChg>
        <pc:graphicFrameChg chg="mod">
          <ac:chgData name="Marcello Singadji" userId="8bffbbdb-4fbc-4a87-b9c3-46ced084e620" providerId="ADAL" clId="{0C5F1BA3-4D9A-423B-AFFD-5830D4FDD02C}" dt="2021-04-18T16:12:51.704" v="566" actId="207"/>
          <ac:graphicFrameMkLst>
            <pc:docMk/>
            <pc:sldMk cId="484376749" sldId="308"/>
            <ac:graphicFrameMk id="7" creationId="{3E7CD14B-4A9F-4A57-A675-B59E811BD233}"/>
          </ac:graphicFrameMkLst>
        </pc:graphicFrameChg>
      </pc:sldChg>
      <pc:sldChg chg="addSp delSp modSp add mod">
        <pc:chgData name="Marcello Singadji" userId="8bffbbdb-4fbc-4a87-b9c3-46ced084e620" providerId="ADAL" clId="{0C5F1BA3-4D9A-423B-AFFD-5830D4FDD02C}" dt="2021-04-18T16:16:54.058" v="594" actId="20577"/>
        <pc:sldMkLst>
          <pc:docMk/>
          <pc:sldMk cId="2380502296" sldId="309"/>
        </pc:sldMkLst>
        <pc:spChg chg="mod">
          <ac:chgData name="Marcello Singadji" userId="8bffbbdb-4fbc-4a87-b9c3-46ced084e620" providerId="ADAL" clId="{0C5F1BA3-4D9A-423B-AFFD-5830D4FDD02C}" dt="2021-04-18T16:15:53.330" v="584"/>
          <ac:spMkLst>
            <pc:docMk/>
            <pc:sldMk cId="2380502296" sldId="309"/>
            <ac:spMk id="2" creationId="{D7BF915B-8D79-4BFB-9BA0-41A9771E5C70}"/>
          </ac:spMkLst>
        </pc:spChg>
        <pc:spChg chg="mod">
          <ac:chgData name="Marcello Singadji" userId="8bffbbdb-4fbc-4a87-b9c3-46ced084e620" providerId="ADAL" clId="{0C5F1BA3-4D9A-423B-AFFD-5830D4FDD02C}" dt="2021-04-18T16:16:54.058" v="594" actId="20577"/>
          <ac:spMkLst>
            <pc:docMk/>
            <pc:sldMk cId="2380502296" sldId="309"/>
            <ac:spMk id="3" creationId="{598520DB-0D4A-49A0-A847-DDC57603E5CB}"/>
          </ac:spMkLst>
        </pc:spChg>
        <pc:graphicFrameChg chg="del">
          <ac:chgData name="Marcello Singadji" userId="8bffbbdb-4fbc-4a87-b9c3-46ced084e620" providerId="ADAL" clId="{0C5F1BA3-4D9A-423B-AFFD-5830D4FDD02C}" dt="2021-04-18T15:37:57.203" v="289" actId="478"/>
          <ac:graphicFrameMkLst>
            <pc:docMk/>
            <pc:sldMk cId="2380502296" sldId="309"/>
            <ac:graphicFrameMk id="4" creationId="{DB557B70-C21B-4571-8825-C1F92109B06B}"/>
          </ac:graphicFrameMkLst>
        </pc:graphicFrameChg>
        <pc:graphicFrameChg chg="add mod">
          <ac:chgData name="Marcello Singadji" userId="8bffbbdb-4fbc-4a87-b9c3-46ced084e620" providerId="ADAL" clId="{0C5F1BA3-4D9A-423B-AFFD-5830D4FDD02C}" dt="2021-04-18T16:16:20.457" v="586" actId="207"/>
          <ac:graphicFrameMkLst>
            <pc:docMk/>
            <pc:sldMk cId="2380502296" sldId="309"/>
            <ac:graphicFrameMk id="5" creationId="{FBC71720-C6A6-4603-BDF6-523E142C5701}"/>
          </ac:graphicFrameMkLst>
        </pc:graphicFrameChg>
      </pc:sldChg>
      <pc:sldChg chg="addSp delSp modSp add mod">
        <pc:chgData name="Marcello Singadji" userId="8bffbbdb-4fbc-4a87-b9c3-46ced084e620" providerId="ADAL" clId="{0C5F1BA3-4D9A-423B-AFFD-5830D4FDD02C}" dt="2021-04-18T16:18:07.447" v="611" actId="15"/>
        <pc:sldMkLst>
          <pc:docMk/>
          <pc:sldMk cId="4232136046" sldId="310"/>
        </pc:sldMkLst>
        <pc:spChg chg="mod">
          <ac:chgData name="Marcello Singadji" userId="8bffbbdb-4fbc-4a87-b9c3-46ced084e620" providerId="ADAL" clId="{0C5F1BA3-4D9A-423B-AFFD-5830D4FDD02C}" dt="2021-04-18T16:17:14.106" v="595"/>
          <ac:spMkLst>
            <pc:docMk/>
            <pc:sldMk cId="4232136046" sldId="310"/>
            <ac:spMk id="2" creationId="{654B089B-9D8E-40C5-BA98-781FA5CFC394}"/>
          </ac:spMkLst>
        </pc:spChg>
        <pc:spChg chg="mod">
          <ac:chgData name="Marcello Singadji" userId="8bffbbdb-4fbc-4a87-b9c3-46ced084e620" providerId="ADAL" clId="{0C5F1BA3-4D9A-423B-AFFD-5830D4FDD02C}" dt="2021-04-18T16:18:07.447" v="611" actId="15"/>
          <ac:spMkLst>
            <pc:docMk/>
            <pc:sldMk cId="4232136046" sldId="310"/>
            <ac:spMk id="3" creationId="{F2483B23-B577-4DBE-B9C8-FE742B8A2401}"/>
          </ac:spMkLst>
        </pc:spChg>
        <pc:graphicFrameChg chg="add mod">
          <ac:chgData name="Marcello Singadji" userId="8bffbbdb-4fbc-4a87-b9c3-46ced084e620" providerId="ADAL" clId="{0C5F1BA3-4D9A-423B-AFFD-5830D4FDD02C}" dt="2021-04-18T16:17:36.181" v="597" actId="207"/>
          <ac:graphicFrameMkLst>
            <pc:docMk/>
            <pc:sldMk cId="4232136046" sldId="310"/>
            <ac:graphicFrameMk id="5" creationId="{76702539-D750-43A6-A67B-A2A98A4F4CBE}"/>
          </ac:graphicFrameMkLst>
        </pc:graphicFrameChg>
        <pc:graphicFrameChg chg="del">
          <ac:chgData name="Marcello Singadji" userId="8bffbbdb-4fbc-4a87-b9c3-46ced084e620" providerId="ADAL" clId="{0C5F1BA3-4D9A-423B-AFFD-5830D4FDD02C}" dt="2021-04-18T15:40:25.251" v="314" actId="478"/>
          <ac:graphicFrameMkLst>
            <pc:docMk/>
            <pc:sldMk cId="4232136046" sldId="310"/>
            <ac:graphicFrameMk id="7" creationId="{3E7CD14B-4A9F-4A57-A675-B59E811BD233}"/>
          </ac:graphicFrameMkLst>
        </pc:graphicFrameChg>
      </pc:sldChg>
      <pc:sldChg chg="addSp modSp new mod">
        <pc:chgData name="Marcello Singadji" userId="8bffbbdb-4fbc-4a87-b9c3-46ced084e620" providerId="ADAL" clId="{0C5F1BA3-4D9A-423B-AFFD-5830D4FDD02C}" dt="2021-04-18T16:19:10.578" v="628" actId="20577"/>
        <pc:sldMkLst>
          <pc:docMk/>
          <pc:sldMk cId="1859783681" sldId="311"/>
        </pc:sldMkLst>
        <pc:spChg chg="mod">
          <ac:chgData name="Marcello Singadji" userId="8bffbbdb-4fbc-4a87-b9c3-46ced084e620" providerId="ADAL" clId="{0C5F1BA3-4D9A-423B-AFFD-5830D4FDD02C}" dt="2021-04-18T16:18:08.772" v="613" actId="20577"/>
          <ac:spMkLst>
            <pc:docMk/>
            <pc:sldMk cId="1859783681" sldId="311"/>
            <ac:spMk id="2" creationId="{C3759409-1FB4-46C7-A23B-311749D21838}"/>
          </ac:spMkLst>
        </pc:spChg>
        <pc:spChg chg="mod">
          <ac:chgData name="Marcello Singadji" userId="8bffbbdb-4fbc-4a87-b9c3-46ced084e620" providerId="ADAL" clId="{0C5F1BA3-4D9A-423B-AFFD-5830D4FDD02C}" dt="2021-04-18T16:19:10.578" v="628" actId="20577"/>
          <ac:spMkLst>
            <pc:docMk/>
            <pc:sldMk cId="1859783681" sldId="311"/>
            <ac:spMk id="3" creationId="{3F580740-8565-493D-8545-DEE05404F2AB}"/>
          </ac:spMkLst>
        </pc:spChg>
        <pc:picChg chg="add mod">
          <ac:chgData name="Marcello Singadji" userId="8bffbbdb-4fbc-4a87-b9c3-46ced084e620" providerId="ADAL" clId="{0C5F1BA3-4D9A-423B-AFFD-5830D4FDD02C}" dt="2021-04-18T15:43:41.993" v="342" actId="1076"/>
          <ac:picMkLst>
            <pc:docMk/>
            <pc:sldMk cId="1859783681" sldId="311"/>
            <ac:picMk id="4" creationId="{1D3C886B-1952-4471-9926-23F368B03767}"/>
          </ac:picMkLst>
        </pc:picChg>
      </pc:sldChg>
      <pc:sldChg chg="addSp modSp new mod">
        <pc:chgData name="Marcello Singadji" userId="8bffbbdb-4fbc-4a87-b9c3-46ced084e620" providerId="ADAL" clId="{0C5F1BA3-4D9A-423B-AFFD-5830D4FDD02C}" dt="2021-04-18T16:20:21.669" v="643" actId="20577"/>
        <pc:sldMkLst>
          <pc:docMk/>
          <pc:sldMk cId="3818814356" sldId="312"/>
        </pc:sldMkLst>
        <pc:spChg chg="mod">
          <ac:chgData name="Marcello Singadji" userId="8bffbbdb-4fbc-4a87-b9c3-46ced084e620" providerId="ADAL" clId="{0C5F1BA3-4D9A-423B-AFFD-5830D4FDD02C}" dt="2021-04-18T15:44:40.552" v="346"/>
          <ac:spMkLst>
            <pc:docMk/>
            <pc:sldMk cId="3818814356" sldId="312"/>
            <ac:spMk id="2" creationId="{AEAA3630-A4B0-40D2-99B1-D9097723B77F}"/>
          </ac:spMkLst>
        </pc:spChg>
        <pc:spChg chg="mod">
          <ac:chgData name="Marcello Singadji" userId="8bffbbdb-4fbc-4a87-b9c3-46ced084e620" providerId="ADAL" clId="{0C5F1BA3-4D9A-423B-AFFD-5830D4FDD02C}" dt="2021-04-18T16:20:21.669" v="643" actId="20577"/>
          <ac:spMkLst>
            <pc:docMk/>
            <pc:sldMk cId="3818814356" sldId="312"/>
            <ac:spMk id="3" creationId="{00A73C13-CE8F-4E77-86F3-AC3ECA65C1C9}"/>
          </ac:spMkLst>
        </pc:spChg>
        <pc:picChg chg="add mod">
          <ac:chgData name="Marcello Singadji" userId="8bffbbdb-4fbc-4a87-b9c3-46ced084e620" providerId="ADAL" clId="{0C5F1BA3-4D9A-423B-AFFD-5830D4FDD02C}" dt="2021-04-18T15:46:46.679" v="362" actId="1037"/>
          <ac:picMkLst>
            <pc:docMk/>
            <pc:sldMk cId="3818814356" sldId="312"/>
            <ac:picMk id="5" creationId="{5ECFEC16-E3F8-4E23-A41F-2579A8021C18}"/>
          </ac:picMkLst>
        </pc:picChg>
      </pc:sldChg>
      <pc:sldChg chg="addSp delSp modSp new mod">
        <pc:chgData name="Marcello Singadji" userId="8bffbbdb-4fbc-4a87-b9c3-46ced084e620" providerId="ADAL" clId="{0C5F1BA3-4D9A-423B-AFFD-5830D4FDD02C}" dt="2021-04-18T16:20:53.008" v="644"/>
        <pc:sldMkLst>
          <pc:docMk/>
          <pc:sldMk cId="2080931461" sldId="313"/>
        </pc:sldMkLst>
        <pc:spChg chg="mod">
          <ac:chgData name="Marcello Singadji" userId="8bffbbdb-4fbc-4a87-b9c3-46ced084e620" providerId="ADAL" clId="{0C5F1BA3-4D9A-423B-AFFD-5830D4FDD02C}" dt="2021-04-18T16:20:53.008" v="644"/>
          <ac:spMkLst>
            <pc:docMk/>
            <pc:sldMk cId="2080931461" sldId="313"/>
            <ac:spMk id="2" creationId="{3D16EDE1-C0AB-4124-9CCD-2A2E3471B030}"/>
          </ac:spMkLst>
        </pc:spChg>
        <pc:spChg chg="del">
          <ac:chgData name="Marcello Singadji" userId="8bffbbdb-4fbc-4a87-b9c3-46ced084e620" providerId="ADAL" clId="{0C5F1BA3-4D9A-423B-AFFD-5830D4FDD02C}" dt="2021-04-18T15:48:12.451" v="366" actId="22"/>
          <ac:spMkLst>
            <pc:docMk/>
            <pc:sldMk cId="2080931461" sldId="313"/>
            <ac:spMk id="3" creationId="{903FD7A8-2C13-4239-B46A-317D68C24517}"/>
          </ac:spMkLst>
        </pc:spChg>
        <pc:picChg chg="add mod ord">
          <ac:chgData name="Marcello Singadji" userId="8bffbbdb-4fbc-4a87-b9c3-46ced084e620" providerId="ADAL" clId="{0C5F1BA3-4D9A-423B-AFFD-5830D4FDD02C}" dt="2021-04-18T15:48:35.093" v="371" actId="14100"/>
          <ac:picMkLst>
            <pc:docMk/>
            <pc:sldMk cId="2080931461" sldId="313"/>
            <ac:picMk id="5" creationId="{81F5FF49-7A62-49B8-AEE4-94A527AC5A36}"/>
          </ac:picMkLst>
        </pc:picChg>
      </pc:sldChg>
      <pc:sldChg chg="modSp new mod">
        <pc:chgData name="Marcello Singadji" userId="8bffbbdb-4fbc-4a87-b9c3-46ced084e620" providerId="ADAL" clId="{0C5F1BA3-4D9A-423B-AFFD-5830D4FDD02C}" dt="2021-04-18T16:30:03.118" v="686" actId="15"/>
        <pc:sldMkLst>
          <pc:docMk/>
          <pc:sldMk cId="2730333088" sldId="314"/>
        </pc:sldMkLst>
        <pc:spChg chg="mod">
          <ac:chgData name="Marcello Singadji" userId="8bffbbdb-4fbc-4a87-b9c3-46ced084e620" providerId="ADAL" clId="{0C5F1BA3-4D9A-423B-AFFD-5830D4FDD02C}" dt="2021-04-18T15:51:40.281" v="377" actId="20577"/>
          <ac:spMkLst>
            <pc:docMk/>
            <pc:sldMk cId="2730333088" sldId="314"/>
            <ac:spMk id="2" creationId="{388C8866-0A5C-4BE9-8DCD-8F89A6317E52}"/>
          </ac:spMkLst>
        </pc:spChg>
        <pc:spChg chg="mod">
          <ac:chgData name="Marcello Singadji" userId="8bffbbdb-4fbc-4a87-b9c3-46ced084e620" providerId="ADAL" clId="{0C5F1BA3-4D9A-423B-AFFD-5830D4FDD02C}" dt="2021-04-18T16:30:03.118" v="686" actId="15"/>
          <ac:spMkLst>
            <pc:docMk/>
            <pc:sldMk cId="2730333088" sldId="314"/>
            <ac:spMk id="3" creationId="{9EBC9A5C-3E31-402A-BDAA-986B609196A9}"/>
          </ac:spMkLst>
        </pc:spChg>
      </pc:sldChg>
      <pc:sldChg chg="new del">
        <pc:chgData name="Marcello Singadji" userId="8bffbbdb-4fbc-4a87-b9c3-46ced084e620" providerId="ADAL" clId="{0C5F1BA3-4D9A-423B-AFFD-5830D4FDD02C}" dt="2021-04-18T16:32:13.752" v="692" actId="47"/>
        <pc:sldMkLst>
          <pc:docMk/>
          <pc:sldMk cId="4115195297" sldId="315"/>
        </pc:sldMkLst>
      </pc:sldChg>
      <pc:sldChg chg="addSp modSp add mod">
        <pc:chgData name="Marcello Singadji" userId="8bffbbdb-4fbc-4a87-b9c3-46ced084e620" providerId="ADAL" clId="{0C5F1BA3-4D9A-423B-AFFD-5830D4FDD02C}" dt="2021-04-18T16:32:07.147" v="691" actId="15"/>
        <pc:sldMkLst>
          <pc:docMk/>
          <pc:sldMk cId="2020561300" sldId="316"/>
        </pc:sldMkLst>
        <pc:spChg chg="mod">
          <ac:chgData name="Marcello Singadji" userId="8bffbbdb-4fbc-4a87-b9c3-46ced084e620" providerId="ADAL" clId="{0C5F1BA3-4D9A-423B-AFFD-5830D4FDD02C}" dt="2021-04-18T16:32:07.147" v="691" actId="15"/>
          <ac:spMkLst>
            <pc:docMk/>
            <pc:sldMk cId="2020561300" sldId="316"/>
            <ac:spMk id="3" creationId="{9EBC9A5C-3E31-402A-BDAA-986B609196A9}"/>
          </ac:spMkLst>
        </pc:spChg>
        <pc:picChg chg="add mod">
          <ac:chgData name="Marcello Singadji" userId="8bffbbdb-4fbc-4a87-b9c3-46ced084e620" providerId="ADAL" clId="{0C5F1BA3-4D9A-423B-AFFD-5830D4FDD02C}" dt="2021-04-18T15:55:10.429" v="441" actId="14100"/>
          <ac:picMkLst>
            <pc:docMk/>
            <pc:sldMk cId="2020561300" sldId="316"/>
            <ac:picMk id="5" creationId="{5C8C4A26-245D-4D74-BDE3-1E42E3B39D0F}"/>
          </ac:picMkLst>
        </pc:picChg>
      </pc:sldChg>
      <pc:sldChg chg="new del">
        <pc:chgData name="Marcello Singadji" userId="8bffbbdb-4fbc-4a87-b9c3-46ced084e620" providerId="ADAL" clId="{0C5F1BA3-4D9A-423B-AFFD-5830D4FDD02C}" dt="2021-04-18T16:30:43.461" v="688" actId="47"/>
        <pc:sldMkLst>
          <pc:docMk/>
          <pc:sldMk cId="2002380414" sldId="317"/>
        </pc:sldMkLst>
      </pc:sldChg>
      <pc:sldChg chg="modSp new mod">
        <pc:chgData name="Marcello Singadji" userId="8bffbbdb-4fbc-4a87-b9c3-46ced084e620" providerId="ADAL" clId="{0C5F1BA3-4D9A-423B-AFFD-5830D4FDD02C}" dt="2021-04-18T16:33:52.644" v="704" actId="20577"/>
        <pc:sldMkLst>
          <pc:docMk/>
          <pc:sldMk cId="2933035117" sldId="317"/>
        </pc:sldMkLst>
        <pc:spChg chg="mod">
          <ac:chgData name="Marcello Singadji" userId="8bffbbdb-4fbc-4a87-b9c3-46ced084e620" providerId="ADAL" clId="{0C5F1BA3-4D9A-423B-AFFD-5830D4FDD02C}" dt="2021-04-18T16:32:26.699" v="694"/>
          <ac:spMkLst>
            <pc:docMk/>
            <pc:sldMk cId="2933035117" sldId="317"/>
            <ac:spMk id="2" creationId="{C5B9460D-31CC-4911-AEF5-BF49C05F01E6}"/>
          </ac:spMkLst>
        </pc:spChg>
        <pc:spChg chg="mod">
          <ac:chgData name="Marcello Singadji" userId="8bffbbdb-4fbc-4a87-b9c3-46ced084e620" providerId="ADAL" clId="{0C5F1BA3-4D9A-423B-AFFD-5830D4FDD02C}" dt="2021-04-18T16:33:52.644" v="704" actId="20577"/>
          <ac:spMkLst>
            <pc:docMk/>
            <pc:sldMk cId="2933035117" sldId="317"/>
            <ac:spMk id="3" creationId="{3197F186-52D3-49E5-AF6E-3395889E5D9D}"/>
          </ac:spMkLst>
        </pc:spChg>
      </pc:sldChg>
      <pc:sldChg chg="modSp new mod">
        <pc:chgData name="Marcello Singadji" userId="8bffbbdb-4fbc-4a87-b9c3-46ced084e620" providerId="ADAL" clId="{0C5F1BA3-4D9A-423B-AFFD-5830D4FDD02C}" dt="2021-04-18T16:35:00.307" v="716"/>
        <pc:sldMkLst>
          <pc:docMk/>
          <pc:sldMk cId="770681657" sldId="318"/>
        </pc:sldMkLst>
        <pc:spChg chg="mod">
          <ac:chgData name="Marcello Singadji" userId="8bffbbdb-4fbc-4a87-b9c3-46ced084e620" providerId="ADAL" clId="{0C5F1BA3-4D9A-423B-AFFD-5830D4FDD02C}" dt="2021-04-18T16:35:00.307" v="716"/>
          <ac:spMkLst>
            <pc:docMk/>
            <pc:sldMk cId="770681657" sldId="318"/>
            <ac:spMk id="2" creationId="{FFA81BB1-CFBD-4470-B198-92A94FD9D3A1}"/>
          </ac:spMkLst>
        </pc:spChg>
        <pc:spChg chg="mod">
          <ac:chgData name="Marcello Singadji" userId="8bffbbdb-4fbc-4a87-b9c3-46ced084e620" providerId="ADAL" clId="{0C5F1BA3-4D9A-423B-AFFD-5830D4FDD02C}" dt="2021-04-18T16:34:54.553" v="715" actId="20577"/>
          <ac:spMkLst>
            <pc:docMk/>
            <pc:sldMk cId="770681657" sldId="318"/>
            <ac:spMk id="3" creationId="{08DAB078-3842-4CC5-84D7-7DBB467DA105}"/>
          </ac:spMkLst>
        </pc:spChg>
      </pc:sldChg>
      <pc:sldChg chg="modSp new mod">
        <pc:chgData name="Marcello Singadji" userId="8bffbbdb-4fbc-4a87-b9c3-46ced084e620" providerId="ADAL" clId="{0C5F1BA3-4D9A-423B-AFFD-5830D4FDD02C}" dt="2021-04-18T16:37:20.575" v="759" actId="6549"/>
        <pc:sldMkLst>
          <pc:docMk/>
          <pc:sldMk cId="4264846677" sldId="319"/>
        </pc:sldMkLst>
        <pc:spChg chg="mod">
          <ac:chgData name="Marcello Singadji" userId="8bffbbdb-4fbc-4a87-b9c3-46ced084e620" providerId="ADAL" clId="{0C5F1BA3-4D9A-423B-AFFD-5830D4FDD02C}" dt="2021-04-18T16:35:58.822" v="741" actId="20577"/>
          <ac:spMkLst>
            <pc:docMk/>
            <pc:sldMk cId="4264846677" sldId="319"/>
            <ac:spMk id="2" creationId="{9F513C34-44C2-4A96-A472-F851333C5336}"/>
          </ac:spMkLst>
        </pc:spChg>
        <pc:spChg chg="mod">
          <ac:chgData name="Marcello Singadji" userId="8bffbbdb-4fbc-4a87-b9c3-46ced084e620" providerId="ADAL" clId="{0C5F1BA3-4D9A-423B-AFFD-5830D4FDD02C}" dt="2021-04-18T16:37:20.575" v="759" actId="6549"/>
          <ac:spMkLst>
            <pc:docMk/>
            <pc:sldMk cId="4264846677" sldId="319"/>
            <ac:spMk id="3" creationId="{167D20A5-B691-413E-826A-9A8EDF09315C}"/>
          </ac:spMkLst>
        </pc:spChg>
      </pc:sldChg>
      <pc:sldChg chg="modSp new mod">
        <pc:chgData name="Marcello Singadji" userId="8bffbbdb-4fbc-4a87-b9c3-46ced084e620" providerId="ADAL" clId="{0C5F1BA3-4D9A-423B-AFFD-5830D4FDD02C}" dt="2021-04-18T16:39:16.095" v="813" actId="20577"/>
        <pc:sldMkLst>
          <pc:docMk/>
          <pc:sldMk cId="1641666268" sldId="320"/>
        </pc:sldMkLst>
        <pc:spChg chg="mod">
          <ac:chgData name="Marcello Singadji" userId="8bffbbdb-4fbc-4a87-b9c3-46ced084e620" providerId="ADAL" clId="{0C5F1BA3-4D9A-423B-AFFD-5830D4FDD02C}" dt="2021-04-18T16:38:12.711" v="766"/>
          <ac:spMkLst>
            <pc:docMk/>
            <pc:sldMk cId="1641666268" sldId="320"/>
            <ac:spMk id="2" creationId="{A1DA838C-F19C-4FB0-B9C1-0049C63531BC}"/>
          </ac:spMkLst>
        </pc:spChg>
        <pc:spChg chg="mod">
          <ac:chgData name="Marcello Singadji" userId="8bffbbdb-4fbc-4a87-b9c3-46ced084e620" providerId="ADAL" clId="{0C5F1BA3-4D9A-423B-AFFD-5830D4FDD02C}" dt="2021-04-18T16:39:16.095" v="813" actId="20577"/>
          <ac:spMkLst>
            <pc:docMk/>
            <pc:sldMk cId="1641666268" sldId="320"/>
            <ac:spMk id="3" creationId="{C3D25E09-EEBE-4916-A8F2-260BAA8601BC}"/>
          </ac:spMkLst>
        </pc:spChg>
      </pc:sldChg>
      <pc:sldChg chg="addSp modSp new mod">
        <pc:chgData name="Marcello Singadji" userId="8bffbbdb-4fbc-4a87-b9c3-46ced084e620" providerId="ADAL" clId="{0C5F1BA3-4D9A-423B-AFFD-5830D4FDD02C}" dt="2021-04-18T16:43:50.444" v="869" actId="962"/>
        <pc:sldMkLst>
          <pc:docMk/>
          <pc:sldMk cId="1081526117" sldId="321"/>
        </pc:sldMkLst>
        <pc:spChg chg="mod">
          <ac:chgData name="Marcello Singadji" userId="8bffbbdb-4fbc-4a87-b9c3-46ced084e620" providerId="ADAL" clId="{0C5F1BA3-4D9A-423B-AFFD-5830D4FDD02C}" dt="2021-04-18T16:40:05.884" v="815"/>
          <ac:spMkLst>
            <pc:docMk/>
            <pc:sldMk cId="1081526117" sldId="321"/>
            <ac:spMk id="2" creationId="{870EC5B7-F4D9-4F6D-9B72-B765E4C51AEC}"/>
          </ac:spMkLst>
        </pc:spChg>
        <pc:spChg chg="mod">
          <ac:chgData name="Marcello Singadji" userId="8bffbbdb-4fbc-4a87-b9c3-46ced084e620" providerId="ADAL" clId="{0C5F1BA3-4D9A-423B-AFFD-5830D4FDD02C}" dt="2021-04-18T16:42:36.026" v="865" actId="14100"/>
          <ac:spMkLst>
            <pc:docMk/>
            <pc:sldMk cId="1081526117" sldId="321"/>
            <ac:spMk id="3" creationId="{236EB45B-403B-41E7-A277-DFEBDA210B42}"/>
          </ac:spMkLst>
        </pc:spChg>
        <pc:picChg chg="add mod">
          <ac:chgData name="Marcello Singadji" userId="8bffbbdb-4fbc-4a87-b9c3-46ced084e620" providerId="ADAL" clId="{0C5F1BA3-4D9A-423B-AFFD-5830D4FDD02C}" dt="2021-04-18T16:43:50.444" v="869" actId="962"/>
          <ac:picMkLst>
            <pc:docMk/>
            <pc:sldMk cId="1081526117" sldId="321"/>
            <ac:picMk id="5" creationId="{0AD585EC-D9BC-467F-A990-7FB6FC8BACB0}"/>
          </ac:picMkLst>
        </pc:picChg>
      </pc:sldChg>
      <pc:sldChg chg="addSp delSp modSp new mod">
        <pc:chgData name="Marcello Singadji" userId="8bffbbdb-4fbc-4a87-b9c3-46ced084e620" providerId="ADAL" clId="{0C5F1BA3-4D9A-423B-AFFD-5830D4FDD02C}" dt="2021-04-18T16:49:45.563" v="1395" actId="1076"/>
        <pc:sldMkLst>
          <pc:docMk/>
          <pc:sldMk cId="2422356305" sldId="322"/>
        </pc:sldMkLst>
        <pc:spChg chg="mod">
          <ac:chgData name="Marcello Singadji" userId="8bffbbdb-4fbc-4a87-b9c3-46ced084e620" providerId="ADAL" clId="{0C5F1BA3-4D9A-423B-AFFD-5830D4FDD02C}" dt="2021-04-18T16:44:58.150" v="871"/>
          <ac:spMkLst>
            <pc:docMk/>
            <pc:sldMk cId="2422356305" sldId="322"/>
            <ac:spMk id="2" creationId="{D31CE470-E1AD-40D9-B612-F684B83D9421}"/>
          </ac:spMkLst>
        </pc:spChg>
        <pc:spChg chg="mod">
          <ac:chgData name="Marcello Singadji" userId="8bffbbdb-4fbc-4a87-b9c3-46ced084e620" providerId="ADAL" clId="{0C5F1BA3-4D9A-423B-AFFD-5830D4FDD02C}" dt="2021-04-18T16:49:32.032" v="1391" actId="14100"/>
          <ac:spMkLst>
            <pc:docMk/>
            <pc:sldMk cId="2422356305" sldId="322"/>
            <ac:spMk id="3" creationId="{8678C06C-99AF-481F-ABDB-8B2565B23A7E}"/>
          </ac:spMkLst>
        </pc:spChg>
        <pc:picChg chg="add del mod">
          <ac:chgData name="Marcello Singadji" userId="8bffbbdb-4fbc-4a87-b9c3-46ced084e620" providerId="ADAL" clId="{0C5F1BA3-4D9A-423B-AFFD-5830D4FDD02C}" dt="2021-04-18T16:48:30.419" v="1386" actId="478"/>
          <ac:picMkLst>
            <pc:docMk/>
            <pc:sldMk cId="2422356305" sldId="322"/>
            <ac:picMk id="5" creationId="{71F4A9BC-176A-4858-8BD0-776AF77195F8}"/>
          </ac:picMkLst>
        </pc:picChg>
        <pc:picChg chg="add mod">
          <ac:chgData name="Marcello Singadji" userId="8bffbbdb-4fbc-4a87-b9c3-46ced084e620" providerId="ADAL" clId="{0C5F1BA3-4D9A-423B-AFFD-5830D4FDD02C}" dt="2021-04-18T16:49:45.563" v="1395" actId="1076"/>
          <ac:picMkLst>
            <pc:docMk/>
            <pc:sldMk cId="2422356305" sldId="322"/>
            <ac:picMk id="7" creationId="{8CA31F6B-6860-47A1-85DB-F988EC447304}"/>
          </ac:picMkLst>
        </pc:picChg>
        <pc:picChg chg="add del">
          <ac:chgData name="Marcello Singadji" userId="8bffbbdb-4fbc-4a87-b9c3-46ced084e620" providerId="ADAL" clId="{0C5F1BA3-4D9A-423B-AFFD-5830D4FDD02C}" dt="2021-04-18T16:46:26.420" v="883" actId="478"/>
          <ac:picMkLst>
            <pc:docMk/>
            <pc:sldMk cId="2422356305" sldId="322"/>
            <ac:picMk id="1026" creationId="{B4C3133F-ACAF-42E2-97D2-CFA0AFFA1129}"/>
          </ac:picMkLst>
        </pc:picChg>
      </pc:sldChg>
    </pc:docChg>
  </pc:docChgLst>
  <pc:docChgLst>
    <pc:chgData name="Marcello Singadji" userId="8bffbbdb-4fbc-4a87-b9c3-46ced084e620" providerId="ADAL" clId="{6641FE5E-E7AE-473C-967A-8F73F1C09022}"/>
    <pc:docChg chg="undo custSel modSld">
      <pc:chgData name="Marcello Singadji" userId="8bffbbdb-4fbc-4a87-b9c3-46ced084e620" providerId="ADAL" clId="{6641FE5E-E7AE-473C-967A-8F73F1C09022}" dt="2021-02-05T08:24:33.407" v="2" actId="20577"/>
      <pc:docMkLst>
        <pc:docMk/>
      </pc:docMkLst>
      <pc:sldChg chg="modSp mod">
        <pc:chgData name="Marcello Singadji" userId="8bffbbdb-4fbc-4a87-b9c3-46ced084e620" providerId="ADAL" clId="{6641FE5E-E7AE-473C-967A-8F73F1C09022}" dt="2021-02-05T08:24:33.407" v="2" actId="20577"/>
        <pc:sldMkLst>
          <pc:docMk/>
          <pc:sldMk cId="573269148" sldId="301"/>
        </pc:sldMkLst>
        <pc:spChg chg="mod">
          <ac:chgData name="Marcello Singadji" userId="8bffbbdb-4fbc-4a87-b9c3-46ced084e620" providerId="ADAL" clId="{6641FE5E-E7AE-473C-967A-8F73F1C09022}" dt="2021-02-05T08:24:33.407" v="2" actId="20577"/>
          <ac:spMkLst>
            <pc:docMk/>
            <pc:sldMk cId="573269148" sldId="30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B4D77-3F3F-4756-AC89-FB297ED1ED84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D34FC41-7555-4DDD-92AC-ACA8A8DA2FB2}">
      <dgm:prSet phldrT="[Text]"/>
      <dgm:spPr/>
      <dgm:t>
        <a:bodyPr/>
        <a:lstStyle/>
        <a:p>
          <a:r>
            <a:rPr lang="en-US" dirty="0" err="1"/>
            <a:t>Inisiasi</a:t>
          </a:r>
          <a:r>
            <a:rPr lang="en-US" dirty="0"/>
            <a:t> strategi</a:t>
          </a:r>
          <a:endParaRPr lang="id-ID" dirty="0"/>
        </a:p>
      </dgm:t>
    </dgm:pt>
    <dgm:pt modelId="{F2AC71A0-1747-4A43-82E0-4116916C3BC1}" type="parTrans" cxnId="{09FFEDA5-E3C0-49D2-9A68-253C89253658}">
      <dgm:prSet/>
      <dgm:spPr/>
      <dgm:t>
        <a:bodyPr/>
        <a:lstStyle/>
        <a:p>
          <a:endParaRPr lang="id-ID"/>
        </a:p>
      </dgm:t>
    </dgm:pt>
    <dgm:pt modelId="{45A09198-19E5-4831-9859-9A0A9E940276}" type="sibTrans" cxnId="{09FFEDA5-E3C0-49D2-9A68-253C89253658}">
      <dgm:prSet/>
      <dgm:spPr/>
      <dgm:t>
        <a:bodyPr/>
        <a:lstStyle/>
        <a:p>
          <a:endParaRPr lang="id-ID"/>
        </a:p>
      </dgm:t>
    </dgm:pt>
    <dgm:pt modelId="{299597AB-893D-48FB-B5F2-9506C0344D3B}">
      <dgm:prSet/>
      <dgm:spPr/>
      <dgm:t>
        <a:bodyPr/>
        <a:lstStyle/>
        <a:p>
          <a:r>
            <a:rPr lang="en-US"/>
            <a:t>Perumusan strategi</a:t>
          </a:r>
          <a:endParaRPr lang="en-US" dirty="0"/>
        </a:p>
      </dgm:t>
    </dgm:pt>
    <dgm:pt modelId="{9CC73415-F542-4584-AED0-189333BFADC0}" type="parTrans" cxnId="{8F64ADC9-3F7E-4A5F-8C2D-245EC5F472C3}">
      <dgm:prSet/>
      <dgm:spPr/>
      <dgm:t>
        <a:bodyPr/>
        <a:lstStyle/>
        <a:p>
          <a:endParaRPr lang="id-ID"/>
        </a:p>
      </dgm:t>
    </dgm:pt>
    <dgm:pt modelId="{B8CAD82E-B4A4-4D77-B12F-D4A497F1DCC5}" type="sibTrans" cxnId="{8F64ADC9-3F7E-4A5F-8C2D-245EC5F472C3}">
      <dgm:prSet/>
      <dgm:spPr/>
      <dgm:t>
        <a:bodyPr/>
        <a:lstStyle/>
        <a:p>
          <a:endParaRPr lang="id-ID"/>
        </a:p>
      </dgm:t>
    </dgm:pt>
    <dgm:pt modelId="{5504FAB7-DE3C-43CF-95ED-8D6C96E64250}">
      <dgm:prSet/>
      <dgm:spPr/>
      <dgm:t>
        <a:bodyPr/>
        <a:lstStyle/>
        <a:p>
          <a:r>
            <a:rPr lang="en-US"/>
            <a:t>Implementasi strategi</a:t>
          </a:r>
          <a:endParaRPr lang="en-US" dirty="0"/>
        </a:p>
      </dgm:t>
    </dgm:pt>
    <dgm:pt modelId="{5EFD76C9-CE65-4C10-891F-8AE25F197A62}" type="parTrans" cxnId="{34C8BC8F-827E-4C69-9DCB-A6400BA79E31}">
      <dgm:prSet/>
      <dgm:spPr/>
      <dgm:t>
        <a:bodyPr/>
        <a:lstStyle/>
        <a:p>
          <a:endParaRPr lang="id-ID"/>
        </a:p>
      </dgm:t>
    </dgm:pt>
    <dgm:pt modelId="{D32CB57D-76EA-49B3-A701-89C098A1F614}" type="sibTrans" cxnId="{34C8BC8F-827E-4C69-9DCB-A6400BA79E31}">
      <dgm:prSet/>
      <dgm:spPr/>
      <dgm:t>
        <a:bodyPr/>
        <a:lstStyle/>
        <a:p>
          <a:endParaRPr lang="id-ID"/>
        </a:p>
      </dgm:t>
    </dgm:pt>
    <dgm:pt modelId="{2A97A7D6-A747-4A9A-AF31-1191C8957870}">
      <dgm:prSet/>
      <dgm:spPr/>
      <dgm:t>
        <a:bodyPr/>
        <a:lstStyle/>
        <a:p>
          <a:r>
            <a:rPr lang="en-US"/>
            <a:t>Penilaian strategi</a:t>
          </a:r>
          <a:endParaRPr lang="id-ID"/>
        </a:p>
      </dgm:t>
    </dgm:pt>
    <dgm:pt modelId="{EF80949D-8F4A-4F34-923F-500DEA3A8848}" type="parTrans" cxnId="{67C1CE59-2A19-46C1-8920-9D837D599D03}">
      <dgm:prSet/>
      <dgm:spPr/>
      <dgm:t>
        <a:bodyPr/>
        <a:lstStyle/>
        <a:p>
          <a:endParaRPr lang="id-ID"/>
        </a:p>
      </dgm:t>
    </dgm:pt>
    <dgm:pt modelId="{38E03841-5382-4ADB-B503-4CE8C4A27DD9}" type="sibTrans" cxnId="{67C1CE59-2A19-46C1-8920-9D837D599D03}">
      <dgm:prSet/>
      <dgm:spPr/>
      <dgm:t>
        <a:bodyPr/>
        <a:lstStyle/>
        <a:p>
          <a:endParaRPr lang="id-ID"/>
        </a:p>
      </dgm:t>
    </dgm:pt>
    <dgm:pt modelId="{1C68CD87-164A-4E54-BDE6-EB519D465911}" type="pres">
      <dgm:prSet presAssocID="{3D9B4D77-3F3F-4756-AC89-FB297ED1ED84}" presName="cycle" presStyleCnt="0">
        <dgm:presLayoutVars>
          <dgm:dir/>
          <dgm:resizeHandles val="exact"/>
        </dgm:presLayoutVars>
      </dgm:prSet>
      <dgm:spPr/>
    </dgm:pt>
    <dgm:pt modelId="{2991166E-A5F3-4CD1-B613-1DAF387116EA}" type="pres">
      <dgm:prSet presAssocID="{3D34FC41-7555-4DDD-92AC-ACA8A8DA2FB2}" presName="node" presStyleLbl="node1" presStyleIdx="0" presStyleCnt="4">
        <dgm:presLayoutVars>
          <dgm:bulletEnabled val="1"/>
        </dgm:presLayoutVars>
      </dgm:prSet>
      <dgm:spPr/>
    </dgm:pt>
    <dgm:pt modelId="{4FE94037-70BA-4887-8193-B66C9340BB47}" type="pres">
      <dgm:prSet presAssocID="{45A09198-19E5-4831-9859-9A0A9E940276}" presName="sibTrans" presStyleLbl="sibTrans2D1" presStyleIdx="0" presStyleCnt="4"/>
      <dgm:spPr/>
    </dgm:pt>
    <dgm:pt modelId="{6B79CB7C-43F5-4D45-B983-BA976E2EA8A7}" type="pres">
      <dgm:prSet presAssocID="{45A09198-19E5-4831-9859-9A0A9E940276}" presName="connectorText" presStyleLbl="sibTrans2D1" presStyleIdx="0" presStyleCnt="4"/>
      <dgm:spPr/>
    </dgm:pt>
    <dgm:pt modelId="{F0341962-4ACC-4103-89FA-11442F8FF797}" type="pres">
      <dgm:prSet presAssocID="{299597AB-893D-48FB-B5F2-9506C0344D3B}" presName="node" presStyleLbl="node1" presStyleIdx="1" presStyleCnt="4">
        <dgm:presLayoutVars>
          <dgm:bulletEnabled val="1"/>
        </dgm:presLayoutVars>
      </dgm:prSet>
      <dgm:spPr/>
    </dgm:pt>
    <dgm:pt modelId="{225ECB13-B66F-43AE-ABFF-3538793F3675}" type="pres">
      <dgm:prSet presAssocID="{B8CAD82E-B4A4-4D77-B12F-D4A497F1DCC5}" presName="sibTrans" presStyleLbl="sibTrans2D1" presStyleIdx="1" presStyleCnt="4"/>
      <dgm:spPr/>
    </dgm:pt>
    <dgm:pt modelId="{5D3B46A6-8C26-47FF-AE12-00C2D33989FA}" type="pres">
      <dgm:prSet presAssocID="{B8CAD82E-B4A4-4D77-B12F-D4A497F1DCC5}" presName="connectorText" presStyleLbl="sibTrans2D1" presStyleIdx="1" presStyleCnt="4"/>
      <dgm:spPr/>
    </dgm:pt>
    <dgm:pt modelId="{199A31BB-1619-4BC8-B922-6FABB0DDC367}" type="pres">
      <dgm:prSet presAssocID="{5504FAB7-DE3C-43CF-95ED-8D6C96E64250}" presName="node" presStyleLbl="node1" presStyleIdx="2" presStyleCnt="4">
        <dgm:presLayoutVars>
          <dgm:bulletEnabled val="1"/>
        </dgm:presLayoutVars>
      </dgm:prSet>
      <dgm:spPr/>
    </dgm:pt>
    <dgm:pt modelId="{CF3B9CA4-B174-41E8-938B-D0B638F398DD}" type="pres">
      <dgm:prSet presAssocID="{D32CB57D-76EA-49B3-A701-89C098A1F614}" presName="sibTrans" presStyleLbl="sibTrans2D1" presStyleIdx="2" presStyleCnt="4"/>
      <dgm:spPr/>
    </dgm:pt>
    <dgm:pt modelId="{923B93F6-5C7E-48CE-933D-0FDBE0F46EBC}" type="pres">
      <dgm:prSet presAssocID="{D32CB57D-76EA-49B3-A701-89C098A1F614}" presName="connectorText" presStyleLbl="sibTrans2D1" presStyleIdx="2" presStyleCnt="4"/>
      <dgm:spPr/>
    </dgm:pt>
    <dgm:pt modelId="{FF6B3A69-EFCE-40C0-9DF0-69EAFF2544B8}" type="pres">
      <dgm:prSet presAssocID="{2A97A7D6-A747-4A9A-AF31-1191C8957870}" presName="node" presStyleLbl="node1" presStyleIdx="3" presStyleCnt="4">
        <dgm:presLayoutVars>
          <dgm:bulletEnabled val="1"/>
        </dgm:presLayoutVars>
      </dgm:prSet>
      <dgm:spPr/>
    </dgm:pt>
    <dgm:pt modelId="{6DBEFA0D-0C18-49AB-965A-2328ABA241DB}" type="pres">
      <dgm:prSet presAssocID="{38E03841-5382-4ADB-B503-4CE8C4A27DD9}" presName="sibTrans" presStyleLbl="sibTrans2D1" presStyleIdx="3" presStyleCnt="4"/>
      <dgm:spPr/>
    </dgm:pt>
    <dgm:pt modelId="{B271445E-87B5-49DA-BC87-FA29043C6B1B}" type="pres">
      <dgm:prSet presAssocID="{38E03841-5382-4ADB-B503-4CE8C4A27DD9}" presName="connectorText" presStyleLbl="sibTrans2D1" presStyleIdx="3" presStyleCnt="4"/>
      <dgm:spPr/>
    </dgm:pt>
  </dgm:ptLst>
  <dgm:cxnLst>
    <dgm:cxn modelId="{E7C48C02-D73F-4FE1-A8EE-BF5C0DA3DCF0}" type="presOf" srcId="{B8CAD82E-B4A4-4D77-B12F-D4A497F1DCC5}" destId="{225ECB13-B66F-43AE-ABFF-3538793F3675}" srcOrd="0" destOrd="0" presId="urn:microsoft.com/office/officeart/2005/8/layout/cycle2"/>
    <dgm:cxn modelId="{967AB309-659E-43E7-A449-5006E15160DE}" type="presOf" srcId="{38E03841-5382-4ADB-B503-4CE8C4A27DD9}" destId="{B271445E-87B5-49DA-BC87-FA29043C6B1B}" srcOrd="1" destOrd="0" presId="urn:microsoft.com/office/officeart/2005/8/layout/cycle2"/>
    <dgm:cxn modelId="{5A9DDA14-4638-4602-9001-DDBBA0FE1FCF}" type="presOf" srcId="{3D34FC41-7555-4DDD-92AC-ACA8A8DA2FB2}" destId="{2991166E-A5F3-4CD1-B613-1DAF387116EA}" srcOrd="0" destOrd="0" presId="urn:microsoft.com/office/officeart/2005/8/layout/cycle2"/>
    <dgm:cxn modelId="{3CF14925-7F02-4E58-9C80-EFA83FA144D7}" type="presOf" srcId="{3D9B4D77-3F3F-4756-AC89-FB297ED1ED84}" destId="{1C68CD87-164A-4E54-BDE6-EB519D465911}" srcOrd="0" destOrd="0" presId="urn:microsoft.com/office/officeart/2005/8/layout/cycle2"/>
    <dgm:cxn modelId="{1C41B734-ED7D-400D-8D06-4AD2D490EEC9}" type="presOf" srcId="{38E03841-5382-4ADB-B503-4CE8C4A27DD9}" destId="{6DBEFA0D-0C18-49AB-965A-2328ABA241DB}" srcOrd="0" destOrd="0" presId="urn:microsoft.com/office/officeart/2005/8/layout/cycle2"/>
    <dgm:cxn modelId="{1935D66B-C84B-420B-B61E-CE0CD3DBDAC4}" type="presOf" srcId="{45A09198-19E5-4831-9859-9A0A9E940276}" destId="{6B79CB7C-43F5-4D45-B983-BA976E2EA8A7}" srcOrd="1" destOrd="0" presId="urn:microsoft.com/office/officeart/2005/8/layout/cycle2"/>
    <dgm:cxn modelId="{01FE9255-0C66-4D79-8C47-90456D7B9DAD}" type="presOf" srcId="{2A97A7D6-A747-4A9A-AF31-1191C8957870}" destId="{FF6B3A69-EFCE-40C0-9DF0-69EAFF2544B8}" srcOrd="0" destOrd="0" presId="urn:microsoft.com/office/officeart/2005/8/layout/cycle2"/>
    <dgm:cxn modelId="{67C1CE59-2A19-46C1-8920-9D837D599D03}" srcId="{3D9B4D77-3F3F-4756-AC89-FB297ED1ED84}" destId="{2A97A7D6-A747-4A9A-AF31-1191C8957870}" srcOrd="3" destOrd="0" parTransId="{EF80949D-8F4A-4F34-923F-500DEA3A8848}" sibTransId="{38E03841-5382-4ADB-B503-4CE8C4A27DD9}"/>
    <dgm:cxn modelId="{E09ED17B-72FA-4070-951B-5177502C898D}" type="presOf" srcId="{5504FAB7-DE3C-43CF-95ED-8D6C96E64250}" destId="{199A31BB-1619-4BC8-B922-6FABB0DDC367}" srcOrd="0" destOrd="0" presId="urn:microsoft.com/office/officeart/2005/8/layout/cycle2"/>
    <dgm:cxn modelId="{4352448F-317B-43C3-92C5-85349E2162EC}" type="presOf" srcId="{D32CB57D-76EA-49B3-A701-89C098A1F614}" destId="{923B93F6-5C7E-48CE-933D-0FDBE0F46EBC}" srcOrd="1" destOrd="0" presId="urn:microsoft.com/office/officeart/2005/8/layout/cycle2"/>
    <dgm:cxn modelId="{34C8BC8F-827E-4C69-9DCB-A6400BA79E31}" srcId="{3D9B4D77-3F3F-4756-AC89-FB297ED1ED84}" destId="{5504FAB7-DE3C-43CF-95ED-8D6C96E64250}" srcOrd="2" destOrd="0" parTransId="{5EFD76C9-CE65-4C10-891F-8AE25F197A62}" sibTransId="{D32CB57D-76EA-49B3-A701-89C098A1F614}"/>
    <dgm:cxn modelId="{7A10099B-35C4-4EFC-8A2A-184350DA566D}" type="presOf" srcId="{B8CAD82E-B4A4-4D77-B12F-D4A497F1DCC5}" destId="{5D3B46A6-8C26-47FF-AE12-00C2D33989FA}" srcOrd="1" destOrd="0" presId="urn:microsoft.com/office/officeart/2005/8/layout/cycle2"/>
    <dgm:cxn modelId="{09FFEDA5-E3C0-49D2-9A68-253C89253658}" srcId="{3D9B4D77-3F3F-4756-AC89-FB297ED1ED84}" destId="{3D34FC41-7555-4DDD-92AC-ACA8A8DA2FB2}" srcOrd="0" destOrd="0" parTransId="{F2AC71A0-1747-4A43-82E0-4116916C3BC1}" sibTransId="{45A09198-19E5-4831-9859-9A0A9E940276}"/>
    <dgm:cxn modelId="{C72AD5B6-4980-4397-AD74-561DCC5503F5}" type="presOf" srcId="{45A09198-19E5-4831-9859-9A0A9E940276}" destId="{4FE94037-70BA-4887-8193-B66C9340BB47}" srcOrd="0" destOrd="0" presId="urn:microsoft.com/office/officeart/2005/8/layout/cycle2"/>
    <dgm:cxn modelId="{1441BDC0-210E-440D-985A-2E8999DF0013}" type="presOf" srcId="{D32CB57D-76EA-49B3-A701-89C098A1F614}" destId="{CF3B9CA4-B174-41E8-938B-D0B638F398DD}" srcOrd="0" destOrd="0" presId="urn:microsoft.com/office/officeart/2005/8/layout/cycle2"/>
    <dgm:cxn modelId="{738C87C1-5DA4-41B2-8FAA-6ABB86366D99}" type="presOf" srcId="{299597AB-893D-48FB-B5F2-9506C0344D3B}" destId="{F0341962-4ACC-4103-89FA-11442F8FF797}" srcOrd="0" destOrd="0" presId="urn:microsoft.com/office/officeart/2005/8/layout/cycle2"/>
    <dgm:cxn modelId="{8F64ADC9-3F7E-4A5F-8C2D-245EC5F472C3}" srcId="{3D9B4D77-3F3F-4756-AC89-FB297ED1ED84}" destId="{299597AB-893D-48FB-B5F2-9506C0344D3B}" srcOrd="1" destOrd="0" parTransId="{9CC73415-F542-4584-AED0-189333BFADC0}" sibTransId="{B8CAD82E-B4A4-4D77-B12F-D4A497F1DCC5}"/>
    <dgm:cxn modelId="{7552941F-7BEB-4E20-B304-E01F61C2044B}" type="presParOf" srcId="{1C68CD87-164A-4E54-BDE6-EB519D465911}" destId="{2991166E-A5F3-4CD1-B613-1DAF387116EA}" srcOrd="0" destOrd="0" presId="urn:microsoft.com/office/officeart/2005/8/layout/cycle2"/>
    <dgm:cxn modelId="{ABAAED22-F738-4CF5-A1F6-0B926394B6FD}" type="presParOf" srcId="{1C68CD87-164A-4E54-BDE6-EB519D465911}" destId="{4FE94037-70BA-4887-8193-B66C9340BB47}" srcOrd="1" destOrd="0" presId="urn:microsoft.com/office/officeart/2005/8/layout/cycle2"/>
    <dgm:cxn modelId="{1C558AE9-333E-442E-AABC-B43500307C1B}" type="presParOf" srcId="{4FE94037-70BA-4887-8193-B66C9340BB47}" destId="{6B79CB7C-43F5-4D45-B983-BA976E2EA8A7}" srcOrd="0" destOrd="0" presId="urn:microsoft.com/office/officeart/2005/8/layout/cycle2"/>
    <dgm:cxn modelId="{8D727429-C668-4123-99C0-983B885935CC}" type="presParOf" srcId="{1C68CD87-164A-4E54-BDE6-EB519D465911}" destId="{F0341962-4ACC-4103-89FA-11442F8FF797}" srcOrd="2" destOrd="0" presId="urn:microsoft.com/office/officeart/2005/8/layout/cycle2"/>
    <dgm:cxn modelId="{463C50B7-9803-463A-8517-3BB30463F7A8}" type="presParOf" srcId="{1C68CD87-164A-4E54-BDE6-EB519D465911}" destId="{225ECB13-B66F-43AE-ABFF-3538793F3675}" srcOrd="3" destOrd="0" presId="urn:microsoft.com/office/officeart/2005/8/layout/cycle2"/>
    <dgm:cxn modelId="{99B5B506-17D8-42D7-87A1-52054B50CD5F}" type="presParOf" srcId="{225ECB13-B66F-43AE-ABFF-3538793F3675}" destId="{5D3B46A6-8C26-47FF-AE12-00C2D33989FA}" srcOrd="0" destOrd="0" presId="urn:microsoft.com/office/officeart/2005/8/layout/cycle2"/>
    <dgm:cxn modelId="{3404B3CC-EFC7-48C0-BE11-D46CAE2D5BEA}" type="presParOf" srcId="{1C68CD87-164A-4E54-BDE6-EB519D465911}" destId="{199A31BB-1619-4BC8-B922-6FABB0DDC367}" srcOrd="4" destOrd="0" presId="urn:microsoft.com/office/officeart/2005/8/layout/cycle2"/>
    <dgm:cxn modelId="{AA56F351-F40C-4BE7-817D-A13F523D6BD9}" type="presParOf" srcId="{1C68CD87-164A-4E54-BDE6-EB519D465911}" destId="{CF3B9CA4-B174-41E8-938B-D0B638F398DD}" srcOrd="5" destOrd="0" presId="urn:microsoft.com/office/officeart/2005/8/layout/cycle2"/>
    <dgm:cxn modelId="{FC00F826-392C-4649-93C2-51BD41366A72}" type="presParOf" srcId="{CF3B9CA4-B174-41E8-938B-D0B638F398DD}" destId="{923B93F6-5C7E-48CE-933D-0FDBE0F46EBC}" srcOrd="0" destOrd="0" presId="urn:microsoft.com/office/officeart/2005/8/layout/cycle2"/>
    <dgm:cxn modelId="{3895E798-B613-4069-BDBA-0A194196E968}" type="presParOf" srcId="{1C68CD87-164A-4E54-BDE6-EB519D465911}" destId="{FF6B3A69-EFCE-40C0-9DF0-69EAFF2544B8}" srcOrd="6" destOrd="0" presId="urn:microsoft.com/office/officeart/2005/8/layout/cycle2"/>
    <dgm:cxn modelId="{E2394964-23BF-42BA-A343-669B6F7291A4}" type="presParOf" srcId="{1C68CD87-164A-4E54-BDE6-EB519D465911}" destId="{6DBEFA0D-0C18-49AB-965A-2328ABA241DB}" srcOrd="7" destOrd="0" presId="urn:microsoft.com/office/officeart/2005/8/layout/cycle2"/>
    <dgm:cxn modelId="{4C5BC21A-0862-4314-9FF3-A05D9FE75F12}" type="presParOf" srcId="{6DBEFA0D-0C18-49AB-965A-2328ABA241DB}" destId="{B271445E-87B5-49DA-BC87-FA29043C6B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B4D77-3F3F-4756-AC89-FB297ED1ED84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D34FC41-7555-4DDD-92AC-ACA8A8DA2FB2}">
      <dgm:prSet phldrT="[Text]"/>
      <dgm:spPr/>
      <dgm:t>
        <a:bodyPr/>
        <a:lstStyle/>
        <a:p>
          <a:r>
            <a:rPr lang="id-ID"/>
            <a:t>Inisiasi strategi</a:t>
          </a:r>
          <a:endParaRPr lang="id-ID" dirty="0"/>
        </a:p>
      </dgm:t>
    </dgm:pt>
    <dgm:pt modelId="{F2AC71A0-1747-4A43-82E0-4116916C3BC1}" type="parTrans" cxnId="{09FFEDA5-E3C0-49D2-9A68-253C89253658}">
      <dgm:prSet/>
      <dgm:spPr/>
      <dgm:t>
        <a:bodyPr/>
        <a:lstStyle/>
        <a:p>
          <a:endParaRPr lang="id-ID"/>
        </a:p>
      </dgm:t>
    </dgm:pt>
    <dgm:pt modelId="{45A09198-19E5-4831-9859-9A0A9E940276}" type="sibTrans" cxnId="{09FFEDA5-E3C0-49D2-9A68-253C8925365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5CB946F1-7D1A-43EC-90A5-EAAC6BD1CA2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id-ID"/>
            <a:t>Perumusan strategi</a:t>
          </a:r>
        </a:p>
      </dgm:t>
    </dgm:pt>
    <dgm:pt modelId="{31869B47-0A29-4000-8304-951C4B7492C5}" type="parTrans" cxnId="{AA8164CC-9B29-451F-A96B-1810C67A9CE5}">
      <dgm:prSet/>
      <dgm:spPr/>
      <dgm:t>
        <a:bodyPr/>
        <a:lstStyle/>
        <a:p>
          <a:endParaRPr lang="id-ID"/>
        </a:p>
      </dgm:t>
    </dgm:pt>
    <dgm:pt modelId="{17C8D584-07D9-4E87-BDC8-76F33C2C8901}" type="sibTrans" cxnId="{AA8164CC-9B29-451F-A96B-1810C67A9CE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21E8096D-523A-49DB-8D08-90477519EB5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id-ID"/>
            <a:t>Implementasi strategi</a:t>
          </a:r>
        </a:p>
      </dgm:t>
    </dgm:pt>
    <dgm:pt modelId="{FB61D889-3234-4494-B5C6-56B48D6FDCE2}" type="parTrans" cxnId="{78F4836A-8D24-4962-A52E-BF1C1F37C11A}">
      <dgm:prSet/>
      <dgm:spPr/>
      <dgm:t>
        <a:bodyPr/>
        <a:lstStyle/>
        <a:p>
          <a:endParaRPr lang="id-ID"/>
        </a:p>
      </dgm:t>
    </dgm:pt>
    <dgm:pt modelId="{0D17DB5B-2E40-49F9-8BA5-2E21A2C72183}" type="sibTrans" cxnId="{78F4836A-8D24-4962-A52E-BF1C1F37C11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D24D7530-4E3F-46A6-B471-CE75E67D524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id-ID"/>
            <a:t>Penilaian strategi</a:t>
          </a:r>
        </a:p>
      </dgm:t>
    </dgm:pt>
    <dgm:pt modelId="{D01EEC7D-6E2B-485F-ABCE-DCADEB3C2398}" type="parTrans" cxnId="{72774D14-3A70-4406-ADBD-1F5964F9D679}">
      <dgm:prSet/>
      <dgm:spPr/>
      <dgm:t>
        <a:bodyPr/>
        <a:lstStyle/>
        <a:p>
          <a:endParaRPr lang="id-ID"/>
        </a:p>
      </dgm:t>
    </dgm:pt>
    <dgm:pt modelId="{BAC4D680-1ADE-4FBB-A1FF-D847BF20B344}" type="sibTrans" cxnId="{72774D14-3A70-4406-ADBD-1F5964F9D67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1C68CD87-164A-4E54-BDE6-EB519D465911}" type="pres">
      <dgm:prSet presAssocID="{3D9B4D77-3F3F-4756-AC89-FB297ED1ED84}" presName="cycle" presStyleCnt="0">
        <dgm:presLayoutVars>
          <dgm:dir/>
          <dgm:resizeHandles val="exact"/>
        </dgm:presLayoutVars>
      </dgm:prSet>
      <dgm:spPr/>
    </dgm:pt>
    <dgm:pt modelId="{2991166E-A5F3-4CD1-B613-1DAF387116EA}" type="pres">
      <dgm:prSet presAssocID="{3D34FC41-7555-4DDD-92AC-ACA8A8DA2FB2}" presName="node" presStyleLbl="node1" presStyleIdx="0" presStyleCnt="4">
        <dgm:presLayoutVars>
          <dgm:bulletEnabled val="1"/>
        </dgm:presLayoutVars>
      </dgm:prSet>
      <dgm:spPr/>
    </dgm:pt>
    <dgm:pt modelId="{4FE94037-70BA-4887-8193-B66C9340BB47}" type="pres">
      <dgm:prSet presAssocID="{45A09198-19E5-4831-9859-9A0A9E940276}" presName="sibTrans" presStyleLbl="sibTrans2D1" presStyleIdx="0" presStyleCnt="4"/>
      <dgm:spPr/>
    </dgm:pt>
    <dgm:pt modelId="{6B79CB7C-43F5-4D45-B983-BA976E2EA8A7}" type="pres">
      <dgm:prSet presAssocID="{45A09198-19E5-4831-9859-9A0A9E940276}" presName="connectorText" presStyleLbl="sibTrans2D1" presStyleIdx="0" presStyleCnt="4"/>
      <dgm:spPr/>
    </dgm:pt>
    <dgm:pt modelId="{138DDFBE-E14D-47A9-BCBE-F4DF53F429E1}" type="pres">
      <dgm:prSet presAssocID="{5CB946F1-7D1A-43EC-90A5-EAAC6BD1CA29}" presName="node" presStyleLbl="node1" presStyleIdx="1" presStyleCnt="4">
        <dgm:presLayoutVars>
          <dgm:bulletEnabled val="1"/>
        </dgm:presLayoutVars>
      </dgm:prSet>
      <dgm:spPr/>
    </dgm:pt>
    <dgm:pt modelId="{F1106477-21DA-42CE-AFCA-994375167C44}" type="pres">
      <dgm:prSet presAssocID="{17C8D584-07D9-4E87-BDC8-76F33C2C8901}" presName="sibTrans" presStyleLbl="sibTrans2D1" presStyleIdx="1" presStyleCnt="4"/>
      <dgm:spPr/>
    </dgm:pt>
    <dgm:pt modelId="{DCF05946-CB5A-45DB-B726-3B63A9DD6D2B}" type="pres">
      <dgm:prSet presAssocID="{17C8D584-07D9-4E87-BDC8-76F33C2C8901}" presName="connectorText" presStyleLbl="sibTrans2D1" presStyleIdx="1" presStyleCnt="4"/>
      <dgm:spPr/>
    </dgm:pt>
    <dgm:pt modelId="{8F5F513C-C30E-4169-A25B-30C8617423C1}" type="pres">
      <dgm:prSet presAssocID="{21E8096D-523A-49DB-8D08-90477519EB5A}" presName="node" presStyleLbl="node1" presStyleIdx="2" presStyleCnt="4">
        <dgm:presLayoutVars>
          <dgm:bulletEnabled val="1"/>
        </dgm:presLayoutVars>
      </dgm:prSet>
      <dgm:spPr/>
    </dgm:pt>
    <dgm:pt modelId="{6DA872F1-9CF9-4C17-AAE3-AC0EC812B556}" type="pres">
      <dgm:prSet presAssocID="{0D17DB5B-2E40-49F9-8BA5-2E21A2C72183}" presName="sibTrans" presStyleLbl="sibTrans2D1" presStyleIdx="2" presStyleCnt="4"/>
      <dgm:spPr/>
    </dgm:pt>
    <dgm:pt modelId="{836D3618-7177-4E53-926B-FF6F53C5018B}" type="pres">
      <dgm:prSet presAssocID="{0D17DB5B-2E40-49F9-8BA5-2E21A2C72183}" presName="connectorText" presStyleLbl="sibTrans2D1" presStyleIdx="2" presStyleCnt="4"/>
      <dgm:spPr/>
    </dgm:pt>
    <dgm:pt modelId="{AA05D57F-FB15-418B-B715-146E30D65108}" type="pres">
      <dgm:prSet presAssocID="{D24D7530-4E3F-46A6-B471-CE75E67D5249}" presName="node" presStyleLbl="node1" presStyleIdx="3" presStyleCnt="4">
        <dgm:presLayoutVars>
          <dgm:bulletEnabled val="1"/>
        </dgm:presLayoutVars>
      </dgm:prSet>
      <dgm:spPr/>
    </dgm:pt>
    <dgm:pt modelId="{EA60686C-300C-4020-B87D-AC05F9A1F366}" type="pres">
      <dgm:prSet presAssocID="{BAC4D680-1ADE-4FBB-A1FF-D847BF20B344}" presName="sibTrans" presStyleLbl="sibTrans2D1" presStyleIdx="3" presStyleCnt="4"/>
      <dgm:spPr/>
    </dgm:pt>
    <dgm:pt modelId="{90C46A38-9735-49FF-9605-CD246D389650}" type="pres">
      <dgm:prSet presAssocID="{BAC4D680-1ADE-4FBB-A1FF-D847BF20B344}" presName="connectorText" presStyleLbl="sibTrans2D1" presStyleIdx="3" presStyleCnt="4"/>
      <dgm:spPr/>
    </dgm:pt>
  </dgm:ptLst>
  <dgm:cxnLst>
    <dgm:cxn modelId="{64EF2E12-8F43-4CF0-8D42-C02AFC53A65E}" type="presOf" srcId="{21E8096D-523A-49DB-8D08-90477519EB5A}" destId="{8F5F513C-C30E-4169-A25B-30C8617423C1}" srcOrd="0" destOrd="0" presId="urn:microsoft.com/office/officeart/2005/8/layout/cycle2"/>
    <dgm:cxn modelId="{72774D14-3A70-4406-ADBD-1F5964F9D679}" srcId="{3D9B4D77-3F3F-4756-AC89-FB297ED1ED84}" destId="{D24D7530-4E3F-46A6-B471-CE75E67D5249}" srcOrd="3" destOrd="0" parTransId="{D01EEC7D-6E2B-485F-ABCE-DCADEB3C2398}" sibTransId="{BAC4D680-1ADE-4FBB-A1FF-D847BF20B344}"/>
    <dgm:cxn modelId="{5A9DDA14-4638-4602-9001-DDBBA0FE1FCF}" type="presOf" srcId="{3D34FC41-7555-4DDD-92AC-ACA8A8DA2FB2}" destId="{2991166E-A5F3-4CD1-B613-1DAF387116EA}" srcOrd="0" destOrd="0" presId="urn:microsoft.com/office/officeart/2005/8/layout/cycle2"/>
    <dgm:cxn modelId="{3CF14925-7F02-4E58-9C80-EFA83FA144D7}" type="presOf" srcId="{3D9B4D77-3F3F-4756-AC89-FB297ED1ED84}" destId="{1C68CD87-164A-4E54-BDE6-EB519D465911}" srcOrd="0" destOrd="0" presId="urn:microsoft.com/office/officeart/2005/8/layout/cycle2"/>
    <dgm:cxn modelId="{12FE432A-1002-4AD7-8519-EEA9A29D8B0B}" type="presOf" srcId="{17C8D584-07D9-4E87-BDC8-76F33C2C8901}" destId="{DCF05946-CB5A-45DB-B726-3B63A9DD6D2B}" srcOrd="1" destOrd="0" presId="urn:microsoft.com/office/officeart/2005/8/layout/cycle2"/>
    <dgm:cxn modelId="{78F4836A-8D24-4962-A52E-BF1C1F37C11A}" srcId="{3D9B4D77-3F3F-4756-AC89-FB297ED1ED84}" destId="{21E8096D-523A-49DB-8D08-90477519EB5A}" srcOrd="2" destOrd="0" parTransId="{FB61D889-3234-4494-B5C6-56B48D6FDCE2}" sibTransId="{0D17DB5B-2E40-49F9-8BA5-2E21A2C72183}"/>
    <dgm:cxn modelId="{1935D66B-C84B-420B-B61E-CE0CD3DBDAC4}" type="presOf" srcId="{45A09198-19E5-4831-9859-9A0A9E940276}" destId="{6B79CB7C-43F5-4D45-B983-BA976E2EA8A7}" srcOrd="1" destOrd="0" presId="urn:microsoft.com/office/officeart/2005/8/layout/cycle2"/>
    <dgm:cxn modelId="{2D58D37B-446F-4DAC-8236-02F679F90F57}" type="presOf" srcId="{5CB946F1-7D1A-43EC-90A5-EAAC6BD1CA29}" destId="{138DDFBE-E14D-47A9-BCBE-F4DF53F429E1}" srcOrd="0" destOrd="0" presId="urn:microsoft.com/office/officeart/2005/8/layout/cycle2"/>
    <dgm:cxn modelId="{0F34DB8F-7D20-4951-AB6D-90DF53B1A08E}" type="presOf" srcId="{0D17DB5B-2E40-49F9-8BA5-2E21A2C72183}" destId="{6DA872F1-9CF9-4C17-AAE3-AC0EC812B556}" srcOrd="0" destOrd="0" presId="urn:microsoft.com/office/officeart/2005/8/layout/cycle2"/>
    <dgm:cxn modelId="{2D89F393-59C3-413A-8C76-FC6F26D5A22C}" type="presOf" srcId="{17C8D584-07D9-4E87-BDC8-76F33C2C8901}" destId="{F1106477-21DA-42CE-AFCA-994375167C44}" srcOrd="0" destOrd="0" presId="urn:microsoft.com/office/officeart/2005/8/layout/cycle2"/>
    <dgm:cxn modelId="{09FFEDA5-E3C0-49D2-9A68-253C89253658}" srcId="{3D9B4D77-3F3F-4756-AC89-FB297ED1ED84}" destId="{3D34FC41-7555-4DDD-92AC-ACA8A8DA2FB2}" srcOrd="0" destOrd="0" parTransId="{F2AC71A0-1747-4A43-82E0-4116916C3BC1}" sibTransId="{45A09198-19E5-4831-9859-9A0A9E940276}"/>
    <dgm:cxn modelId="{C72AD5B6-4980-4397-AD74-561DCC5503F5}" type="presOf" srcId="{45A09198-19E5-4831-9859-9A0A9E940276}" destId="{4FE94037-70BA-4887-8193-B66C9340BB47}" srcOrd="0" destOrd="0" presId="urn:microsoft.com/office/officeart/2005/8/layout/cycle2"/>
    <dgm:cxn modelId="{AA8164CC-9B29-451F-A96B-1810C67A9CE5}" srcId="{3D9B4D77-3F3F-4756-AC89-FB297ED1ED84}" destId="{5CB946F1-7D1A-43EC-90A5-EAAC6BD1CA29}" srcOrd="1" destOrd="0" parTransId="{31869B47-0A29-4000-8304-951C4B7492C5}" sibTransId="{17C8D584-07D9-4E87-BDC8-76F33C2C8901}"/>
    <dgm:cxn modelId="{B65BD2D0-BDAF-4FD5-8305-A9EE1830B9BF}" type="presOf" srcId="{BAC4D680-1ADE-4FBB-A1FF-D847BF20B344}" destId="{90C46A38-9735-49FF-9605-CD246D389650}" srcOrd="1" destOrd="0" presId="urn:microsoft.com/office/officeart/2005/8/layout/cycle2"/>
    <dgm:cxn modelId="{4B352AD2-1396-42FD-9289-0388913E88F4}" type="presOf" srcId="{BAC4D680-1ADE-4FBB-A1FF-D847BF20B344}" destId="{EA60686C-300C-4020-B87D-AC05F9A1F366}" srcOrd="0" destOrd="0" presId="urn:microsoft.com/office/officeart/2005/8/layout/cycle2"/>
    <dgm:cxn modelId="{8635E4F5-B0ED-4AAD-B2BF-5B02E94B5552}" type="presOf" srcId="{0D17DB5B-2E40-49F9-8BA5-2E21A2C72183}" destId="{836D3618-7177-4E53-926B-FF6F53C5018B}" srcOrd="1" destOrd="0" presId="urn:microsoft.com/office/officeart/2005/8/layout/cycle2"/>
    <dgm:cxn modelId="{8EE6E8F9-3B32-47C6-9EE8-CA26F50154EC}" type="presOf" srcId="{D24D7530-4E3F-46A6-B471-CE75E67D5249}" destId="{AA05D57F-FB15-418B-B715-146E30D65108}" srcOrd="0" destOrd="0" presId="urn:microsoft.com/office/officeart/2005/8/layout/cycle2"/>
    <dgm:cxn modelId="{7552941F-7BEB-4E20-B304-E01F61C2044B}" type="presParOf" srcId="{1C68CD87-164A-4E54-BDE6-EB519D465911}" destId="{2991166E-A5F3-4CD1-B613-1DAF387116EA}" srcOrd="0" destOrd="0" presId="urn:microsoft.com/office/officeart/2005/8/layout/cycle2"/>
    <dgm:cxn modelId="{ABAAED22-F738-4CF5-A1F6-0B926394B6FD}" type="presParOf" srcId="{1C68CD87-164A-4E54-BDE6-EB519D465911}" destId="{4FE94037-70BA-4887-8193-B66C9340BB47}" srcOrd="1" destOrd="0" presId="urn:microsoft.com/office/officeart/2005/8/layout/cycle2"/>
    <dgm:cxn modelId="{1C558AE9-333E-442E-AABC-B43500307C1B}" type="presParOf" srcId="{4FE94037-70BA-4887-8193-B66C9340BB47}" destId="{6B79CB7C-43F5-4D45-B983-BA976E2EA8A7}" srcOrd="0" destOrd="0" presId="urn:microsoft.com/office/officeart/2005/8/layout/cycle2"/>
    <dgm:cxn modelId="{209C9D82-10FC-4D57-ADC6-6E94BB0A560F}" type="presParOf" srcId="{1C68CD87-164A-4E54-BDE6-EB519D465911}" destId="{138DDFBE-E14D-47A9-BCBE-F4DF53F429E1}" srcOrd="2" destOrd="0" presId="urn:microsoft.com/office/officeart/2005/8/layout/cycle2"/>
    <dgm:cxn modelId="{B0A027DC-2B23-40AF-A9FF-2966AF8C1242}" type="presParOf" srcId="{1C68CD87-164A-4E54-BDE6-EB519D465911}" destId="{F1106477-21DA-42CE-AFCA-994375167C44}" srcOrd="3" destOrd="0" presId="urn:microsoft.com/office/officeart/2005/8/layout/cycle2"/>
    <dgm:cxn modelId="{53D504C3-B007-4EB0-B0B8-EB9F1E2221D5}" type="presParOf" srcId="{F1106477-21DA-42CE-AFCA-994375167C44}" destId="{DCF05946-CB5A-45DB-B726-3B63A9DD6D2B}" srcOrd="0" destOrd="0" presId="urn:microsoft.com/office/officeart/2005/8/layout/cycle2"/>
    <dgm:cxn modelId="{3ECDD989-0994-4871-8562-27CE53661A98}" type="presParOf" srcId="{1C68CD87-164A-4E54-BDE6-EB519D465911}" destId="{8F5F513C-C30E-4169-A25B-30C8617423C1}" srcOrd="4" destOrd="0" presId="urn:microsoft.com/office/officeart/2005/8/layout/cycle2"/>
    <dgm:cxn modelId="{8B112572-4199-46B5-9007-F6E1A83286AA}" type="presParOf" srcId="{1C68CD87-164A-4E54-BDE6-EB519D465911}" destId="{6DA872F1-9CF9-4C17-AAE3-AC0EC812B556}" srcOrd="5" destOrd="0" presId="urn:microsoft.com/office/officeart/2005/8/layout/cycle2"/>
    <dgm:cxn modelId="{E80D032F-5370-46DD-AA3C-91272E1C7B98}" type="presParOf" srcId="{6DA872F1-9CF9-4C17-AAE3-AC0EC812B556}" destId="{836D3618-7177-4E53-926B-FF6F53C5018B}" srcOrd="0" destOrd="0" presId="urn:microsoft.com/office/officeart/2005/8/layout/cycle2"/>
    <dgm:cxn modelId="{F01A9829-B599-40D9-B47B-B0756D47707B}" type="presParOf" srcId="{1C68CD87-164A-4E54-BDE6-EB519D465911}" destId="{AA05D57F-FB15-418B-B715-146E30D65108}" srcOrd="6" destOrd="0" presId="urn:microsoft.com/office/officeart/2005/8/layout/cycle2"/>
    <dgm:cxn modelId="{9965CBDF-42F9-4413-98B9-4B99D364F9AE}" type="presParOf" srcId="{1C68CD87-164A-4E54-BDE6-EB519D465911}" destId="{EA60686C-300C-4020-B87D-AC05F9A1F366}" srcOrd="7" destOrd="0" presId="urn:microsoft.com/office/officeart/2005/8/layout/cycle2"/>
    <dgm:cxn modelId="{FB454F02-937F-41DF-94AC-9F14C2A4294C}" type="presParOf" srcId="{EA60686C-300C-4020-B87D-AC05F9A1F366}" destId="{90C46A38-9735-49FF-9605-CD246D3896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B4D77-3F3F-4756-AC89-FB297ED1ED84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D34FC41-7555-4DDD-92AC-ACA8A8DA2FB2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Inisiasi strategi</a:t>
          </a:r>
          <a:endParaRPr lang="id-ID" dirty="0"/>
        </a:p>
      </dgm:t>
    </dgm:pt>
    <dgm:pt modelId="{F2AC71A0-1747-4A43-82E0-4116916C3BC1}" type="parTrans" cxnId="{09FFEDA5-E3C0-49D2-9A68-253C89253658}">
      <dgm:prSet/>
      <dgm:spPr/>
      <dgm:t>
        <a:bodyPr/>
        <a:lstStyle/>
        <a:p>
          <a:endParaRPr lang="id-ID"/>
        </a:p>
      </dgm:t>
    </dgm:pt>
    <dgm:pt modelId="{45A09198-19E5-4831-9859-9A0A9E940276}" type="sibTrans" cxnId="{09FFEDA5-E3C0-49D2-9A68-253C8925365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666301D5-2287-4DF5-8BCF-734D08CAFAC2}">
      <dgm:prSet/>
      <dgm:spPr/>
      <dgm:t>
        <a:bodyPr/>
        <a:lstStyle/>
        <a:p>
          <a:r>
            <a:rPr lang="en-US" dirty="0" err="1"/>
            <a:t>Perumusan</a:t>
          </a:r>
          <a:r>
            <a:rPr lang="en-US" dirty="0"/>
            <a:t> strategi</a:t>
          </a:r>
        </a:p>
      </dgm:t>
    </dgm:pt>
    <dgm:pt modelId="{76A18331-2932-4620-A87F-4D98C66D85CB}" type="parTrans" cxnId="{4F70FDDF-2EB7-4C8A-A4FC-E929989EED96}">
      <dgm:prSet/>
      <dgm:spPr/>
      <dgm:t>
        <a:bodyPr/>
        <a:lstStyle/>
        <a:p>
          <a:endParaRPr lang="id-ID"/>
        </a:p>
      </dgm:t>
    </dgm:pt>
    <dgm:pt modelId="{1B826907-C8D3-4D5C-B322-002CDE512017}" type="sibTrans" cxnId="{4F70FDDF-2EB7-4C8A-A4FC-E929989EED9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83C68CB6-0037-477F-9E08-1C63A9C28E4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Implementasi strategi</a:t>
          </a:r>
          <a:endParaRPr lang="en-US" dirty="0"/>
        </a:p>
      </dgm:t>
    </dgm:pt>
    <dgm:pt modelId="{66A700CE-E900-4825-950F-4A51F877F90D}" type="parTrans" cxnId="{5E6676B6-9622-4237-90C5-D43712FF763F}">
      <dgm:prSet/>
      <dgm:spPr/>
      <dgm:t>
        <a:bodyPr/>
        <a:lstStyle/>
        <a:p>
          <a:endParaRPr lang="id-ID"/>
        </a:p>
      </dgm:t>
    </dgm:pt>
    <dgm:pt modelId="{F141028C-44E8-4B7C-822A-B2D777E1B3DE}" type="sibTrans" cxnId="{5E6676B6-9622-4237-90C5-D43712FF763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F9D5306D-4FE9-44BE-BE04-4D8A67A750E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Penilaian strategi</a:t>
          </a:r>
          <a:endParaRPr lang="id-ID"/>
        </a:p>
      </dgm:t>
    </dgm:pt>
    <dgm:pt modelId="{E02C8ACA-7FB3-4B15-8E86-46627E8530FC}" type="parTrans" cxnId="{5164C835-269A-4AF7-ADE7-E8B6FB0914D0}">
      <dgm:prSet/>
      <dgm:spPr/>
      <dgm:t>
        <a:bodyPr/>
        <a:lstStyle/>
        <a:p>
          <a:endParaRPr lang="id-ID"/>
        </a:p>
      </dgm:t>
    </dgm:pt>
    <dgm:pt modelId="{6925772F-BC0E-4CE9-A86D-B0C4B9CB47ED}" type="sibTrans" cxnId="{5164C835-269A-4AF7-ADE7-E8B6FB0914D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1C68CD87-164A-4E54-BDE6-EB519D465911}" type="pres">
      <dgm:prSet presAssocID="{3D9B4D77-3F3F-4756-AC89-FB297ED1ED84}" presName="cycle" presStyleCnt="0">
        <dgm:presLayoutVars>
          <dgm:dir/>
          <dgm:resizeHandles val="exact"/>
        </dgm:presLayoutVars>
      </dgm:prSet>
      <dgm:spPr/>
    </dgm:pt>
    <dgm:pt modelId="{2991166E-A5F3-4CD1-B613-1DAF387116EA}" type="pres">
      <dgm:prSet presAssocID="{3D34FC41-7555-4DDD-92AC-ACA8A8DA2FB2}" presName="node" presStyleLbl="node1" presStyleIdx="0" presStyleCnt="4">
        <dgm:presLayoutVars>
          <dgm:bulletEnabled val="1"/>
        </dgm:presLayoutVars>
      </dgm:prSet>
      <dgm:spPr/>
    </dgm:pt>
    <dgm:pt modelId="{4FE94037-70BA-4887-8193-B66C9340BB47}" type="pres">
      <dgm:prSet presAssocID="{45A09198-19E5-4831-9859-9A0A9E940276}" presName="sibTrans" presStyleLbl="sibTrans2D1" presStyleIdx="0" presStyleCnt="4"/>
      <dgm:spPr/>
    </dgm:pt>
    <dgm:pt modelId="{6B79CB7C-43F5-4D45-B983-BA976E2EA8A7}" type="pres">
      <dgm:prSet presAssocID="{45A09198-19E5-4831-9859-9A0A9E940276}" presName="connectorText" presStyleLbl="sibTrans2D1" presStyleIdx="0" presStyleCnt="4"/>
      <dgm:spPr/>
    </dgm:pt>
    <dgm:pt modelId="{B4950507-54EF-4493-A78F-411CBECE2CC4}" type="pres">
      <dgm:prSet presAssocID="{666301D5-2287-4DF5-8BCF-734D08CAFAC2}" presName="node" presStyleLbl="node1" presStyleIdx="1" presStyleCnt="4">
        <dgm:presLayoutVars>
          <dgm:bulletEnabled val="1"/>
        </dgm:presLayoutVars>
      </dgm:prSet>
      <dgm:spPr/>
    </dgm:pt>
    <dgm:pt modelId="{AC16F146-71C5-4087-94F6-BF4A068EB28E}" type="pres">
      <dgm:prSet presAssocID="{1B826907-C8D3-4D5C-B322-002CDE512017}" presName="sibTrans" presStyleLbl="sibTrans2D1" presStyleIdx="1" presStyleCnt="4"/>
      <dgm:spPr/>
    </dgm:pt>
    <dgm:pt modelId="{0017A6D3-7247-46ED-BDE6-088DF1891ED2}" type="pres">
      <dgm:prSet presAssocID="{1B826907-C8D3-4D5C-B322-002CDE512017}" presName="connectorText" presStyleLbl="sibTrans2D1" presStyleIdx="1" presStyleCnt="4"/>
      <dgm:spPr/>
    </dgm:pt>
    <dgm:pt modelId="{8CD0EF38-A4B2-4DF8-BC2A-BF6EF648ABCD}" type="pres">
      <dgm:prSet presAssocID="{83C68CB6-0037-477F-9E08-1C63A9C28E4D}" presName="node" presStyleLbl="node1" presStyleIdx="2" presStyleCnt="4">
        <dgm:presLayoutVars>
          <dgm:bulletEnabled val="1"/>
        </dgm:presLayoutVars>
      </dgm:prSet>
      <dgm:spPr/>
    </dgm:pt>
    <dgm:pt modelId="{5F9C33AC-645B-421E-A23E-DCA5F3968467}" type="pres">
      <dgm:prSet presAssocID="{F141028C-44E8-4B7C-822A-B2D777E1B3DE}" presName="sibTrans" presStyleLbl="sibTrans2D1" presStyleIdx="2" presStyleCnt="4"/>
      <dgm:spPr/>
    </dgm:pt>
    <dgm:pt modelId="{7167FFE7-9918-4436-88A1-D66A22E042EB}" type="pres">
      <dgm:prSet presAssocID="{F141028C-44E8-4B7C-822A-B2D777E1B3DE}" presName="connectorText" presStyleLbl="sibTrans2D1" presStyleIdx="2" presStyleCnt="4"/>
      <dgm:spPr/>
    </dgm:pt>
    <dgm:pt modelId="{BF478152-E4A5-4ED2-AD07-7AE7461D3E53}" type="pres">
      <dgm:prSet presAssocID="{F9D5306D-4FE9-44BE-BE04-4D8A67A750E0}" presName="node" presStyleLbl="node1" presStyleIdx="3" presStyleCnt="4">
        <dgm:presLayoutVars>
          <dgm:bulletEnabled val="1"/>
        </dgm:presLayoutVars>
      </dgm:prSet>
      <dgm:spPr/>
    </dgm:pt>
    <dgm:pt modelId="{C589788E-3F7D-4898-A3DB-4F02F03CF774}" type="pres">
      <dgm:prSet presAssocID="{6925772F-BC0E-4CE9-A86D-B0C4B9CB47ED}" presName="sibTrans" presStyleLbl="sibTrans2D1" presStyleIdx="3" presStyleCnt="4"/>
      <dgm:spPr/>
    </dgm:pt>
    <dgm:pt modelId="{41C1D10C-7A0F-4016-B61E-AF099679E0D2}" type="pres">
      <dgm:prSet presAssocID="{6925772F-BC0E-4CE9-A86D-B0C4B9CB47ED}" presName="connectorText" presStyleLbl="sibTrans2D1" presStyleIdx="3" presStyleCnt="4"/>
      <dgm:spPr/>
    </dgm:pt>
  </dgm:ptLst>
  <dgm:cxnLst>
    <dgm:cxn modelId="{8E5F060E-DD06-40AF-B276-1096963C7E89}" type="presOf" srcId="{666301D5-2287-4DF5-8BCF-734D08CAFAC2}" destId="{B4950507-54EF-4493-A78F-411CBECE2CC4}" srcOrd="0" destOrd="0" presId="urn:microsoft.com/office/officeart/2005/8/layout/cycle2"/>
    <dgm:cxn modelId="{5A9DDA14-4638-4602-9001-DDBBA0FE1FCF}" type="presOf" srcId="{3D34FC41-7555-4DDD-92AC-ACA8A8DA2FB2}" destId="{2991166E-A5F3-4CD1-B613-1DAF387116EA}" srcOrd="0" destOrd="0" presId="urn:microsoft.com/office/officeart/2005/8/layout/cycle2"/>
    <dgm:cxn modelId="{2471B01C-CE53-4E46-AB2D-494212ECFDD2}" type="presOf" srcId="{F141028C-44E8-4B7C-822A-B2D777E1B3DE}" destId="{5F9C33AC-645B-421E-A23E-DCA5F3968467}" srcOrd="0" destOrd="0" presId="urn:microsoft.com/office/officeart/2005/8/layout/cycle2"/>
    <dgm:cxn modelId="{33418721-68B0-4404-AFDA-8D34649AD45B}" type="presOf" srcId="{83C68CB6-0037-477F-9E08-1C63A9C28E4D}" destId="{8CD0EF38-A4B2-4DF8-BC2A-BF6EF648ABCD}" srcOrd="0" destOrd="0" presId="urn:microsoft.com/office/officeart/2005/8/layout/cycle2"/>
    <dgm:cxn modelId="{3CF14925-7F02-4E58-9C80-EFA83FA144D7}" type="presOf" srcId="{3D9B4D77-3F3F-4756-AC89-FB297ED1ED84}" destId="{1C68CD87-164A-4E54-BDE6-EB519D465911}" srcOrd="0" destOrd="0" presId="urn:microsoft.com/office/officeart/2005/8/layout/cycle2"/>
    <dgm:cxn modelId="{5164C835-269A-4AF7-ADE7-E8B6FB0914D0}" srcId="{3D9B4D77-3F3F-4756-AC89-FB297ED1ED84}" destId="{F9D5306D-4FE9-44BE-BE04-4D8A67A750E0}" srcOrd="3" destOrd="0" parTransId="{E02C8ACA-7FB3-4B15-8E86-46627E8530FC}" sibTransId="{6925772F-BC0E-4CE9-A86D-B0C4B9CB47ED}"/>
    <dgm:cxn modelId="{1F7D233B-0C4B-44B7-91D8-FE4135DB6AB1}" type="presOf" srcId="{1B826907-C8D3-4D5C-B322-002CDE512017}" destId="{0017A6D3-7247-46ED-BDE6-088DF1891ED2}" srcOrd="1" destOrd="0" presId="urn:microsoft.com/office/officeart/2005/8/layout/cycle2"/>
    <dgm:cxn modelId="{A5332864-200D-478E-9BED-22F18A0A0DCE}" type="presOf" srcId="{6925772F-BC0E-4CE9-A86D-B0C4B9CB47ED}" destId="{C589788E-3F7D-4898-A3DB-4F02F03CF774}" srcOrd="0" destOrd="0" presId="urn:microsoft.com/office/officeart/2005/8/layout/cycle2"/>
    <dgm:cxn modelId="{9A2D8D47-F89E-4036-B7EE-7352FED4AC36}" type="presOf" srcId="{F141028C-44E8-4B7C-822A-B2D777E1B3DE}" destId="{7167FFE7-9918-4436-88A1-D66A22E042EB}" srcOrd="1" destOrd="0" presId="urn:microsoft.com/office/officeart/2005/8/layout/cycle2"/>
    <dgm:cxn modelId="{1935D66B-C84B-420B-B61E-CE0CD3DBDAC4}" type="presOf" srcId="{45A09198-19E5-4831-9859-9A0A9E940276}" destId="{6B79CB7C-43F5-4D45-B983-BA976E2EA8A7}" srcOrd="1" destOrd="0" presId="urn:microsoft.com/office/officeart/2005/8/layout/cycle2"/>
    <dgm:cxn modelId="{D0C0E47C-45D2-4337-B34C-233948E67C72}" type="presOf" srcId="{F9D5306D-4FE9-44BE-BE04-4D8A67A750E0}" destId="{BF478152-E4A5-4ED2-AD07-7AE7461D3E53}" srcOrd="0" destOrd="0" presId="urn:microsoft.com/office/officeart/2005/8/layout/cycle2"/>
    <dgm:cxn modelId="{09FFEDA5-E3C0-49D2-9A68-253C89253658}" srcId="{3D9B4D77-3F3F-4756-AC89-FB297ED1ED84}" destId="{3D34FC41-7555-4DDD-92AC-ACA8A8DA2FB2}" srcOrd="0" destOrd="0" parTransId="{F2AC71A0-1747-4A43-82E0-4116916C3BC1}" sibTransId="{45A09198-19E5-4831-9859-9A0A9E940276}"/>
    <dgm:cxn modelId="{009BFEB4-ECA8-442E-A7E5-716A6430DCCB}" type="presOf" srcId="{6925772F-BC0E-4CE9-A86D-B0C4B9CB47ED}" destId="{41C1D10C-7A0F-4016-B61E-AF099679E0D2}" srcOrd="1" destOrd="0" presId="urn:microsoft.com/office/officeart/2005/8/layout/cycle2"/>
    <dgm:cxn modelId="{5E311AB5-28E0-4650-8209-20442C0008A8}" type="presOf" srcId="{1B826907-C8D3-4D5C-B322-002CDE512017}" destId="{AC16F146-71C5-4087-94F6-BF4A068EB28E}" srcOrd="0" destOrd="0" presId="urn:microsoft.com/office/officeart/2005/8/layout/cycle2"/>
    <dgm:cxn modelId="{5E6676B6-9622-4237-90C5-D43712FF763F}" srcId="{3D9B4D77-3F3F-4756-AC89-FB297ED1ED84}" destId="{83C68CB6-0037-477F-9E08-1C63A9C28E4D}" srcOrd="2" destOrd="0" parTransId="{66A700CE-E900-4825-950F-4A51F877F90D}" sibTransId="{F141028C-44E8-4B7C-822A-B2D777E1B3DE}"/>
    <dgm:cxn modelId="{C72AD5B6-4980-4397-AD74-561DCC5503F5}" type="presOf" srcId="{45A09198-19E5-4831-9859-9A0A9E940276}" destId="{4FE94037-70BA-4887-8193-B66C9340BB47}" srcOrd="0" destOrd="0" presId="urn:microsoft.com/office/officeart/2005/8/layout/cycle2"/>
    <dgm:cxn modelId="{4F70FDDF-2EB7-4C8A-A4FC-E929989EED96}" srcId="{3D9B4D77-3F3F-4756-AC89-FB297ED1ED84}" destId="{666301D5-2287-4DF5-8BCF-734D08CAFAC2}" srcOrd="1" destOrd="0" parTransId="{76A18331-2932-4620-A87F-4D98C66D85CB}" sibTransId="{1B826907-C8D3-4D5C-B322-002CDE512017}"/>
    <dgm:cxn modelId="{7552941F-7BEB-4E20-B304-E01F61C2044B}" type="presParOf" srcId="{1C68CD87-164A-4E54-BDE6-EB519D465911}" destId="{2991166E-A5F3-4CD1-B613-1DAF387116EA}" srcOrd="0" destOrd="0" presId="urn:microsoft.com/office/officeart/2005/8/layout/cycle2"/>
    <dgm:cxn modelId="{ABAAED22-F738-4CF5-A1F6-0B926394B6FD}" type="presParOf" srcId="{1C68CD87-164A-4E54-BDE6-EB519D465911}" destId="{4FE94037-70BA-4887-8193-B66C9340BB47}" srcOrd="1" destOrd="0" presId="urn:microsoft.com/office/officeart/2005/8/layout/cycle2"/>
    <dgm:cxn modelId="{1C558AE9-333E-442E-AABC-B43500307C1B}" type="presParOf" srcId="{4FE94037-70BA-4887-8193-B66C9340BB47}" destId="{6B79CB7C-43F5-4D45-B983-BA976E2EA8A7}" srcOrd="0" destOrd="0" presId="urn:microsoft.com/office/officeart/2005/8/layout/cycle2"/>
    <dgm:cxn modelId="{1A46EF5D-E910-49DD-9C66-1F2C2B4F978F}" type="presParOf" srcId="{1C68CD87-164A-4E54-BDE6-EB519D465911}" destId="{B4950507-54EF-4493-A78F-411CBECE2CC4}" srcOrd="2" destOrd="0" presId="urn:microsoft.com/office/officeart/2005/8/layout/cycle2"/>
    <dgm:cxn modelId="{3F1CCCED-D149-4826-AF03-718CE339A3F8}" type="presParOf" srcId="{1C68CD87-164A-4E54-BDE6-EB519D465911}" destId="{AC16F146-71C5-4087-94F6-BF4A068EB28E}" srcOrd="3" destOrd="0" presId="urn:microsoft.com/office/officeart/2005/8/layout/cycle2"/>
    <dgm:cxn modelId="{FF74F530-10CF-4865-8A25-F3CBE8D85B26}" type="presParOf" srcId="{AC16F146-71C5-4087-94F6-BF4A068EB28E}" destId="{0017A6D3-7247-46ED-BDE6-088DF1891ED2}" srcOrd="0" destOrd="0" presId="urn:microsoft.com/office/officeart/2005/8/layout/cycle2"/>
    <dgm:cxn modelId="{56C351C7-4B0A-41D9-A9E4-D48C3B7A0A47}" type="presParOf" srcId="{1C68CD87-164A-4E54-BDE6-EB519D465911}" destId="{8CD0EF38-A4B2-4DF8-BC2A-BF6EF648ABCD}" srcOrd="4" destOrd="0" presId="urn:microsoft.com/office/officeart/2005/8/layout/cycle2"/>
    <dgm:cxn modelId="{1E8923AB-D328-4CE1-A400-848486D20408}" type="presParOf" srcId="{1C68CD87-164A-4E54-BDE6-EB519D465911}" destId="{5F9C33AC-645B-421E-A23E-DCA5F3968467}" srcOrd="5" destOrd="0" presId="urn:microsoft.com/office/officeart/2005/8/layout/cycle2"/>
    <dgm:cxn modelId="{84EC8571-4575-42DD-B83F-4A11309446B5}" type="presParOf" srcId="{5F9C33AC-645B-421E-A23E-DCA5F3968467}" destId="{7167FFE7-9918-4436-88A1-D66A22E042EB}" srcOrd="0" destOrd="0" presId="urn:microsoft.com/office/officeart/2005/8/layout/cycle2"/>
    <dgm:cxn modelId="{7155545F-6F4D-46DF-8435-61460CAD0FDF}" type="presParOf" srcId="{1C68CD87-164A-4E54-BDE6-EB519D465911}" destId="{BF478152-E4A5-4ED2-AD07-7AE7461D3E53}" srcOrd="6" destOrd="0" presId="urn:microsoft.com/office/officeart/2005/8/layout/cycle2"/>
    <dgm:cxn modelId="{9868E9C7-F6DF-4D49-8792-0785195E7098}" type="presParOf" srcId="{1C68CD87-164A-4E54-BDE6-EB519D465911}" destId="{C589788E-3F7D-4898-A3DB-4F02F03CF774}" srcOrd="7" destOrd="0" presId="urn:microsoft.com/office/officeart/2005/8/layout/cycle2"/>
    <dgm:cxn modelId="{0D64F404-D596-47E8-AA7F-A47CC653CD96}" type="presParOf" srcId="{C589788E-3F7D-4898-A3DB-4F02F03CF774}" destId="{41C1D10C-7A0F-4016-B61E-AF099679E0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9B4D77-3F3F-4756-AC89-FB297ED1ED84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D34FC41-7555-4DDD-92AC-ACA8A8DA2FB2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Inisiasi strategi</a:t>
          </a:r>
          <a:endParaRPr lang="id-ID" dirty="0"/>
        </a:p>
      </dgm:t>
    </dgm:pt>
    <dgm:pt modelId="{F2AC71A0-1747-4A43-82E0-4116916C3BC1}" type="parTrans" cxnId="{09FFEDA5-E3C0-49D2-9A68-253C89253658}">
      <dgm:prSet/>
      <dgm:spPr/>
      <dgm:t>
        <a:bodyPr/>
        <a:lstStyle/>
        <a:p>
          <a:endParaRPr lang="id-ID"/>
        </a:p>
      </dgm:t>
    </dgm:pt>
    <dgm:pt modelId="{45A09198-19E5-4831-9859-9A0A9E940276}" type="sibTrans" cxnId="{09FFEDA5-E3C0-49D2-9A68-253C8925365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4101F38C-722E-4710-9A56-22AB3811933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Perumusan strategi</a:t>
          </a:r>
          <a:endParaRPr lang="en-US" dirty="0"/>
        </a:p>
      </dgm:t>
    </dgm:pt>
    <dgm:pt modelId="{829D2CD9-DF0C-4817-AB3A-F47FA2465FB2}" type="parTrans" cxnId="{7C3E07BA-D518-4FBC-8AAB-B246BDE52213}">
      <dgm:prSet/>
      <dgm:spPr/>
      <dgm:t>
        <a:bodyPr/>
        <a:lstStyle/>
        <a:p>
          <a:endParaRPr lang="id-ID"/>
        </a:p>
      </dgm:t>
    </dgm:pt>
    <dgm:pt modelId="{101E067B-0626-43BE-9A21-AB67DBEE8FB2}" type="sibTrans" cxnId="{7C3E07BA-D518-4FBC-8AAB-B246BDE5221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C64CC88A-12B0-4608-BF55-B77B08E869EA}">
      <dgm:prSet/>
      <dgm:spPr/>
      <dgm:t>
        <a:bodyPr/>
        <a:lstStyle/>
        <a:p>
          <a:r>
            <a:rPr lang="en-US"/>
            <a:t>Implementasi strategi</a:t>
          </a:r>
          <a:endParaRPr lang="en-US" dirty="0"/>
        </a:p>
      </dgm:t>
    </dgm:pt>
    <dgm:pt modelId="{3AADA239-3FBC-4DC7-A1C6-F2C7BF06B892}" type="parTrans" cxnId="{B36FC110-FC45-474F-9CFF-ED6E70B6CE5E}">
      <dgm:prSet/>
      <dgm:spPr/>
      <dgm:t>
        <a:bodyPr/>
        <a:lstStyle/>
        <a:p>
          <a:endParaRPr lang="id-ID"/>
        </a:p>
      </dgm:t>
    </dgm:pt>
    <dgm:pt modelId="{90AF02DE-1055-4C1A-BDB2-CF1148DD84AE}" type="sibTrans" cxnId="{B36FC110-FC45-474F-9CFF-ED6E70B6CE5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DED7DB8C-FF21-4BEE-9251-BD42C48CE35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Penilaian strategi</a:t>
          </a:r>
          <a:endParaRPr lang="id-ID"/>
        </a:p>
      </dgm:t>
    </dgm:pt>
    <dgm:pt modelId="{C3627678-9C7D-42E5-981A-99F1681C6AF1}" type="parTrans" cxnId="{A4E8AA55-4AFA-4346-AD26-DCEFE3089D38}">
      <dgm:prSet/>
      <dgm:spPr/>
      <dgm:t>
        <a:bodyPr/>
        <a:lstStyle/>
        <a:p>
          <a:endParaRPr lang="id-ID"/>
        </a:p>
      </dgm:t>
    </dgm:pt>
    <dgm:pt modelId="{321774AC-AD58-48BA-890A-784ABD5928A7}" type="sibTrans" cxnId="{A4E8AA55-4AFA-4346-AD26-DCEFE3089D3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1C68CD87-164A-4E54-BDE6-EB519D465911}" type="pres">
      <dgm:prSet presAssocID="{3D9B4D77-3F3F-4756-AC89-FB297ED1ED84}" presName="cycle" presStyleCnt="0">
        <dgm:presLayoutVars>
          <dgm:dir/>
          <dgm:resizeHandles val="exact"/>
        </dgm:presLayoutVars>
      </dgm:prSet>
      <dgm:spPr/>
    </dgm:pt>
    <dgm:pt modelId="{2991166E-A5F3-4CD1-B613-1DAF387116EA}" type="pres">
      <dgm:prSet presAssocID="{3D34FC41-7555-4DDD-92AC-ACA8A8DA2FB2}" presName="node" presStyleLbl="node1" presStyleIdx="0" presStyleCnt="4">
        <dgm:presLayoutVars>
          <dgm:bulletEnabled val="1"/>
        </dgm:presLayoutVars>
      </dgm:prSet>
      <dgm:spPr/>
    </dgm:pt>
    <dgm:pt modelId="{4FE94037-70BA-4887-8193-B66C9340BB47}" type="pres">
      <dgm:prSet presAssocID="{45A09198-19E5-4831-9859-9A0A9E940276}" presName="sibTrans" presStyleLbl="sibTrans2D1" presStyleIdx="0" presStyleCnt="4"/>
      <dgm:spPr/>
    </dgm:pt>
    <dgm:pt modelId="{6B79CB7C-43F5-4D45-B983-BA976E2EA8A7}" type="pres">
      <dgm:prSet presAssocID="{45A09198-19E5-4831-9859-9A0A9E940276}" presName="connectorText" presStyleLbl="sibTrans2D1" presStyleIdx="0" presStyleCnt="4"/>
      <dgm:spPr/>
    </dgm:pt>
    <dgm:pt modelId="{4362F9A9-7DC6-40B1-9BE9-4827598A78D3}" type="pres">
      <dgm:prSet presAssocID="{4101F38C-722E-4710-9A56-22AB38119330}" presName="node" presStyleLbl="node1" presStyleIdx="1" presStyleCnt="4">
        <dgm:presLayoutVars>
          <dgm:bulletEnabled val="1"/>
        </dgm:presLayoutVars>
      </dgm:prSet>
      <dgm:spPr/>
    </dgm:pt>
    <dgm:pt modelId="{DC29E697-634C-409B-842C-23915CA95963}" type="pres">
      <dgm:prSet presAssocID="{101E067B-0626-43BE-9A21-AB67DBEE8FB2}" presName="sibTrans" presStyleLbl="sibTrans2D1" presStyleIdx="1" presStyleCnt="4"/>
      <dgm:spPr/>
    </dgm:pt>
    <dgm:pt modelId="{327C82A7-4577-42B8-A6BB-5ED77E54E071}" type="pres">
      <dgm:prSet presAssocID="{101E067B-0626-43BE-9A21-AB67DBEE8FB2}" presName="connectorText" presStyleLbl="sibTrans2D1" presStyleIdx="1" presStyleCnt="4"/>
      <dgm:spPr/>
    </dgm:pt>
    <dgm:pt modelId="{3D7FA201-ED6C-4D55-B0E6-D8B496D633D9}" type="pres">
      <dgm:prSet presAssocID="{C64CC88A-12B0-4608-BF55-B77B08E869EA}" presName="node" presStyleLbl="node1" presStyleIdx="2" presStyleCnt="4">
        <dgm:presLayoutVars>
          <dgm:bulletEnabled val="1"/>
        </dgm:presLayoutVars>
      </dgm:prSet>
      <dgm:spPr/>
    </dgm:pt>
    <dgm:pt modelId="{9DE7DEF2-19EB-42C8-B87E-E8B2CA1D2ACA}" type="pres">
      <dgm:prSet presAssocID="{90AF02DE-1055-4C1A-BDB2-CF1148DD84AE}" presName="sibTrans" presStyleLbl="sibTrans2D1" presStyleIdx="2" presStyleCnt="4"/>
      <dgm:spPr/>
    </dgm:pt>
    <dgm:pt modelId="{4429FE65-06BD-4A3C-9D02-A07CF312EAF8}" type="pres">
      <dgm:prSet presAssocID="{90AF02DE-1055-4C1A-BDB2-CF1148DD84AE}" presName="connectorText" presStyleLbl="sibTrans2D1" presStyleIdx="2" presStyleCnt="4"/>
      <dgm:spPr/>
    </dgm:pt>
    <dgm:pt modelId="{FC8914BE-CAD5-4445-9BF0-4A5E6C5A5129}" type="pres">
      <dgm:prSet presAssocID="{DED7DB8C-FF21-4BEE-9251-BD42C48CE356}" presName="node" presStyleLbl="node1" presStyleIdx="3" presStyleCnt="4">
        <dgm:presLayoutVars>
          <dgm:bulletEnabled val="1"/>
        </dgm:presLayoutVars>
      </dgm:prSet>
      <dgm:spPr/>
    </dgm:pt>
    <dgm:pt modelId="{3B6DBFE8-C47E-4F2F-BFBB-463EE2F0098B}" type="pres">
      <dgm:prSet presAssocID="{321774AC-AD58-48BA-890A-784ABD5928A7}" presName="sibTrans" presStyleLbl="sibTrans2D1" presStyleIdx="3" presStyleCnt="4"/>
      <dgm:spPr/>
    </dgm:pt>
    <dgm:pt modelId="{AC81E365-4A89-4FAE-A0CD-FB88F96D2514}" type="pres">
      <dgm:prSet presAssocID="{321774AC-AD58-48BA-890A-784ABD5928A7}" presName="connectorText" presStyleLbl="sibTrans2D1" presStyleIdx="3" presStyleCnt="4"/>
      <dgm:spPr/>
    </dgm:pt>
  </dgm:ptLst>
  <dgm:cxnLst>
    <dgm:cxn modelId="{6A27B301-A5CA-403B-949E-FD24CD97B9F9}" type="presOf" srcId="{DED7DB8C-FF21-4BEE-9251-BD42C48CE356}" destId="{FC8914BE-CAD5-4445-9BF0-4A5E6C5A5129}" srcOrd="0" destOrd="0" presId="urn:microsoft.com/office/officeart/2005/8/layout/cycle2"/>
    <dgm:cxn modelId="{AFE9FA04-8DAC-4708-805A-86A5B99D7B20}" type="presOf" srcId="{101E067B-0626-43BE-9A21-AB67DBEE8FB2}" destId="{327C82A7-4577-42B8-A6BB-5ED77E54E071}" srcOrd="1" destOrd="0" presId="urn:microsoft.com/office/officeart/2005/8/layout/cycle2"/>
    <dgm:cxn modelId="{B36FC110-FC45-474F-9CFF-ED6E70B6CE5E}" srcId="{3D9B4D77-3F3F-4756-AC89-FB297ED1ED84}" destId="{C64CC88A-12B0-4608-BF55-B77B08E869EA}" srcOrd="2" destOrd="0" parTransId="{3AADA239-3FBC-4DC7-A1C6-F2C7BF06B892}" sibTransId="{90AF02DE-1055-4C1A-BDB2-CF1148DD84AE}"/>
    <dgm:cxn modelId="{5A9DDA14-4638-4602-9001-DDBBA0FE1FCF}" type="presOf" srcId="{3D34FC41-7555-4DDD-92AC-ACA8A8DA2FB2}" destId="{2991166E-A5F3-4CD1-B613-1DAF387116EA}" srcOrd="0" destOrd="0" presId="urn:microsoft.com/office/officeart/2005/8/layout/cycle2"/>
    <dgm:cxn modelId="{3CF14925-7F02-4E58-9C80-EFA83FA144D7}" type="presOf" srcId="{3D9B4D77-3F3F-4756-AC89-FB297ED1ED84}" destId="{1C68CD87-164A-4E54-BDE6-EB519D465911}" srcOrd="0" destOrd="0" presId="urn:microsoft.com/office/officeart/2005/8/layout/cycle2"/>
    <dgm:cxn modelId="{5E91D95E-2594-47F8-9929-45AF93D2AF73}" type="presOf" srcId="{101E067B-0626-43BE-9A21-AB67DBEE8FB2}" destId="{DC29E697-634C-409B-842C-23915CA95963}" srcOrd="0" destOrd="0" presId="urn:microsoft.com/office/officeart/2005/8/layout/cycle2"/>
    <dgm:cxn modelId="{1935D66B-C84B-420B-B61E-CE0CD3DBDAC4}" type="presOf" srcId="{45A09198-19E5-4831-9859-9A0A9E940276}" destId="{6B79CB7C-43F5-4D45-B983-BA976E2EA8A7}" srcOrd="1" destOrd="0" presId="urn:microsoft.com/office/officeart/2005/8/layout/cycle2"/>
    <dgm:cxn modelId="{A4E8AA55-4AFA-4346-AD26-DCEFE3089D38}" srcId="{3D9B4D77-3F3F-4756-AC89-FB297ED1ED84}" destId="{DED7DB8C-FF21-4BEE-9251-BD42C48CE356}" srcOrd="3" destOrd="0" parTransId="{C3627678-9C7D-42E5-981A-99F1681C6AF1}" sibTransId="{321774AC-AD58-48BA-890A-784ABD5928A7}"/>
    <dgm:cxn modelId="{55A15056-63BF-42AA-9604-FA112209E426}" type="presOf" srcId="{321774AC-AD58-48BA-890A-784ABD5928A7}" destId="{AC81E365-4A89-4FAE-A0CD-FB88F96D2514}" srcOrd="1" destOrd="0" presId="urn:microsoft.com/office/officeart/2005/8/layout/cycle2"/>
    <dgm:cxn modelId="{39C13E78-8B53-4E4C-802D-77C7CBE1C3CD}" type="presOf" srcId="{4101F38C-722E-4710-9A56-22AB38119330}" destId="{4362F9A9-7DC6-40B1-9BE9-4827598A78D3}" srcOrd="0" destOrd="0" presId="urn:microsoft.com/office/officeart/2005/8/layout/cycle2"/>
    <dgm:cxn modelId="{74C91E94-962F-4D88-963B-8D50005C1A4D}" type="presOf" srcId="{C64CC88A-12B0-4608-BF55-B77B08E869EA}" destId="{3D7FA201-ED6C-4D55-B0E6-D8B496D633D9}" srcOrd="0" destOrd="0" presId="urn:microsoft.com/office/officeart/2005/8/layout/cycle2"/>
    <dgm:cxn modelId="{09FFEDA5-E3C0-49D2-9A68-253C89253658}" srcId="{3D9B4D77-3F3F-4756-AC89-FB297ED1ED84}" destId="{3D34FC41-7555-4DDD-92AC-ACA8A8DA2FB2}" srcOrd="0" destOrd="0" parTransId="{F2AC71A0-1747-4A43-82E0-4116916C3BC1}" sibTransId="{45A09198-19E5-4831-9859-9A0A9E940276}"/>
    <dgm:cxn modelId="{C72AD5B6-4980-4397-AD74-561DCC5503F5}" type="presOf" srcId="{45A09198-19E5-4831-9859-9A0A9E940276}" destId="{4FE94037-70BA-4887-8193-B66C9340BB47}" srcOrd="0" destOrd="0" presId="urn:microsoft.com/office/officeart/2005/8/layout/cycle2"/>
    <dgm:cxn modelId="{7C3E07BA-D518-4FBC-8AAB-B246BDE52213}" srcId="{3D9B4D77-3F3F-4756-AC89-FB297ED1ED84}" destId="{4101F38C-722E-4710-9A56-22AB38119330}" srcOrd="1" destOrd="0" parTransId="{829D2CD9-DF0C-4817-AB3A-F47FA2465FB2}" sibTransId="{101E067B-0626-43BE-9A21-AB67DBEE8FB2}"/>
    <dgm:cxn modelId="{37D1A2CF-2441-4D79-B0C8-9220F21BB931}" type="presOf" srcId="{321774AC-AD58-48BA-890A-784ABD5928A7}" destId="{3B6DBFE8-C47E-4F2F-BFBB-463EE2F0098B}" srcOrd="0" destOrd="0" presId="urn:microsoft.com/office/officeart/2005/8/layout/cycle2"/>
    <dgm:cxn modelId="{52CD5FFA-B85D-4329-B992-04EE78A3410C}" type="presOf" srcId="{90AF02DE-1055-4C1A-BDB2-CF1148DD84AE}" destId="{4429FE65-06BD-4A3C-9D02-A07CF312EAF8}" srcOrd="1" destOrd="0" presId="urn:microsoft.com/office/officeart/2005/8/layout/cycle2"/>
    <dgm:cxn modelId="{BC8061FA-6BB5-4A61-8168-CA2BB969C8D3}" type="presOf" srcId="{90AF02DE-1055-4C1A-BDB2-CF1148DD84AE}" destId="{9DE7DEF2-19EB-42C8-B87E-E8B2CA1D2ACA}" srcOrd="0" destOrd="0" presId="urn:microsoft.com/office/officeart/2005/8/layout/cycle2"/>
    <dgm:cxn modelId="{7552941F-7BEB-4E20-B304-E01F61C2044B}" type="presParOf" srcId="{1C68CD87-164A-4E54-BDE6-EB519D465911}" destId="{2991166E-A5F3-4CD1-B613-1DAF387116EA}" srcOrd="0" destOrd="0" presId="urn:microsoft.com/office/officeart/2005/8/layout/cycle2"/>
    <dgm:cxn modelId="{ABAAED22-F738-4CF5-A1F6-0B926394B6FD}" type="presParOf" srcId="{1C68CD87-164A-4E54-BDE6-EB519D465911}" destId="{4FE94037-70BA-4887-8193-B66C9340BB47}" srcOrd="1" destOrd="0" presId="urn:microsoft.com/office/officeart/2005/8/layout/cycle2"/>
    <dgm:cxn modelId="{1C558AE9-333E-442E-AABC-B43500307C1B}" type="presParOf" srcId="{4FE94037-70BA-4887-8193-B66C9340BB47}" destId="{6B79CB7C-43F5-4D45-B983-BA976E2EA8A7}" srcOrd="0" destOrd="0" presId="urn:microsoft.com/office/officeart/2005/8/layout/cycle2"/>
    <dgm:cxn modelId="{FAC42C55-F87A-4D80-8221-D70464644102}" type="presParOf" srcId="{1C68CD87-164A-4E54-BDE6-EB519D465911}" destId="{4362F9A9-7DC6-40B1-9BE9-4827598A78D3}" srcOrd="2" destOrd="0" presId="urn:microsoft.com/office/officeart/2005/8/layout/cycle2"/>
    <dgm:cxn modelId="{E459C945-6367-479F-8B19-369ABCB8CBA0}" type="presParOf" srcId="{1C68CD87-164A-4E54-BDE6-EB519D465911}" destId="{DC29E697-634C-409B-842C-23915CA95963}" srcOrd="3" destOrd="0" presId="urn:microsoft.com/office/officeart/2005/8/layout/cycle2"/>
    <dgm:cxn modelId="{B30AEA3A-5744-48B8-8C0E-1743588DBE97}" type="presParOf" srcId="{DC29E697-634C-409B-842C-23915CA95963}" destId="{327C82A7-4577-42B8-A6BB-5ED77E54E071}" srcOrd="0" destOrd="0" presId="urn:microsoft.com/office/officeart/2005/8/layout/cycle2"/>
    <dgm:cxn modelId="{BAAB67F0-FF2A-4D36-AF2B-F1D61E9D58E5}" type="presParOf" srcId="{1C68CD87-164A-4E54-BDE6-EB519D465911}" destId="{3D7FA201-ED6C-4D55-B0E6-D8B496D633D9}" srcOrd="4" destOrd="0" presId="urn:microsoft.com/office/officeart/2005/8/layout/cycle2"/>
    <dgm:cxn modelId="{3B4B6793-8702-4E0B-8221-B5F2F5F3E36D}" type="presParOf" srcId="{1C68CD87-164A-4E54-BDE6-EB519D465911}" destId="{9DE7DEF2-19EB-42C8-B87E-E8B2CA1D2ACA}" srcOrd="5" destOrd="0" presId="urn:microsoft.com/office/officeart/2005/8/layout/cycle2"/>
    <dgm:cxn modelId="{298FEB96-4F19-4650-B3A8-660FBEBD91DA}" type="presParOf" srcId="{9DE7DEF2-19EB-42C8-B87E-E8B2CA1D2ACA}" destId="{4429FE65-06BD-4A3C-9D02-A07CF312EAF8}" srcOrd="0" destOrd="0" presId="urn:microsoft.com/office/officeart/2005/8/layout/cycle2"/>
    <dgm:cxn modelId="{B05A7EFC-052D-4BDE-81BF-6F8214C07A0F}" type="presParOf" srcId="{1C68CD87-164A-4E54-BDE6-EB519D465911}" destId="{FC8914BE-CAD5-4445-9BF0-4A5E6C5A5129}" srcOrd="6" destOrd="0" presId="urn:microsoft.com/office/officeart/2005/8/layout/cycle2"/>
    <dgm:cxn modelId="{FA4118C3-815E-4C40-A987-4F9FA66200A2}" type="presParOf" srcId="{1C68CD87-164A-4E54-BDE6-EB519D465911}" destId="{3B6DBFE8-C47E-4F2F-BFBB-463EE2F0098B}" srcOrd="7" destOrd="0" presId="urn:microsoft.com/office/officeart/2005/8/layout/cycle2"/>
    <dgm:cxn modelId="{7158E617-25B3-4848-9203-1853CC8F19BE}" type="presParOf" srcId="{3B6DBFE8-C47E-4F2F-BFBB-463EE2F0098B}" destId="{AC81E365-4A89-4FAE-A0CD-FB88F96D25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9B4D77-3F3F-4756-AC89-FB297ED1ED84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D34FC41-7555-4DDD-92AC-ACA8A8DA2FB2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Inisiasi strategi</a:t>
          </a:r>
          <a:endParaRPr lang="id-ID" dirty="0"/>
        </a:p>
      </dgm:t>
    </dgm:pt>
    <dgm:pt modelId="{F2AC71A0-1747-4A43-82E0-4116916C3BC1}" type="parTrans" cxnId="{09FFEDA5-E3C0-49D2-9A68-253C89253658}">
      <dgm:prSet/>
      <dgm:spPr/>
      <dgm:t>
        <a:bodyPr/>
        <a:lstStyle/>
        <a:p>
          <a:endParaRPr lang="id-ID"/>
        </a:p>
      </dgm:t>
    </dgm:pt>
    <dgm:pt modelId="{45A09198-19E5-4831-9859-9A0A9E940276}" type="sibTrans" cxnId="{09FFEDA5-E3C0-49D2-9A68-253C8925365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04FC99EC-4BEC-4784-A85A-4286E434249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Perumusan strategi</a:t>
          </a:r>
          <a:endParaRPr lang="en-US" dirty="0"/>
        </a:p>
      </dgm:t>
    </dgm:pt>
    <dgm:pt modelId="{95A86183-08C8-4EBF-8814-470E403A8615}" type="parTrans" cxnId="{44948159-CFDD-41B1-B2FA-2BD4B51590DA}">
      <dgm:prSet/>
      <dgm:spPr/>
      <dgm:t>
        <a:bodyPr/>
        <a:lstStyle/>
        <a:p>
          <a:endParaRPr lang="id-ID"/>
        </a:p>
      </dgm:t>
    </dgm:pt>
    <dgm:pt modelId="{335CD2CB-0B0F-4CBA-B28D-DF187BE01D65}" type="sibTrans" cxnId="{44948159-CFDD-41B1-B2FA-2BD4B51590D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20C951B0-7B75-4813-A33C-5694704168E2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Implementasi strategi</a:t>
          </a:r>
          <a:endParaRPr lang="en-US" dirty="0"/>
        </a:p>
      </dgm:t>
    </dgm:pt>
    <dgm:pt modelId="{F34DFD4C-DD7F-4E9E-B849-EB6BA34C1572}" type="parTrans" cxnId="{5FC85B02-F48C-468E-925B-F8FBAE02AF84}">
      <dgm:prSet/>
      <dgm:spPr/>
      <dgm:t>
        <a:bodyPr/>
        <a:lstStyle/>
        <a:p>
          <a:endParaRPr lang="id-ID"/>
        </a:p>
      </dgm:t>
    </dgm:pt>
    <dgm:pt modelId="{82156C5E-9BF7-415B-B087-8E41E7859274}" type="sibTrans" cxnId="{5FC85B02-F48C-468E-925B-F8FBAE02AF8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2F98496B-D3AD-4417-A2C6-B1AAE38EB6CD}">
      <dgm:prSet/>
      <dgm:spPr/>
      <dgm:t>
        <a:bodyPr/>
        <a:lstStyle/>
        <a:p>
          <a:r>
            <a:rPr lang="en-US"/>
            <a:t>Penilaian strategi</a:t>
          </a:r>
          <a:endParaRPr lang="id-ID"/>
        </a:p>
      </dgm:t>
    </dgm:pt>
    <dgm:pt modelId="{538F0602-CF13-488F-8EBE-888EF34D2CE7}" type="parTrans" cxnId="{3323855A-B393-47CA-BBD0-967DA0CF7B3C}">
      <dgm:prSet/>
      <dgm:spPr/>
      <dgm:t>
        <a:bodyPr/>
        <a:lstStyle/>
        <a:p>
          <a:endParaRPr lang="id-ID"/>
        </a:p>
      </dgm:t>
    </dgm:pt>
    <dgm:pt modelId="{18EE73C7-F3AB-4638-9194-1AB031AA9E21}" type="sibTrans" cxnId="{3323855A-B393-47CA-BBD0-967DA0CF7B3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1C68CD87-164A-4E54-BDE6-EB519D465911}" type="pres">
      <dgm:prSet presAssocID="{3D9B4D77-3F3F-4756-AC89-FB297ED1ED84}" presName="cycle" presStyleCnt="0">
        <dgm:presLayoutVars>
          <dgm:dir/>
          <dgm:resizeHandles val="exact"/>
        </dgm:presLayoutVars>
      </dgm:prSet>
      <dgm:spPr/>
    </dgm:pt>
    <dgm:pt modelId="{2991166E-A5F3-4CD1-B613-1DAF387116EA}" type="pres">
      <dgm:prSet presAssocID="{3D34FC41-7555-4DDD-92AC-ACA8A8DA2FB2}" presName="node" presStyleLbl="node1" presStyleIdx="0" presStyleCnt="4">
        <dgm:presLayoutVars>
          <dgm:bulletEnabled val="1"/>
        </dgm:presLayoutVars>
      </dgm:prSet>
      <dgm:spPr/>
    </dgm:pt>
    <dgm:pt modelId="{4FE94037-70BA-4887-8193-B66C9340BB47}" type="pres">
      <dgm:prSet presAssocID="{45A09198-19E5-4831-9859-9A0A9E940276}" presName="sibTrans" presStyleLbl="sibTrans2D1" presStyleIdx="0" presStyleCnt="4"/>
      <dgm:spPr/>
    </dgm:pt>
    <dgm:pt modelId="{6B79CB7C-43F5-4D45-B983-BA976E2EA8A7}" type="pres">
      <dgm:prSet presAssocID="{45A09198-19E5-4831-9859-9A0A9E940276}" presName="connectorText" presStyleLbl="sibTrans2D1" presStyleIdx="0" presStyleCnt="4"/>
      <dgm:spPr/>
    </dgm:pt>
    <dgm:pt modelId="{C491A754-DFC1-4B4E-9BA9-04DFA30CAF7E}" type="pres">
      <dgm:prSet presAssocID="{04FC99EC-4BEC-4784-A85A-4286E434249D}" presName="node" presStyleLbl="node1" presStyleIdx="1" presStyleCnt="4">
        <dgm:presLayoutVars>
          <dgm:bulletEnabled val="1"/>
        </dgm:presLayoutVars>
      </dgm:prSet>
      <dgm:spPr/>
    </dgm:pt>
    <dgm:pt modelId="{BFFDC4EE-9BF9-41F4-BAC7-0BA777CA3FED}" type="pres">
      <dgm:prSet presAssocID="{335CD2CB-0B0F-4CBA-B28D-DF187BE01D65}" presName="sibTrans" presStyleLbl="sibTrans2D1" presStyleIdx="1" presStyleCnt="4"/>
      <dgm:spPr/>
    </dgm:pt>
    <dgm:pt modelId="{73C3538A-B6EF-4BD4-86E0-5282FFD0256B}" type="pres">
      <dgm:prSet presAssocID="{335CD2CB-0B0F-4CBA-B28D-DF187BE01D65}" presName="connectorText" presStyleLbl="sibTrans2D1" presStyleIdx="1" presStyleCnt="4"/>
      <dgm:spPr/>
    </dgm:pt>
    <dgm:pt modelId="{283FE634-8243-44A7-88FC-11AD4303917A}" type="pres">
      <dgm:prSet presAssocID="{20C951B0-7B75-4813-A33C-5694704168E2}" presName="node" presStyleLbl="node1" presStyleIdx="2" presStyleCnt="4">
        <dgm:presLayoutVars>
          <dgm:bulletEnabled val="1"/>
        </dgm:presLayoutVars>
      </dgm:prSet>
      <dgm:spPr/>
    </dgm:pt>
    <dgm:pt modelId="{2DFC73DF-4C8A-4277-A844-410AD72F7617}" type="pres">
      <dgm:prSet presAssocID="{82156C5E-9BF7-415B-B087-8E41E7859274}" presName="sibTrans" presStyleLbl="sibTrans2D1" presStyleIdx="2" presStyleCnt="4"/>
      <dgm:spPr/>
    </dgm:pt>
    <dgm:pt modelId="{3052C49F-1747-4D81-A920-E5E03CEEB4C0}" type="pres">
      <dgm:prSet presAssocID="{82156C5E-9BF7-415B-B087-8E41E7859274}" presName="connectorText" presStyleLbl="sibTrans2D1" presStyleIdx="2" presStyleCnt="4"/>
      <dgm:spPr/>
    </dgm:pt>
    <dgm:pt modelId="{6C59F0F6-1F6A-41F2-AC01-ACBE4465AEE4}" type="pres">
      <dgm:prSet presAssocID="{2F98496B-D3AD-4417-A2C6-B1AAE38EB6CD}" presName="node" presStyleLbl="node1" presStyleIdx="3" presStyleCnt="4">
        <dgm:presLayoutVars>
          <dgm:bulletEnabled val="1"/>
        </dgm:presLayoutVars>
      </dgm:prSet>
      <dgm:spPr/>
    </dgm:pt>
    <dgm:pt modelId="{75CD31B3-5814-4505-9384-63070CB0DD10}" type="pres">
      <dgm:prSet presAssocID="{18EE73C7-F3AB-4638-9194-1AB031AA9E21}" presName="sibTrans" presStyleLbl="sibTrans2D1" presStyleIdx="3" presStyleCnt="4"/>
      <dgm:spPr/>
    </dgm:pt>
    <dgm:pt modelId="{74042BA7-5421-4FD3-BF7D-BFA50AEB65C2}" type="pres">
      <dgm:prSet presAssocID="{18EE73C7-F3AB-4638-9194-1AB031AA9E21}" presName="connectorText" presStyleLbl="sibTrans2D1" presStyleIdx="3" presStyleCnt="4"/>
      <dgm:spPr/>
    </dgm:pt>
  </dgm:ptLst>
  <dgm:cxnLst>
    <dgm:cxn modelId="{5FC85B02-F48C-468E-925B-F8FBAE02AF84}" srcId="{3D9B4D77-3F3F-4756-AC89-FB297ED1ED84}" destId="{20C951B0-7B75-4813-A33C-5694704168E2}" srcOrd="2" destOrd="0" parTransId="{F34DFD4C-DD7F-4E9E-B849-EB6BA34C1572}" sibTransId="{82156C5E-9BF7-415B-B087-8E41E7859274}"/>
    <dgm:cxn modelId="{5A9DDA14-4638-4602-9001-DDBBA0FE1FCF}" type="presOf" srcId="{3D34FC41-7555-4DDD-92AC-ACA8A8DA2FB2}" destId="{2991166E-A5F3-4CD1-B613-1DAF387116EA}" srcOrd="0" destOrd="0" presId="urn:microsoft.com/office/officeart/2005/8/layout/cycle2"/>
    <dgm:cxn modelId="{3CF14925-7F02-4E58-9C80-EFA83FA144D7}" type="presOf" srcId="{3D9B4D77-3F3F-4756-AC89-FB297ED1ED84}" destId="{1C68CD87-164A-4E54-BDE6-EB519D465911}" srcOrd="0" destOrd="0" presId="urn:microsoft.com/office/officeart/2005/8/layout/cycle2"/>
    <dgm:cxn modelId="{B343052C-86BA-49DA-852A-E7F3112C5C0B}" type="presOf" srcId="{04FC99EC-4BEC-4784-A85A-4286E434249D}" destId="{C491A754-DFC1-4B4E-9BA9-04DFA30CAF7E}" srcOrd="0" destOrd="0" presId="urn:microsoft.com/office/officeart/2005/8/layout/cycle2"/>
    <dgm:cxn modelId="{1935D66B-C84B-420B-B61E-CE0CD3DBDAC4}" type="presOf" srcId="{45A09198-19E5-4831-9859-9A0A9E940276}" destId="{6B79CB7C-43F5-4D45-B983-BA976E2EA8A7}" srcOrd="1" destOrd="0" presId="urn:microsoft.com/office/officeart/2005/8/layout/cycle2"/>
    <dgm:cxn modelId="{44948159-CFDD-41B1-B2FA-2BD4B51590DA}" srcId="{3D9B4D77-3F3F-4756-AC89-FB297ED1ED84}" destId="{04FC99EC-4BEC-4784-A85A-4286E434249D}" srcOrd="1" destOrd="0" parTransId="{95A86183-08C8-4EBF-8814-470E403A8615}" sibTransId="{335CD2CB-0B0F-4CBA-B28D-DF187BE01D65}"/>
    <dgm:cxn modelId="{3323855A-B393-47CA-BBD0-967DA0CF7B3C}" srcId="{3D9B4D77-3F3F-4756-AC89-FB297ED1ED84}" destId="{2F98496B-D3AD-4417-A2C6-B1AAE38EB6CD}" srcOrd="3" destOrd="0" parTransId="{538F0602-CF13-488F-8EBE-888EF34D2CE7}" sibTransId="{18EE73C7-F3AB-4638-9194-1AB031AA9E21}"/>
    <dgm:cxn modelId="{E2819F7E-483B-4C75-876C-410DF3972317}" type="presOf" srcId="{82156C5E-9BF7-415B-B087-8E41E7859274}" destId="{2DFC73DF-4C8A-4277-A844-410AD72F7617}" srcOrd="0" destOrd="0" presId="urn:microsoft.com/office/officeart/2005/8/layout/cycle2"/>
    <dgm:cxn modelId="{45F4DE8C-D4D5-4C0A-9BC8-60B3D1BEED67}" type="presOf" srcId="{2F98496B-D3AD-4417-A2C6-B1AAE38EB6CD}" destId="{6C59F0F6-1F6A-41F2-AC01-ACBE4465AEE4}" srcOrd="0" destOrd="0" presId="urn:microsoft.com/office/officeart/2005/8/layout/cycle2"/>
    <dgm:cxn modelId="{3222128D-C4E5-4F4B-9834-BA19AF1588F3}" type="presOf" srcId="{20C951B0-7B75-4813-A33C-5694704168E2}" destId="{283FE634-8243-44A7-88FC-11AD4303917A}" srcOrd="0" destOrd="0" presId="urn:microsoft.com/office/officeart/2005/8/layout/cycle2"/>
    <dgm:cxn modelId="{2008B299-8440-4553-937C-E4BB2FD3DE37}" type="presOf" srcId="{18EE73C7-F3AB-4638-9194-1AB031AA9E21}" destId="{74042BA7-5421-4FD3-BF7D-BFA50AEB65C2}" srcOrd="1" destOrd="0" presId="urn:microsoft.com/office/officeart/2005/8/layout/cycle2"/>
    <dgm:cxn modelId="{F65F4F9A-2007-471C-9B12-8B0034943645}" type="presOf" srcId="{335CD2CB-0B0F-4CBA-B28D-DF187BE01D65}" destId="{73C3538A-B6EF-4BD4-86E0-5282FFD0256B}" srcOrd="1" destOrd="0" presId="urn:microsoft.com/office/officeart/2005/8/layout/cycle2"/>
    <dgm:cxn modelId="{09FFEDA5-E3C0-49D2-9A68-253C89253658}" srcId="{3D9B4D77-3F3F-4756-AC89-FB297ED1ED84}" destId="{3D34FC41-7555-4DDD-92AC-ACA8A8DA2FB2}" srcOrd="0" destOrd="0" parTransId="{F2AC71A0-1747-4A43-82E0-4116916C3BC1}" sibTransId="{45A09198-19E5-4831-9859-9A0A9E940276}"/>
    <dgm:cxn modelId="{11F771A6-9B17-432E-A33D-FB04D6A3DB9D}" type="presOf" srcId="{18EE73C7-F3AB-4638-9194-1AB031AA9E21}" destId="{75CD31B3-5814-4505-9384-63070CB0DD10}" srcOrd="0" destOrd="0" presId="urn:microsoft.com/office/officeart/2005/8/layout/cycle2"/>
    <dgm:cxn modelId="{C72AD5B6-4980-4397-AD74-561DCC5503F5}" type="presOf" srcId="{45A09198-19E5-4831-9859-9A0A9E940276}" destId="{4FE94037-70BA-4887-8193-B66C9340BB47}" srcOrd="0" destOrd="0" presId="urn:microsoft.com/office/officeart/2005/8/layout/cycle2"/>
    <dgm:cxn modelId="{F9CCFAF5-3386-4544-87A6-309BC4C38274}" type="presOf" srcId="{335CD2CB-0B0F-4CBA-B28D-DF187BE01D65}" destId="{BFFDC4EE-9BF9-41F4-BAC7-0BA777CA3FED}" srcOrd="0" destOrd="0" presId="urn:microsoft.com/office/officeart/2005/8/layout/cycle2"/>
    <dgm:cxn modelId="{D08CFBF5-0F6B-4549-B842-4CA66FF3253E}" type="presOf" srcId="{82156C5E-9BF7-415B-B087-8E41E7859274}" destId="{3052C49F-1747-4D81-A920-E5E03CEEB4C0}" srcOrd="1" destOrd="0" presId="urn:microsoft.com/office/officeart/2005/8/layout/cycle2"/>
    <dgm:cxn modelId="{7552941F-7BEB-4E20-B304-E01F61C2044B}" type="presParOf" srcId="{1C68CD87-164A-4E54-BDE6-EB519D465911}" destId="{2991166E-A5F3-4CD1-B613-1DAF387116EA}" srcOrd="0" destOrd="0" presId="urn:microsoft.com/office/officeart/2005/8/layout/cycle2"/>
    <dgm:cxn modelId="{ABAAED22-F738-4CF5-A1F6-0B926394B6FD}" type="presParOf" srcId="{1C68CD87-164A-4E54-BDE6-EB519D465911}" destId="{4FE94037-70BA-4887-8193-B66C9340BB47}" srcOrd="1" destOrd="0" presId="urn:microsoft.com/office/officeart/2005/8/layout/cycle2"/>
    <dgm:cxn modelId="{1C558AE9-333E-442E-AABC-B43500307C1B}" type="presParOf" srcId="{4FE94037-70BA-4887-8193-B66C9340BB47}" destId="{6B79CB7C-43F5-4D45-B983-BA976E2EA8A7}" srcOrd="0" destOrd="0" presId="urn:microsoft.com/office/officeart/2005/8/layout/cycle2"/>
    <dgm:cxn modelId="{4F17DF17-4462-42C0-98DD-3353A5E401CA}" type="presParOf" srcId="{1C68CD87-164A-4E54-BDE6-EB519D465911}" destId="{C491A754-DFC1-4B4E-9BA9-04DFA30CAF7E}" srcOrd="2" destOrd="0" presId="urn:microsoft.com/office/officeart/2005/8/layout/cycle2"/>
    <dgm:cxn modelId="{7D43E7AA-DF75-4C4D-A439-AC76BA037050}" type="presParOf" srcId="{1C68CD87-164A-4E54-BDE6-EB519D465911}" destId="{BFFDC4EE-9BF9-41F4-BAC7-0BA777CA3FED}" srcOrd="3" destOrd="0" presId="urn:microsoft.com/office/officeart/2005/8/layout/cycle2"/>
    <dgm:cxn modelId="{E40F16FD-1B2A-4A8A-B1E4-478CC29FB48C}" type="presParOf" srcId="{BFFDC4EE-9BF9-41F4-BAC7-0BA777CA3FED}" destId="{73C3538A-B6EF-4BD4-86E0-5282FFD0256B}" srcOrd="0" destOrd="0" presId="urn:microsoft.com/office/officeart/2005/8/layout/cycle2"/>
    <dgm:cxn modelId="{78EB88B7-D7F6-4EF8-8EF6-E1036C9F530B}" type="presParOf" srcId="{1C68CD87-164A-4E54-BDE6-EB519D465911}" destId="{283FE634-8243-44A7-88FC-11AD4303917A}" srcOrd="4" destOrd="0" presId="urn:microsoft.com/office/officeart/2005/8/layout/cycle2"/>
    <dgm:cxn modelId="{43993239-B8E6-472D-9388-9513D90C82E7}" type="presParOf" srcId="{1C68CD87-164A-4E54-BDE6-EB519D465911}" destId="{2DFC73DF-4C8A-4277-A844-410AD72F7617}" srcOrd="5" destOrd="0" presId="urn:microsoft.com/office/officeart/2005/8/layout/cycle2"/>
    <dgm:cxn modelId="{B22B1651-EC93-4859-9D13-C90F7B3B220B}" type="presParOf" srcId="{2DFC73DF-4C8A-4277-A844-410AD72F7617}" destId="{3052C49F-1747-4D81-A920-E5E03CEEB4C0}" srcOrd="0" destOrd="0" presId="urn:microsoft.com/office/officeart/2005/8/layout/cycle2"/>
    <dgm:cxn modelId="{9EC82C73-7ABD-469F-B7E6-3C738732837B}" type="presParOf" srcId="{1C68CD87-164A-4E54-BDE6-EB519D465911}" destId="{6C59F0F6-1F6A-41F2-AC01-ACBE4465AEE4}" srcOrd="6" destOrd="0" presId="urn:microsoft.com/office/officeart/2005/8/layout/cycle2"/>
    <dgm:cxn modelId="{55F7167E-1EDE-47DE-87A9-FD009A3BF0F4}" type="presParOf" srcId="{1C68CD87-164A-4E54-BDE6-EB519D465911}" destId="{75CD31B3-5814-4505-9384-63070CB0DD10}" srcOrd="7" destOrd="0" presId="urn:microsoft.com/office/officeart/2005/8/layout/cycle2"/>
    <dgm:cxn modelId="{0A093CDB-4CCE-4194-B905-C11030BDE79A}" type="presParOf" srcId="{75CD31B3-5814-4505-9384-63070CB0DD10}" destId="{74042BA7-5421-4FD3-BF7D-BFA50AEB65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1166E-A5F3-4CD1-B613-1DAF387116EA}">
      <dsp:nvSpPr>
        <dsp:cNvPr id="0" name=""/>
        <dsp:cNvSpPr/>
      </dsp:nvSpPr>
      <dsp:spPr>
        <a:xfrm>
          <a:off x="2967056" y="1338"/>
          <a:ext cx="1609687" cy="1609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Inisiasi</a:t>
          </a:r>
          <a:r>
            <a:rPr lang="en-US" sz="1400" kern="1200" dirty="0"/>
            <a:t> strategi</a:t>
          </a:r>
          <a:endParaRPr lang="id-ID" sz="1400" kern="1200" dirty="0"/>
        </a:p>
      </dsp:txBody>
      <dsp:txXfrm>
        <a:off x="3202789" y="237071"/>
        <a:ext cx="1138221" cy="1138221"/>
      </dsp:txXfrm>
    </dsp:sp>
    <dsp:sp modelId="{4FE94037-70BA-4887-8193-B66C9340BB47}">
      <dsp:nvSpPr>
        <dsp:cNvPr id="0" name=""/>
        <dsp:cNvSpPr/>
      </dsp:nvSpPr>
      <dsp:spPr>
        <a:xfrm rot="2700000">
          <a:off x="4403865" y="1380203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4422642" y="1443527"/>
        <a:ext cx="299167" cy="325961"/>
      </dsp:txXfrm>
    </dsp:sp>
    <dsp:sp modelId="{F0341962-4ACC-4103-89FA-11442F8FF797}">
      <dsp:nvSpPr>
        <dsp:cNvPr id="0" name=""/>
        <dsp:cNvSpPr/>
      </dsp:nvSpPr>
      <dsp:spPr>
        <a:xfrm>
          <a:off x="4675473" y="1709756"/>
          <a:ext cx="1609687" cy="1609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Perumusan strategi</a:t>
          </a:r>
          <a:endParaRPr lang="en-US" sz="1400" kern="1200" dirty="0"/>
        </a:p>
      </dsp:txBody>
      <dsp:txXfrm>
        <a:off x="4911206" y="1945489"/>
        <a:ext cx="1138221" cy="1138221"/>
      </dsp:txXfrm>
    </dsp:sp>
    <dsp:sp modelId="{225ECB13-B66F-43AE-ABFF-3538793F3675}">
      <dsp:nvSpPr>
        <dsp:cNvPr id="0" name=""/>
        <dsp:cNvSpPr/>
      </dsp:nvSpPr>
      <dsp:spPr>
        <a:xfrm rot="8100000">
          <a:off x="4420971" y="3088621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4530408" y="3151945"/>
        <a:ext cx="299167" cy="325961"/>
      </dsp:txXfrm>
    </dsp:sp>
    <dsp:sp modelId="{199A31BB-1619-4BC8-B922-6FABB0DDC367}">
      <dsp:nvSpPr>
        <dsp:cNvPr id="0" name=""/>
        <dsp:cNvSpPr/>
      </dsp:nvSpPr>
      <dsp:spPr>
        <a:xfrm>
          <a:off x="2967056" y="3418173"/>
          <a:ext cx="1609687" cy="16096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Implementasi strategi</a:t>
          </a:r>
          <a:endParaRPr lang="en-US" sz="1400" kern="1200" dirty="0"/>
        </a:p>
      </dsp:txBody>
      <dsp:txXfrm>
        <a:off x="3202789" y="3653906"/>
        <a:ext cx="1138221" cy="1138221"/>
      </dsp:txXfrm>
    </dsp:sp>
    <dsp:sp modelId="{CF3B9CA4-B174-41E8-938B-D0B638F398DD}">
      <dsp:nvSpPr>
        <dsp:cNvPr id="0" name=""/>
        <dsp:cNvSpPr/>
      </dsp:nvSpPr>
      <dsp:spPr>
        <a:xfrm rot="13500000">
          <a:off x="2712553" y="3105726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2821990" y="3259710"/>
        <a:ext cx="299167" cy="325961"/>
      </dsp:txXfrm>
    </dsp:sp>
    <dsp:sp modelId="{FF6B3A69-EFCE-40C0-9DF0-69EAFF2544B8}">
      <dsp:nvSpPr>
        <dsp:cNvPr id="0" name=""/>
        <dsp:cNvSpPr/>
      </dsp:nvSpPr>
      <dsp:spPr>
        <a:xfrm>
          <a:off x="1258638" y="1709756"/>
          <a:ext cx="1609687" cy="16096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Penilaian strategi</a:t>
          </a:r>
          <a:endParaRPr lang="id-ID" sz="1400" kern="1200"/>
        </a:p>
      </dsp:txBody>
      <dsp:txXfrm>
        <a:off x="1494371" y="1945489"/>
        <a:ext cx="1138221" cy="1138221"/>
      </dsp:txXfrm>
    </dsp:sp>
    <dsp:sp modelId="{6DBEFA0D-0C18-49AB-965A-2328ABA241DB}">
      <dsp:nvSpPr>
        <dsp:cNvPr id="0" name=""/>
        <dsp:cNvSpPr/>
      </dsp:nvSpPr>
      <dsp:spPr>
        <a:xfrm rot="18900000">
          <a:off x="2695447" y="1397309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2714224" y="1551293"/>
        <a:ext cx="299167" cy="325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1166E-A5F3-4CD1-B613-1DAF387116EA}">
      <dsp:nvSpPr>
        <dsp:cNvPr id="0" name=""/>
        <dsp:cNvSpPr/>
      </dsp:nvSpPr>
      <dsp:spPr>
        <a:xfrm>
          <a:off x="2967056" y="1338"/>
          <a:ext cx="1609687" cy="1609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Inisiasi strategi</a:t>
          </a:r>
          <a:endParaRPr lang="id-ID" sz="1400" kern="1200" dirty="0"/>
        </a:p>
      </dsp:txBody>
      <dsp:txXfrm>
        <a:off x="3202789" y="237071"/>
        <a:ext cx="1138221" cy="1138221"/>
      </dsp:txXfrm>
    </dsp:sp>
    <dsp:sp modelId="{4FE94037-70BA-4887-8193-B66C9340BB47}">
      <dsp:nvSpPr>
        <dsp:cNvPr id="0" name=""/>
        <dsp:cNvSpPr/>
      </dsp:nvSpPr>
      <dsp:spPr>
        <a:xfrm rot="2700000">
          <a:off x="4403865" y="1380203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4422642" y="1443527"/>
        <a:ext cx="299167" cy="325961"/>
      </dsp:txXfrm>
    </dsp:sp>
    <dsp:sp modelId="{138DDFBE-E14D-47A9-BCBE-F4DF53F429E1}">
      <dsp:nvSpPr>
        <dsp:cNvPr id="0" name=""/>
        <dsp:cNvSpPr/>
      </dsp:nvSpPr>
      <dsp:spPr>
        <a:xfrm>
          <a:off x="4675473" y="1709756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Perumusan strategi</a:t>
          </a:r>
        </a:p>
      </dsp:txBody>
      <dsp:txXfrm>
        <a:off x="4911206" y="1945489"/>
        <a:ext cx="1138221" cy="1138221"/>
      </dsp:txXfrm>
    </dsp:sp>
    <dsp:sp modelId="{F1106477-21DA-42CE-AFCA-994375167C44}">
      <dsp:nvSpPr>
        <dsp:cNvPr id="0" name=""/>
        <dsp:cNvSpPr/>
      </dsp:nvSpPr>
      <dsp:spPr>
        <a:xfrm rot="8100000">
          <a:off x="4420971" y="3088621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4530408" y="3151945"/>
        <a:ext cx="299167" cy="325961"/>
      </dsp:txXfrm>
    </dsp:sp>
    <dsp:sp modelId="{8F5F513C-C30E-4169-A25B-30C8617423C1}">
      <dsp:nvSpPr>
        <dsp:cNvPr id="0" name=""/>
        <dsp:cNvSpPr/>
      </dsp:nvSpPr>
      <dsp:spPr>
        <a:xfrm>
          <a:off x="2967056" y="3418173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Implementasi strategi</a:t>
          </a:r>
        </a:p>
      </dsp:txBody>
      <dsp:txXfrm>
        <a:off x="3202789" y="3653906"/>
        <a:ext cx="1138221" cy="1138221"/>
      </dsp:txXfrm>
    </dsp:sp>
    <dsp:sp modelId="{6DA872F1-9CF9-4C17-AAE3-AC0EC812B556}">
      <dsp:nvSpPr>
        <dsp:cNvPr id="0" name=""/>
        <dsp:cNvSpPr/>
      </dsp:nvSpPr>
      <dsp:spPr>
        <a:xfrm rot="13500000">
          <a:off x="2712553" y="3105726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2821990" y="3259710"/>
        <a:ext cx="299167" cy="325961"/>
      </dsp:txXfrm>
    </dsp:sp>
    <dsp:sp modelId="{AA05D57F-FB15-418B-B715-146E30D65108}">
      <dsp:nvSpPr>
        <dsp:cNvPr id="0" name=""/>
        <dsp:cNvSpPr/>
      </dsp:nvSpPr>
      <dsp:spPr>
        <a:xfrm>
          <a:off x="1258638" y="1709756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Penilaian strategi</a:t>
          </a:r>
        </a:p>
      </dsp:txBody>
      <dsp:txXfrm>
        <a:off x="1494371" y="1945489"/>
        <a:ext cx="1138221" cy="1138221"/>
      </dsp:txXfrm>
    </dsp:sp>
    <dsp:sp modelId="{EA60686C-300C-4020-B87D-AC05F9A1F366}">
      <dsp:nvSpPr>
        <dsp:cNvPr id="0" name=""/>
        <dsp:cNvSpPr/>
      </dsp:nvSpPr>
      <dsp:spPr>
        <a:xfrm rot="18900000">
          <a:off x="2695447" y="1397309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2714224" y="1551293"/>
        <a:ext cx="299167" cy="325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1166E-A5F3-4CD1-B613-1DAF387116EA}">
      <dsp:nvSpPr>
        <dsp:cNvPr id="0" name=""/>
        <dsp:cNvSpPr/>
      </dsp:nvSpPr>
      <dsp:spPr>
        <a:xfrm>
          <a:off x="2967056" y="1338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Inisiasi strategi</a:t>
          </a:r>
          <a:endParaRPr lang="id-ID" sz="1400" kern="1200" dirty="0"/>
        </a:p>
      </dsp:txBody>
      <dsp:txXfrm>
        <a:off x="3202789" y="237071"/>
        <a:ext cx="1138221" cy="1138221"/>
      </dsp:txXfrm>
    </dsp:sp>
    <dsp:sp modelId="{4FE94037-70BA-4887-8193-B66C9340BB47}">
      <dsp:nvSpPr>
        <dsp:cNvPr id="0" name=""/>
        <dsp:cNvSpPr/>
      </dsp:nvSpPr>
      <dsp:spPr>
        <a:xfrm rot="2700000">
          <a:off x="4403865" y="1380203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4422642" y="1443527"/>
        <a:ext cx="299167" cy="325961"/>
      </dsp:txXfrm>
    </dsp:sp>
    <dsp:sp modelId="{B4950507-54EF-4493-A78F-411CBECE2CC4}">
      <dsp:nvSpPr>
        <dsp:cNvPr id="0" name=""/>
        <dsp:cNvSpPr/>
      </dsp:nvSpPr>
      <dsp:spPr>
        <a:xfrm>
          <a:off x="4675473" y="1709756"/>
          <a:ext cx="1609687" cy="1609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Perumusan</a:t>
          </a:r>
          <a:r>
            <a:rPr lang="en-US" sz="1400" kern="1200" dirty="0"/>
            <a:t> strategi</a:t>
          </a:r>
        </a:p>
      </dsp:txBody>
      <dsp:txXfrm>
        <a:off x="4911206" y="1945489"/>
        <a:ext cx="1138221" cy="1138221"/>
      </dsp:txXfrm>
    </dsp:sp>
    <dsp:sp modelId="{AC16F146-71C5-4087-94F6-BF4A068EB28E}">
      <dsp:nvSpPr>
        <dsp:cNvPr id="0" name=""/>
        <dsp:cNvSpPr/>
      </dsp:nvSpPr>
      <dsp:spPr>
        <a:xfrm rot="8100000">
          <a:off x="4420971" y="3088621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4530408" y="3151945"/>
        <a:ext cx="299167" cy="325961"/>
      </dsp:txXfrm>
    </dsp:sp>
    <dsp:sp modelId="{8CD0EF38-A4B2-4DF8-BC2A-BF6EF648ABCD}">
      <dsp:nvSpPr>
        <dsp:cNvPr id="0" name=""/>
        <dsp:cNvSpPr/>
      </dsp:nvSpPr>
      <dsp:spPr>
        <a:xfrm>
          <a:off x="2967056" y="3418173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Implementasi strategi</a:t>
          </a:r>
          <a:endParaRPr lang="en-US" sz="1400" kern="1200" dirty="0"/>
        </a:p>
      </dsp:txBody>
      <dsp:txXfrm>
        <a:off x="3202789" y="3653906"/>
        <a:ext cx="1138221" cy="1138221"/>
      </dsp:txXfrm>
    </dsp:sp>
    <dsp:sp modelId="{5F9C33AC-645B-421E-A23E-DCA5F3968467}">
      <dsp:nvSpPr>
        <dsp:cNvPr id="0" name=""/>
        <dsp:cNvSpPr/>
      </dsp:nvSpPr>
      <dsp:spPr>
        <a:xfrm rot="13500000">
          <a:off x="2712553" y="3105726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2821990" y="3259710"/>
        <a:ext cx="299167" cy="325961"/>
      </dsp:txXfrm>
    </dsp:sp>
    <dsp:sp modelId="{BF478152-E4A5-4ED2-AD07-7AE7461D3E53}">
      <dsp:nvSpPr>
        <dsp:cNvPr id="0" name=""/>
        <dsp:cNvSpPr/>
      </dsp:nvSpPr>
      <dsp:spPr>
        <a:xfrm>
          <a:off x="1258638" y="1709756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Penilaian strategi</a:t>
          </a:r>
          <a:endParaRPr lang="id-ID" sz="1400" kern="1200"/>
        </a:p>
      </dsp:txBody>
      <dsp:txXfrm>
        <a:off x="1494371" y="1945489"/>
        <a:ext cx="1138221" cy="1138221"/>
      </dsp:txXfrm>
    </dsp:sp>
    <dsp:sp modelId="{C589788E-3F7D-4898-A3DB-4F02F03CF774}">
      <dsp:nvSpPr>
        <dsp:cNvPr id="0" name=""/>
        <dsp:cNvSpPr/>
      </dsp:nvSpPr>
      <dsp:spPr>
        <a:xfrm rot="18900000">
          <a:off x="2695447" y="1397309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2714224" y="1551293"/>
        <a:ext cx="299167" cy="325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1166E-A5F3-4CD1-B613-1DAF387116EA}">
      <dsp:nvSpPr>
        <dsp:cNvPr id="0" name=""/>
        <dsp:cNvSpPr/>
      </dsp:nvSpPr>
      <dsp:spPr>
        <a:xfrm>
          <a:off x="2967056" y="1338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Inisiasi strategi</a:t>
          </a:r>
          <a:endParaRPr lang="id-ID" sz="1400" kern="1200" dirty="0"/>
        </a:p>
      </dsp:txBody>
      <dsp:txXfrm>
        <a:off x="3202789" y="237071"/>
        <a:ext cx="1138221" cy="1138221"/>
      </dsp:txXfrm>
    </dsp:sp>
    <dsp:sp modelId="{4FE94037-70BA-4887-8193-B66C9340BB47}">
      <dsp:nvSpPr>
        <dsp:cNvPr id="0" name=""/>
        <dsp:cNvSpPr/>
      </dsp:nvSpPr>
      <dsp:spPr>
        <a:xfrm rot="2700000">
          <a:off x="4403865" y="1380203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4422642" y="1443527"/>
        <a:ext cx="299167" cy="325961"/>
      </dsp:txXfrm>
    </dsp:sp>
    <dsp:sp modelId="{4362F9A9-7DC6-40B1-9BE9-4827598A78D3}">
      <dsp:nvSpPr>
        <dsp:cNvPr id="0" name=""/>
        <dsp:cNvSpPr/>
      </dsp:nvSpPr>
      <dsp:spPr>
        <a:xfrm>
          <a:off x="4675473" y="1709756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Perumusan strategi</a:t>
          </a:r>
          <a:endParaRPr lang="en-US" sz="1400" kern="1200" dirty="0"/>
        </a:p>
      </dsp:txBody>
      <dsp:txXfrm>
        <a:off x="4911206" y="1945489"/>
        <a:ext cx="1138221" cy="1138221"/>
      </dsp:txXfrm>
    </dsp:sp>
    <dsp:sp modelId="{DC29E697-634C-409B-842C-23915CA95963}">
      <dsp:nvSpPr>
        <dsp:cNvPr id="0" name=""/>
        <dsp:cNvSpPr/>
      </dsp:nvSpPr>
      <dsp:spPr>
        <a:xfrm rot="8100000">
          <a:off x="4420971" y="3088621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4530408" y="3151945"/>
        <a:ext cx="299167" cy="325961"/>
      </dsp:txXfrm>
    </dsp:sp>
    <dsp:sp modelId="{3D7FA201-ED6C-4D55-B0E6-D8B496D633D9}">
      <dsp:nvSpPr>
        <dsp:cNvPr id="0" name=""/>
        <dsp:cNvSpPr/>
      </dsp:nvSpPr>
      <dsp:spPr>
        <a:xfrm>
          <a:off x="2967056" y="3418173"/>
          <a:ext cx="1609687" cy="16096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Implementasi strategi</a:t>
          </a:r>
          <a:endParaRPr lang="en-US" sz="1400" kern="1200" dirty="0"/>
        </a:p>
      </dsp:txBody>
      <dsp:txXfrm>
        <a:off x="3202789" y="3653906"/>
        <a:ext cx="1138221" cy="1138221"/>
      </dsp:txXfrm>
    </dsp:sp>
    <dsp:sp modelId="{9DE7DEF2-19EB-42C8-B87E-E8B2CA1D2ACA}">
      <dsp:nvSpPr>
        <dsp:cNvPr id="0" name=""/>
        <dsp:cNvSpPr/>
      </dsp:nvSpPr>
      <dsp:spPr>
        <a:xfrm rot="13500000">
          <a:off x="2712553" y="3105726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2821990" y="3259710"/>
        <a:ext cx="299167" cy="325961"/>
      </dsp:txXfrm>
    </dsp:sp>
    <dsp:sp modelId="{FC8914BE-CAD5-4445-9BF0-4A5E6C5A5129}">
      <dsp:nvSpPr>
        <dsp:cNvPr id="0" name=""/>
        <dsp:cNvSpPr/>
      </dsp:nvSpPr>
      <dsp:spPr>
        <a:xfrm>
          <a:off x="1258638" y="1709756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Penilaian strategi</a:t>
          </a:r>
          <a:endParaRPr lang="id-ID" sz="1400" kern="1200"/>
        </a:p>
      </dsp:txBody>
      <dsp:txXfrm>
        <a:off x="1494371" y="1945489"/>
        <a:ext cx="1138221" cy="1138221"/>
      </dsp:txXfrm>
    </dsp:sp>
    <dsp:sp modelId="{3B6DBFE8-C47E-4F2F-BFBB-463EE2F0098B}">
      <dsp:nvSpPr>
        <dsp:cNvPr id="0" name=""/>
        <dsp:cNvSpPr/>
      </dsp:nvSpPr>
      <dsp:spPr>
        <a:xfrm rot="18900000">
          <a:off x="2695447" y="1397309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2714224" y="1551293"/>
        <a:ext cx="299167" cy="325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1166E-A5F3-4CD1-B613-1DAF387116EA}">
      <dsp:nvSpPr>
        <dsp:cNvPr id="0" name=""/>
        <dsp:cNvSpPr/>
      </dsp:nvSpPr>
      <dsp:spPr>
        <a:xfrm>
          <a:off x="2967056" y="1338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Inisiasi strategi</a:t>
          </a:r>
          <a:endParaRPr lang="id-ID" sz="1400" kern="1200" dirty="0"/>
        </a:p>
      </dsp:txBody>
      <dsp:txXfrm>
        <a:off x="3202789" y="237071"/>
        <a:ext cx="1138221" cy="1138221"/>
      </dsp:txXfrm>
    </dsp:sp>
    <dsp:sp modelId="{4FE94037-70BA-4887-8193-B66C9340BB47}">
      <dsp:nvSpPr>
        <dsp:cNvPr id="0" name=""/>
        <dsp:cNvSpPr/>
      </dsp:nvSpPr>
      <dsp:spPr>
        <a:xfrm rot="2700000">
          <a:off x="4403865" y="1380203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4422642" y="1443527"/>
        <a:ext cx="299167" cy="325961"/>
      </dsp:txXfrm>
    </dsp:sp>
    <dsp:sp modelId="{C491A754-DFC1-4B4E-9BA9-04DFA30CAF7E}">
      <dsp:nvSpPr>
        <dsp:cNvPr id="0" name=""/>
        <dsp:cNvSpPr/>
      </dsp:nvSpPr>
      <dsp:spPr>
        <a:xfrm>
          <a:off x="4675473" y="1709756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Perumusan strategi</a:t>
          </a:r>
          <a:endParaRPr lang="en-US" sz="1400" kern="1200" dirty="0"/>
        </a:p>
      </dsp:txBody>
      <dsp:txXfrm>
        <a:off x="4911206" y="1945489"/>
        <a:ext cx="1138221" cy="1138221"/>
      </dsp:txXfrm>
    </dsp:sp>
    <dsp:sp modelId="{BFFDC4EE-9BF9-41F4-BAC7-0BA777CA3FED}">
      <dsp:nvSpPr>
        <dsp:cNvPr id="0" name=""/>
        <dsp:cNvSpPr/>
      </dsp:nvSpPr>
      <dsp:spPr>
        <a:xfrm rot="8100000">
          <a:off x="4420971" y="3088621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4530408" y="3151945"/>
        <a:ext cx="299167" cy="325961"/>
      </dsp:txXfrm>
    </dsp:sp>
    <dsp:sp modelId="{283FE634-8243-44A7-88FC-11AD4303917A}">
      <dsp:nvSpPr>
        <dsp:cNvPr id="0" name=""/>
        <dsp:cNvSpPr/>
      </dsp:nvSpPr>
      <dsp:spPr>
        <a:xfrm>
          <a:off x="2967056" y="3418173"/>
          <a:ext cx="1609687" cy="16096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Implementasi strategi</a:t>
          </a:r>
          <a:endParaRPr lang="en-US" sz="1400" kern="1200" dirty="0"/>
        </a:p>
      </dsp:txBody>
      <dsp:txXfrm>
        <a:off x="3202789" y="3653906"/>
        <a:ext cx="1138221" cy="1138221"/>
      </dsp:txXfrm>
    </dsp:sp>
    <dsp:sp modelId="{2DFC73DF-4C8A-4277-A844-410AD72F7617}">
      <dsp:nvSpPr>
        <dsp:cNvPr id="0" name=""/>
        <dsp:cNvSpPr/>
      </dsp:nvSpPr>
      <dsp:spPr>
        <a:xfrm rot="13500000">
          <a:off x="2712553" y="3105726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 rot="10800000">
        <a:off x="2821990" y="3259710"/>
        <a:ext cx="299167" cy="325961"/>
      </dsp:txXfrm>
    </dsp:sp>
    <dsp:sp modelId="{6C59F0F6-1F6A-41F2-AC01-ACBE4465AEE4}">
      <dsp:nvSpPr>
        <dsp:cNvPr id="0" name=""/>
        <dsp:cNvSpPr/>
      </dsp:nvSpPr>
      <dsp:spPr>
        <a:xfrm>
          <a:off x="1258638" y="1709756"/>
          <a:ext cx="1609687" cy="16096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Penilaian strategi</a:t>
          </a:r>
          <a:endParaRPr lang="id-ID" sz="1400" kern="1200"/>
        </a:p>
      </dsp:txBody>
      <dsp:txXfrm>
        <a:off x="1494371" y="1945489"/>
        <a:ext cx="1138221" cy="1138221"/>
      </dsp:txXfrm>
    </dsp:sp>
    <dsp:sp modelId="{75CD31B3-5814-4505-9384-63070CB0DD10}">
      <dsp:nvSpPr>
        <dsp:cNvPr id="0" name=""/>
        <dsp:cNvSpPr/>
      </dsp:nvSpPr>
      <dsp:spPr>
        <a:xfrm rot="18900000">
          <a:off x="2695447" y="1397309"/>
          <a:ext cx="427381" cy="5432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2714224" y="1551293"/>
        <a:ext cx="299167" cy="325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18/04/2021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-12681" y="1924032"/>
            <a:ext cx="12204681" cy="45719"/>
            <a:chOff x="-12681" y="1772816"/>
            <a:chExt cx="12204681" cy="157720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4439816" y="1772816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8904312" y="1781412"/>
              <a:ext cx="3287688" cy="149124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6518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4334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5400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29191"/>
            <a:ext cx="12192000" cy="12115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97351"/>
            <a:ext cx="1219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id-ID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-Commerce</a:t>
            </a:r>
            <a:r>
              <a:rPr lang="id-ID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– Marcello Singadji </a:t>
            </a:r>
            <a:r>
              <a:rPr lang="en-US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|</a:t>
            </a:r>
            <a:r>
              <a:rPr lang="en-US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marcello.singadji@upj.ac.id</a:t>
            </a:r>
            <a:endParaRPr lang="id-ID" sz="12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1617" y="142749"/>
            <a:ext cx="12204681" cy="45719"/>
            <a:chOff x="-12681" y="1772810"/>
            <a:chExt cx="12204681" cy="157730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4439816" y="1772810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8904312" y="1781415"/>
              <a:ext cx="3287688" cy="149125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24" y="155380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0602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34275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7015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7635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2626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137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31404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76232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1617" y="142749"/>
            <a:ext cx="12204681" cy="45719"/>
            <a:chOff x="-12681" y="1772810"/>
            <a:chExt cx="12204681" cy="15773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4439816" y="1772810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904312" y="1781415"/>
              <a:ext cx="3287688" cy="149125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27382" y="6536378"/>
            <a:ext cx="22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i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E-Commerce – Marcello Singadji </a:t>
            </a:r>
            <a:endParaRPr lang="id-ID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8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randomBar dir="vert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800">
          <a:solidFill>
            <a:srgbClr val="FFFFFF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400">
          <a:solidFill>
            <a:srgbClr val="FFFFFF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>
          <a:solidFill>
            <a:srgbClr val="FFFFFF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800">
          <a:solidFill>
            <a:srgbClr val="FFFFFF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>
          <a:solidFill>
            <a:srgbClr val="FFFFFF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altLang="id-ID" sz="7200" dirty="0">
                <a:latin typeface="Eras Bold ITC" panose="020B0907030504020204" pitchFamily="34" charset="0"/>
              </a:rPr>
              <a:t>E-Commerce Strategy</a:t>
            </a:r>
            <a:endParaRPr lang="en-US" altLang="id-ID" sz="7200" dirty="0">
              <a:latin typeface="Eras Bold ITC" panose="020B0907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sz="20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E-Commerce</a:t>
            </a:r>
          </a:p>
          <a:p>
            <a:pPr eaLnBrk="1" hangingPunct="1"/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 Singadji, </a:t>
            </a:r>
            <a:r>
              <a:rPr lang="en-US" altLang="id-ID" sz="2000" i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S.Kom</a:t>
            </a:r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M.T</a:t>
            </a:r>
          </a:p>
          <a:p>
            <a:pPr eaLnBrk="1" hangingPunct="1"/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marcello.singadji@gmail.com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3630-A4B0-40D2-99B1-D9097723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Business Case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73C13-CE8F-4E77-86F3-AC3ECA65C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4269316" cy="4824537"/>
          </a:xfrm>
        </p:spPr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untuk </a:t>
            </a: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di dalam </a:t>
            </a:r>
            <a:r>
              <a:rPr lang="en-US" dirty="0" err="1"/>
              <a:t>organisasi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ECFEC16-E3F8-4E23-A41F-2579A8021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1337455"/>
            <a:ext cx="7106745" cy="52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435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EDE1-C0AB-4124-9CCD-2A2E3471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 Internet dalam Strategi </a:t>
            </a:r>
            <a:endParaRPr lang="id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F5FF49-7A62-49B8-AEE4-94A527AC5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446" y="1340768"/>
            <a:ext cx="8582245" cy="5288632"/>
          </a:xfrm>
        </p:spPr>
      </p:pic>
    </p:spTree>
    <p:extLst>
      <p:ext uri="{BB962C8B-B14F-4D97-AF65-F5344CB8AC3E}">
        <p14:creationId xmlns:p14="http://schemas.microsoft.com/office/powerpoint/2010/main" val="208093146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8866-0A5C-4BE9-8DCD-8F89A631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E-Commerce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9A5C-3E31-402A-BDAA-986B60919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Pembenaran</a:t>
            </a:r>
            <a:r>
              <a:rPr lang="en-US" dirty="0"/>
              <a:t> dan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Biaya-Manfaat</a:t>
            </a:r>
            <a:endParaRPr lang="en-US" dirty="0"/>
          </a:p>
          <a:p>
            <a:pPr lvl="1"/>
            <a:r>
              <a:rPr lang="en-US" dirty="0"/>
              <a:t>Perusahaan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membenarkan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EC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perumusan</a:t>
            </a:r>
            <a:r>
              <a:rPr lang="en-US" dirty="0"/>
              <a:t> strategi.</a:t>
            </a:r>
          </a:p>
          <a:p>
            <a:pPr lvl="1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EC </a:t>
            </a:r>
            <a:r>
              <a:rPr lang="en-US" dirty="0" err="1"/>
              <a:t>dibenarkan</a:t>
            </a:r>
            <a:r>
              <a:rPr lang="en-US" dirty="0"/>
              <a:t>?</a:t>
            </a:r>
          </a:p>
          <a:p>
            <a:pPr lvl="2"/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biaya-manfaat</a:t>
            </a:r>
            <a:endParaRPr lang="en-US" dirty="0"/>
          </a:p>
          <a:p>
            <a:pPr lvl="3"/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manfaatnya</a:t>
            </a:r>
            <a:endParaRPr lang="en-US" dirty="0"/>
          </a:p>
          <a:p>
            <a:pPr lvl="1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dibenarkan</a:t>
            </a:r>
            <a:r>
              <a:rPr lang="en-US" dirty="0"/>
              <a:t>? Kapan </a:t>
            </a:r>
            <a:r>
              <a:rPr lang="en-US" dirty="0" err="1"/>
              <a:t>pembenaran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?</a:t>
            </a:r>
          </a:p>
          <a:p>
            <a:pPr lvl="2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metrik</a:t>
            </a:r>
            <a:r>
              <a:rPr lang="en-US" dirty="0"/>
              <a:t> dalam </a:t>
            </a:r>
            <a:r>
              <a:rPr lang="en-US" dirty="0" err="1"/>
              <a:t>justifikasi</a:t>
            </a:r>
            <a:r>
              <a:rPr lang="en-US" dirty="0"/>
              <a:t> EC</a:t>
            </a:r>
          </a:p>
          <a:p>
            <a:pPr lvl="3"/>
            <a:r>
              <a:rPr lang="en-US" dirty="0" err="1"/>
              <a:t>Metrik</a:t>
            </a:r>
            <a:endParaRPr lang="en-US" dirty="0"/>
          </a:p>
          <a:p>
            <a:pPr lvl="4"/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 dan </a:t>
            </a:r>
            <a:r>
              <a:rPr lang="en-US" dirty="0" err="1"/>
              <a:t>terukur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pembanding</a:t>
            </a:r>
            <a:r>
              <a:rPr lang="en-US" dirty="0"/>
              <a:t> dengan </a:t>
            </a:r>
            <a:r>
              <a:rPr lang="en-US" dirty="0" err="1"/>
              <a:t>kinerja</a:t>
            </a:r>
            <a:r>
              <a:rPr lang="en-US" dirty="0"/>
              <a:t> actual</a:t>
            </a:r>
          </a:p>
          <a:p>
            <a:pPr lvl="3"/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(KPI) </a:t>
            </a:r>
          </a:p>
          <a:p>
            <a:pPr lvl="4"/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metrik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033308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8866-0A5C-4BE9-8DCD-8F89A631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E-Commerce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9A5C-3E31-402A-BDAA-986B6091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5031316" cy="4824537"/>
          </a:xfrm>
        </p:spPr>
        <p:txBody>
          <a:bodyPr/>
          <a:lstStyle/>
          <a:p>
            <a:r>
              <a:rPr lang="en-US" dirty="0" err="1"/>
              <a:t>Pembenaran</a:t>
            </a:r>
            <a:r>
              <a:rPr lang="en-US" dirty="0"/>
              <a:t> dan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Biaya-Manfaat</a:t>
            </a:r>
            <a:endParaRPr lang="en-US" dirty="0"/>
          </a:p>
          <a:p>
            <a:pPr lvl="1"/>
            <a:r>
              <a:rPr lang="en-US" dirty="0" err="1"/>
              <a:t>Sebuah</a:t>
            </a:r>
            <a:r>
              <a:rPr lang="en-US" dirty="0"/>
              <a:t> model untuk </a:t>
            </a:r>
            <a:r>
              <a:rPr lang="en-US" dirty="0" err="1"/>
              <a:t>pembenaran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TI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C4A26-245D-4D74-BDE3-1E42E3B39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411" y="1340768"/>
            <a:ext cx="6338590" cy="5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130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460D-31CC-4911-AEF5-BF49C05F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E-Commerce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F186-52D3-49E5-AF6E-3395889E5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Kesulitan dalam Mengukur Produktivitas dan Peningkatan Kinerja</a:t>
            </a:r>
            <a:endParaRPr lang="en-US" dirty="0"/>
          </a:p>
          <a:p>
            <a:pPr lvl="1"/>
            <a:r>
              <a:rPr lang="id-ID" dirty="0"/>
              <a:t>Masalah data dan analisis</a:t>
            </a:r>
            <a:endParaRPr lang="en-US" dirty="0"/>
          </a:p>
          <a:p>
            <a:pPr lvl="1"/>
            <a:r>
              <a:rPr lang="id-ID" dirty="0"/>
              <a:t>Keuntungan produktivitas EC dapat diimbangi dengan kerugian di area lain</a:t>
            </a:r>
            <a:endParaRPr lang="en-US" dirty="0"/>
          </a:p>
          <a:p>
            <a:pPr lvl="1"/>
            <a:r>
              <a:rPr lang="id-ID" dirty="0"/>
              <a:t>Mendefinisikan apa yang diukur dengan tidak benar</a:t>
            </a:r>
            <a:endParaRPr lang="en-US" dirty="0"/>
          </a:p>
          <a:p>
            <a:pPr lvl="1"/>
            <a:r>
              <a:rPr lang="id-ID" dirty="0"/>
              <a:t>Kesulitan lainnya</a:t>
            </a:r>
          </a:p>
        </p:txBody>
      </p:sp>
    </p:spTree>
    <p:extLst>
      <p:ext uri="{BB962C8B-B14F-4D97-AF65-F5344CB8AC3E}">
        <p14:creationId xmlns:p14="http://schemas.microsoft.com/office/powerpoint/2010/main" val="293303511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1BB1-CFBD-4470-B198-92A94FD9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E-Commerce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B078-3842-4CC5-84D7-7DBB467D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Kesulitan dalam Menentukan Keberhasilan EC</a:t>
            </a:r>
            <a:endParaRPr lang="en-US" dirty="0"/>
          </a:p>
          <a:p>
            <a:pPr lvl="1"/>
            <a:r>
              <a:rPr lang="id-ID" dirty="0"/>
              <a:t>Karakteristik produk</a:t>
            </a:r>
            <a:endParaRPr lang="en-US" dirty="0"/>
          </a:p>
          <a:p>
            <a:pPr lvl="1"/>
            <a:r>
              <a:rPr lang="id-ID" dirty="0"/>
              <a:t>Karakteristik industri</a:t>
            </a:r>
            <a:endParaRPr lang="en-US" dirty="0"/>
          </a:p>
          <a:p>
            <a:pPr lvl="1"/>
            <a:r>
              <a:rPr lang="id-ID" dirty="0"/>
              <a:t>Karakteristik penjual</a:t>
            </a:r>
            <a:endParaRPr lang="en-US" dirty="0"/>
          </a:p>
          <a:p>
            <a:pPr lvl="1"/>
            <a:r>
              <a:rPr lang="id-ID" dirty="0"/>
              <a:t>Karakteristik konsumen</a:t>
            </a:r>
          </a:p>
        </p:txBody>
      </p:sp>
    </p:spTree>
    <p:extLst>
      <p:ext uri="{BB962C8B-B14F-4D97-AF65-F5344CB8AC3E}">
        <p14:creationId xmlns:p14="http://schemas.microsoft.com/office/powerpoint/2010/main" val="77068165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3C34-44C2-4A96-A472-F851333C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20A5-B691-413E-826A-9A8EDF09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Hambatan EC Global</a:t>
            </a:r>
            <a:endParaRPr lang="en-US" dirty="0"/>
          </a:p>
          <a:p>
            <a:pPr lvl="1"/>
            <a:r>
              <a:rPr lang="id-ID" dirty="0"/>
              <a:t>Masalah budaya</a:t>
            </a:r>
            <a:endParaRPr lang="en-US" dirty="0"/>
          </a:p>
          <a:p>
            <a:pPr lvl="1"/>
            <a:r>
              <a:rPr lang="id-ID" dirty="0"/>
              <a:t>Masalah administrasi dan hukum</a:t>
            </a:r>
            <a:endParaRPr lang="en-US" dirty="0"/>
          </a:p>
          <a:p>
            <a:pPr lvl="1"/>
            <a:r>
              <a:rPr lang="id-ID" dirty="0"/>
              <a:t>Masalah geografis dan lokalisasi</a:t>
            </a:r>
            <a:endParaRPr lang="en-US" dirty="0"/>
          </a:p>
          <a:p>
            <a:pPr lvl="1"/>
            <a:r>
              <a:rPr lang="id-ID" dirty="0"/>
              <a:t>Masalah ekonomi dan keuangan</a:t>
            </a:r>
          </a:p>
        </p:txBody>
      </p:sp>
    </p:spTree>
    <p:extLst>
      <p:ext uri="{BB962C8B-B14F-4D97-AF65-F5344CB8AC3E}">
        <p14:creationId xmlns:p14="http://schemas.microsoft.com/office/powerpoint/2010/main" val="426484667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838C-F19C-4FB0-B9C1-0049C63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5E09-EEBE-4916-A8F2-260BAA860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Mendobrak Hambatan EC Global</a:t>
            </a:r>
            <a:endParaRPr lang="en-US" dirty="0"/>
          </a:p>
          <a:p>
            <a:pPr lvl="1"/>
            <a:r>
              <a:rPr lang="en-US" dirty="0" err="1"/>
              <a:t>Memiliki</a:t>
            </a:r>
            <a:r>
              <a:rPr lang="id-ID" dirty="0"/>
              <a:t> strategis</a:t>
            </a:r>
            <a:endParaRPr lang="en-US" dirty="0"/>
          </a:p>
          <a:p>
            <a:pPr lvl="1"/>
            <a:r>
              <a:rPr lang="id-ID" dirty="0"/>
              <a:t>Kenali </a:t>
            </a:r>
            <a:r>
              <a:rPr lang="en-US" dirty="0" err="1"/>
              <a:t>pelanggan</a:t>
            </a:r>
            <a:endParaRPr lang="en-US" dirty="0"/>
          </a:p>
          <a:p>
            <a:pPr lvl="1"/>
            <a:r>
              <a:rPr lang="id-ID" dirty="0"/>
              <a:t>Melokalisir</a:t>
            </a:r>
            <a:endParaRPr lang="en-US" dirty="0"/>
          </a:p>
          <a:p>
            <a:pPr lvl="1"/>
            <a:r>
              <a:rPr lang="id-ID" dirty="0"/>
              <a:t>Berpikir secara global, bertindak secara konsisten</a:t>
            </a:r>
            <a:endParaRPr lang="en-US" dirty="0"/>
          </a:p>
          <a:p>
            <a:pPr lvl="1"/>
            <a:r>
              <a:rPr lang="id-ID" dirty="0"/>
              <a:t>Hargai sentuhan manusia</a:t>
            </a:r>
            <a:endParaRPr lang="en-US" dirty="0"/>
          </a:p>
          <a:p>
            <a:pPr lvl="1"/>
            <a:r>
              <a:rPr lang="id-ID" dirty="0"/>
              <a:t>Memperjelas, mendokumentasikan, menjelaskan</a:t>
            </a:r>
            <a:endParaRPr lang="en-US" dirty="0"/>
          </a:p>
          <a:p>
            <a:pPr lvl="1"/>
            <a:r>
              <a:rPr lang="id-ID" dirty="0"/>
              <a:t>Tawarkan layanan yang mengurangi hambatan</a:t>
            </a:r>
          </a:p>
        </p:txBody>
      </p:sp>
    </p:spTree>
    <p:extLst>
      <p:ext uri="{BB962C8B-B14F-4D97-AF65-F5344CB8AC3E}">
        <p14:creationId xmlns:p14="http://schemas.microsoft.com/office/powerpoint/2010/main" val="164166626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C5B7-F4D9-4F6D-9B72-B765E4C5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Masalah Hukum, Etika, dan Peraturan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B45B-403B-41E7-A277-DFEBDA21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5488515" cy="4824537"/>
          </a:xfrm>
        </p:spPr>
        <p:txBody>
          <a:bodyPr/>
          <a:lstStyle/>
          <a:p>
            <a:r>
              <a:rPr lang="id-ID" dirty="0"/>
              <a:t>Etika</a:t>
            </a:r>
            <a:endParaRPr lang="en-US" dirty="0"/>
          </a:p>
          <a:p>
            <a:pPr lvl="1"/>
            <a:r>
              <a:rPr lang="id-ID" dirty="0"/>
              <a:t>Cabang filsafat yang berhubungan dengan apa yang dianggap benar dan salah.</a:t>
            </a:r>
            <a:endParaRPr lang="en-US" dirty="0"/>
          </a:p>
          <a:p>
            <a:r>
              <a:rPr lang="en-US" dirty="0" err="1"/>
              <a:t>Privasi</a:t>
            </a:r>
            <a:endParaRPr lang="en-US" dirty="0"/>
          </a:p>
          <a:p>
            <a:pPr lvl="1"/>
            <a:r>
              <a:rPr lang="id-ID" dirty="0"/>
              <a:t>Hak untuk dibiarkan sendiri dan bebas dari gangguan pribadi yang tidak masuk akal.</a:t>
            </a:r>
            <a:endParaRPr lang="en-US" dirty="0"/>
          </a:p>
          <a:p>
            <a:r>
              <a:rPr lang="id-ID" dirty="0"/>
              <a:t>Hak </a:t>
            </a:r>
            <a:r>
              <a:rPr lang="en-US" dirty="0" err="1"/>
              <a:t>kekayaan</a:t>
            </a:r>
            <a:r>
              <a:rPr lang="id-ID" dirty="0"/>
              <a:t> intelektual</a:t>
            </a:r>
            <a:endParaRPr lang="en-US" dirty="0"/>
          </a:p>
          <a:p>
            <a:pPr lvl="1"/>
            <a:r>
              <a:rPr lang="en-US" dirty="0" err="1"/>
              <a:t>Gagasan</a:t>
            </a:r>
            <a:r>
              <a:rPr lang="id-ID" dirty="0"/>
              <a:t>, seperti penemuan, karya sastra dan seni, dan simbol, nama, gambar, dan desain, digunakan dalam perdagangan.</a:t>
            </a:r>
          </a:p>
        </p:txBody>
      </p:sp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0AD585EC-D9BC-467F-A990-7FB6FC8B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667000"/>
            <a:ext cx="5905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611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E470-E1AD-40D9-B612-F684B83D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Electronic 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8C06C-99AF-481F-ABDB-8B2565B2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556791"/>
            <a:ext cx="5577417" cy="4824537"/>
          </a:xfrm>
        </p:spPr>
        <p:txBody>
          <a:bodyPr/>
          <a:lstStyle/>
          <a:p>
            <a:r>
              <a:rPr lang="en-US" dirty="0"/>
              <a:t>Future Threats</a:t>
            </a:r>
          </a:p>
          <a:p>
            <a:pPr lvl="1"/>
            <a:r>
              <a:rPr lang="en-US" dirty="0"/>
              <a:t>Security concern</a:t>
            </a:r>
          </a:p>
          <a:p>
            <a:pPr lvl="1"/>
            <a:r>
              <a:rPr lang="en-US" dirty="0"/>
              <a:t>Lack of net neutrality</a:t>
            </a:r>
          </a:p>
          <a:p>
            <a:pPr lvl="1"/>
            <a:r>
              <a:rPr lang="en-US" dirty="0"/>
              <a:t>Copyright complaints</a:t>
            </a:r>
          </a:p>
          <a:p>
            <a:pPr lvl="1"/>
            <a:r>
              <a:rPr lang="en-US" dirty="0"/>
              <a:t>Choppy connectivity</a:t>
            </a:r>
            <a:endParaRPr lang="id-ID" dirty="0"/>
          </a:p>
        </p:txBody>
      </p:sp>
      <p:pic>
        <p:nvPicPr>
          <p:cNvPr id="7" name="Picture 6" descr="A picture containing tennis, person&#10;&#10;Description automatically generated">
            <a:extLst>
              <a:ext uri="{FF2B5EF4-FFF2-40B4-BE49-F238E27FC236}">
                <a16:creationId xmlns:a16="http://schemas.microsoft.com/office/drawing/2014/main" id="{8CA31F6B-6860-47A1-85DB-F988EC447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" y="2133600"/>
            <a:ext cx="5577417" cy="37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630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2C33-96F6-4201-90EF-F1BAD477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E-Commerce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BAEB-E62D-4EFD-A4ED-9D0893CF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6098115" cy="4824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Strategi</a:t>
            </a:r>
          </a:p>
          <a:p>
            <a:pPr lvl="1"/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misinya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dan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untuk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tersebut.</a:t>
            </a:r>
          </a:p>
          <a:p>
            <a:pPr marL="0" indent="0">
              <a:buNone/>
            </a:pPr>
            <a:r>
              <a:rPr lang="en-US" dirty="0"/>
              <a:t>Strategi E-Commerce (E-Strategy)</a:t>
            </a:r>
          </a:p>
          <a:p>
            <a:pPr lvl="1"/>
            <a:r>
              <a:rPr lang="en-US" dirty="0" err="1"/>
              <a:t>Perumusan</a:t>
            </a:r>
            <a:r>
              <a:rPr lang="en-US" dirty="0"/>
              <a:t> dan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F927B1D9-627E-408A-8A94-8527D684D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55" y="2478978"/>
            <a:ext cx="4770615" cy="29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506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0" dirty="0" err="1">
                <a:latin typeface="Eras Bold ITC" panose="020B0907030504020204" pitchFamily="34" charset="0"/>
              </a:rPr>
              <a:t>sekian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089B-9D8E-40C5-BA98-781FA5CF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E-Commerce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83B23-B577-4DBE-B9C8-FE742B8A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4861368" cy="4824537"/>
          </a:xfrm>
        </p:spPr>
        <p:txBody>
          <a:bodyPr/>
          <a:lstStyle/>
          <a:p>
            <a:r>
              <a:rPr lang="en-US" dirty="0"/>
              <a:t>Porter’s Competitive Forces Model</a:t>
            </a:r>
          </a:p>
          <a:p>
            <a:pPr lvl="1"/>
            <a:r>
              <a:rPr lang="en-US" dirty="0" err="1"/>
              <a:t>Bagaimana</a:t>
            </a:r>
            <a:r>
              <a:rPr lang="en-US" dirty="0"/>
              <a:t> internet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61DF6-F6D0-4C92-8D0E-014C1A76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1" y="1340768"/>
            <a:ext cx="5884049" cy="52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1616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089B-9D8E-40C5-BA98-781FA5CF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E-Commerce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83B23-B577-4DBE-B9C8-FE742B8A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1556791"/>
            <a:ext cx="4419599" cy="4824537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  <a:p>
            <a:pPr lvl="1"/>
            <a:r>
              <a:rPr lang="en-US" dirty="0" err="1"/>
              <a:t>Inisiasi</a:t>
            </a:r>
            <a:r>
              <a:rPr lang="en-US" dirty="0"/>
              <a:t> strategi</a:t>
            </a:r>
          </a:p>
          <a:p>
            <a:pPr lvl="1"/>
            <a:r>
              <a:rPr lang="en-US" dirty="0" err="1"/>
              <a:t>Perumusan</a:t>
            </a:r>
            <a:r>
              <a:rPr lang="en-US" dirty="0"/>
              <a:t> strategi</a:t>
            </a:r>
          </a:p>
          <a:p>
            <a:pPr lvl="1"/>
            <a:r>
              <a:rPr lang="en-US" dirty="0" err="1"/>
              <a:t>Implementasi</a:t>
            </a:r>
            <a:r>
              <a:rPr lang="en-US" dirty="0"/>
              <a:t> strategi</a:t>
            </a:r>
          </a:p>
          <a:p>
            <a:pPr lvl="1"/>
            <a:r>
              <a:rPr lang="en-US" dirty="0" err="1"/>
              <a:t>Penilaian</a:t>
            </a:r>
            <a:r>
              <a:rPr lang="en-US" dirty="0"/>
              <a:t> strategi</a:t>
            </a:r>
            <a:endParaRPr lang="id-ID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7CD14B-4A9F-4A57-A675-B59E811BD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570019"/>
              </p:ext>
            </p:extLst>
          </p:nvPr>
        </p:nvGraphicFramePr>
        <p:xfrm>
          <a:off x="-533400" y="1454459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21408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915B-8D79-4BFB-9BA0-41A9771E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28600"/>
            <a:ext cx="8693612" cy="1078914"/>
          </a:xfrm>
        </p:spPr>
        <p:txBody>
          <a:bodyPr/>
          <a:lstStyle/>
          <a:p>
            <a:r>
              <a:rPr lang="id-ID" dirty="0"/>
              <a:t>Proses Perencanaan Strategis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520DB-0D4A-49A0-A847-DDC57603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6479116" cy="4824537"/>
          </a:xfrm>
        </p:spPr>
        <p:txBody>
          <a:bodyPr/>
          <a:lstStyle/>
          <a:p>
            <a:r>
              <a:rPr lang="id-ID" dirty="0"/>
              <a:t>Inisiasi strategi</a:t>
            </a:r>
            <a:endParaRPr lang="en-US" dirty="0"/>
          </a:p>
          <a:p>
            <a:pPr lvl="1"/>
            <a:r>
              <a:rPr lang="id-ID" dirty="0"/>
              <a:t>Fase awal perencanaan strategis di mana organisasi menguji dirinya sendiri dan lingkungannya</a:t>
            </a:r>
            <a:endParaRPr lang="en-US" dirty="0"/>
          </a:p>
          <a:p>
            <a:pPr lvl="1"/>
            <a:r>
              <a:rPr lang="id-ID" dirty="0"/>
              <a:t>Hasil khusus dari fase ini meliputi:</a:t>
            </a:r>
            <a:endParaRPr lang="en-US" dirty="0"/>
          </a:p>
          <a:p>
            <a:pPr lvl="2"/>
            <a:r>
              <a:rPr lang="id-ID" dirty="0"/>
              <a:t>Analisis perusahaan dan proposisi nilai</a:t>
            </a:r>
            <a:endParaRPr lang="en-US" dirty="0"/>
          </a:p>
          <a:p>
            <a:pPr lvl="3"/>
            <a:r>
              <a:rPr lang="id-ID" dirty="0"/>
              <a:t>proposisi nilai: Manfaat yang diberikan produk atau layanan perusahaan kepada perusahaan dan pelanggannya.</a:t>
            </a:r>
            <a:endParaRPr lang="en-US" dirty="0"/>
          </a:p>
          <a:p>
            <a:pPr lvl="2"/>
            <a:r>
              <a:rPr lang="id-ID" dirty="0"/>
              <a:t>Kompetensi inti</a:t>
            </a:r>
            <a:endParaRPr lang="en-US" dirty="0"/>
          </a:p>
          <a:p>
            <a:pPr lvl="2"/>
            <a:r>
              <a:rPr lang="id-ID" dirty="0"/>
              <a:t>Perkiraan</a:t>
            </a:r>
            <a:endParaRPr lang="en-US" dirty="0"/>
          </a:p>
          <a:p>
            <a:pPr lvl="2"/>
            <a:r>
              <a:rPr lang="id-ID" dirty="0"/>
              <a:t>Analisis pesaing (industri)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557B70-C21B-4571-8825-C1F92109B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2059"/>
              </p:ext>
            </p:extLst>
          </p:nvPr>
        </p:nvGraphicFramePr>
        <p:xfrm>
          <a:off x="5791200" y="14478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66556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089B-9D8E-40C5-BA98-781FA5CF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Proses Perencanaan Strategis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83B23-B577-4DBE-B9C8-FE742B8A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56791"/>
            <a:ext cx="6400799" cy="4824537"/>
          </a:xfrm>
        </p:spPr>
        <p:txBody>
          <a:bodyPr/>
          <a:lstStyle/>
          <a:p>
            <a:r>
              <a:rPr lang="en-US" dirty="0" err="1"/>
              <a:t>Perumusan</a:t>
            </a:r>
            <a:r>
              <a:rPr lang="en-US" dirty="0"/>
              <a:t> strategi</a:t>
            </a:r>
          </a:p>
          <a:p>
            <a:pPr lvl="1"/>
            <a:r>
              <a:rPr lang="en-US" dirty="0" err="1"/>
              <a:t>Pengembangan</a:t>
            </a:r>
            <a:r>
              <a:rPr lang="en-US" dirty="0"/>
              <a:t> strategi untuk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dan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Kegiatan dan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ini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lvl="2"/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biaya-manfaat</a:t>
            </a:r>
            <a:endParaRPr lang="en-US" dirty="0"/>
          </a:p>
          <a:p>
            <a:pPr lvl="2"/>
            <a:r>
              <a:rPr lang="en-US" dirty="0" err="1"/>
              <a:t>Analisis</a:t>
            </a:r>
            <a:r>
              <a:rPr lang="en-US" dirty="0"/>
              <a:t>, </a:t>
            </a:r>
            <a:r>
              <a:rPr lang="en-US" dirty="0" err="1"/>
              <a:t>penilaian</a:t>
            </a:r>
            <a:r>
              <a:rPr lang="en-US" dirty="0"/>
              <a:t>, dan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  <a:p>
            <a:pPr lvl="2"/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id-ID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7CD14B-4A9F-4A57-A675-B59E811BD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962300"/>
              </p:ext>
            </p:extLst>
          </p:nvPr>
        </p:nvGraphicFramePr>
        <p:xfrm>
          <a:off x="-1143000" y="1454459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37674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915B-8D79-4BFB-9BA0-41A9771E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Proses Perencanaan Strategis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520DB-0D4A-49A0-A847-DDC57603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6479116" cy="4824537"/>
          </a:xfrm>
        </p:spPr>
        <p:txBody>
          <a:bodyPr/>
          <a:lstStyle/>
          <a:p>
            <a:r>
              <a:rPr lang="id-ID" dirty="0"/>
              <a:t>Implementasi strategi</a:t>
            </a:r>
            <a:endParaRPr lang="en-US" dirty="0"/>
          </a:p>
          <a:p>
            <a:pPr lvl="1"/>
            <a:r>
              <a:rPr lang="id-ID" dirty="0"/>
              <a:t>Pengembangan rinci, rencana jangka pendek untuk melaksanakan proyek yang disepakati dalam perumusan strategi</a:t>
            </a:r>
            <a:endParaRPr lang="en-US" dirty="0"/>
          </a:p>
          <a:p>
            <a:pPr lvl="1"/>
            <a:r>
              <a:rPr lang="id-ID" dirty="0"/>
              <a:t>Kegiatan dan hasil khusus dari fase ini meliputi:</a:t>
            </a:r>
            <a:endParaRPr lang="en-US" dirty="0"/>
          </a:p>
          <a:p>
            <a:pPr lvl="2"/>
            <a:r>
              <a:rPr lang="id-ID" dirty="0"/>
              <a:t>Perencanaan proyek</a:t>
            </a:r>
            <a:endParaRPr lang="en-US" dirty="0"/>
          </a:p>
          <a:p>
            <a:pPr lvl="2"/>
            <a:r>
              <a:rPr lang="id-ID" dirty="0"/>
              <a:t>Alokasi sumber daya</a:t>
            </a:r>
            <a:endParaRPr lang="en-US" dirty="0"/>
          </a:p>
          <a:p>
            <a:pPr lvl="2"/>
            <a:r>
              <a:rPr lang="id-ID" dirty="0"/>
              <a:t>Manajemen proyek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C71720-C6A6-4603-BDF6-523E142C5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751556"/>
              </p:ext>
            </p:extLst>
          </p:nvPr>
        </p:nvGraphicFramePr>
        <p:xfrm>
          <a:off x="5791200" y="1454459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50229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089B-9D8E-40C5-BA98-781FA5CF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Proses Perencanaan Strategis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83B23-B577-4DBE-B9C8-FE742B8A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56791"/>
            <a:ext cx="6400799" cy="4824537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strategi</a:t>
            </a:r>
          </a:p>
          <a:p>
            <a:pPr lvl="1"/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korektif</a:t>
            </a:r>
            <a:r>
              <a:rPr lang="en-US" dirty="0"/>
              <a:t> dan,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, </a:t>
            </a:r>
            <a:r>
              <a:rPr lang="en-US" dirty="0" err="1"/>
              <a:t>reformulasi</a:t>
            </a:r>
            <a:r>
              <a:rPr lang="en-US" dirty="0"/>
              <a:t> strategi.</a:t>
            </a:r>
            <a:endParaRPr lang="id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702539-D750-43A6-A67B-A2A98A4F4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824895"/>
              </p:ext>
            </p:extLst>
          </p:nvPr>
        </p:nvGraphicFramePr>
        <p:xfrm>
          <a:off x="-1143000" y="1454459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13604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9409-1FB4-46C7-A23B-311749D2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80740-8565-493D-8545-DEE05404F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4040716" cy="4824537"/>
          </a:xfrm>
        </p:spPr>
        <p:txBody>
          <a:bodyPr/>
          <a:lstStyle/>
          <a:p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r>
              <a:rPr lang="en-US" dirty="0"/>
              <a:t> 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biayanya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C886B-1952-4471-9926-23F368B0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13" y="1858143"/>
            <a:ext cx="7036387" cy="4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8368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3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581</Words>
  <Application>Microsoft Office PowerPoint</Application>
  <PresentationFormat>Widescreen</PresentationFormat>
  <Paragraphs>127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Eras Bold ITC</vt:lpstr>
      <vt:lpstr>Eras Medium ITC</vt:lpstr>
      <vt:lpstr>Helvetica87-CondensedHeavy</vt:lpstr>
      <vt:lpstr>Times New Roman</vt:lpstr>
      <vt:lpstr>3_Office Theme</vt:lpstr>
      <vt:lpstr>E-Commerce Strategy</vt:lpstr>
      <vt:lpstr>E-Commerce Strategy</vt:lpstr>
      <vt:lpstr>E-Commerce Strategy</vt:lpstr>
      <vt:lpstr>E-Commerce Strategy</vt:lpstr>
      <vt:lpstr>Proses Perencanaan Strategis</vt:lpstr>
      <vt:lpstr>Proses Perencanaan Strategis</vt:lpstr>
      <vt:lpstr>Proses Perencanaan Strategis</vt:lpstr>
      <vt:lpstr>Proses Perencanaan Strategis</vt:lpstr>
      <vt:lpstr>Business Plan</vt:lpstr>
      <vt:lpstr>Business Case</vt:lpstr>
      <vt:lpstr>Peran Internet dalam Strategi </vt:lpstr>
      <vt:lpstr>E-Commerce Justification</vt:lpstr>
      <vt:lpstr>E-Commerce Justification</vt:lpstr>
      <vt:lpstr>E-Commerce Justification</vt:lpstr>
      <vt:lpstr>E-Commerce Justification</vt:lpstr>
      <vt:lpstr>Global E-Commerce</vt:lpstr>
      <vt:lpstr>Global E-Commerce</vt:lpstr>
      <vt:lpstr>Masalah Hukum, Etika, dan Peraturan</vt:lpstr>
      <vt:lpstr>The Future of Electronic Commerce</vt:lpstr>
      <vt:lpstr>PowerPoint Presentation</vt:lpstr>
      <vt:lpstr>PowerPoint Presentation</vt:lpstr>
    </vt:vector>
  </TitlesOfParts>
  <Company>Stibanas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113</cp:revision>
  <dcterms:created xsi:type="dcterms:W3CDTF">2006-09-20T02:32:44Z</dcterms:created>
  <dcterms:modified xsi:type="dcterms:W3CDTF">2021-04-18T16:49:47Z</dcterms:modified>
</cp:coreProperties>
</file>