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3"/>
  </p:notesMasterIdLst>
  <p:sldIdLst>
    <p:sldId id="256" r:id="rId2"/>
    <p:sldId id="303" r:id="rId3"/>
    <p:sldId id="304" r:id="rId4"/>
    <p:sldId id="305" r:id="rId5"/>
    <p:sldId id="306" r:id="rId6"/>
    <p:sldId id="307" r:id="rId7"/>
    <p:sldId id="309" r:id="rId8"/>
    <p:sldId id="308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290" r:id="rId19"/>
    <p:sldId id="301" r:id="rId20"/>
    <p:sldId id="319" r:id="rId21"/>
    <p:sldId id="283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916" autoAdjust="0"/>
  </p:normalViewPr>
  <p:slideViewPr>
    <p:cSldViewPr>
      <p:cViewPr varScale="1">
        <p:scale>
          <a:sx n="58" d="100"/>
          <a:sy n="58" d="100"/>
        </p:scale>
        <p:origin x="1546" y="9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lo Singadji" userId="8bffbbdb-4fbc-4a87-b9c3-46ced084e620" providerId="ADAL" clId="{36602262-2E96-4E6A-80E8-F2A406442CA9}"/>
    <pc:docChg chg="modSld">
      <pc:chgData name="Marcello Singadji" userId="8bffbbdb-4fbc-4a87-b9c3-46ced084e620" providerId="ADAL" clId="{36602262-2E96-4E6A-80E8-F2A406442CA9}" dt="2021-03-12T15:47:37.208" v="3" actId="6549"/>
      <pc:docMkLst>
        <pc:docMk/>
      </pc:docMkLst>
      <pc:sldChg chg="modSp mod">
        <pc:chgData name="Marcello Singadji" userId="8bffbbdb-4fbc-4a87-b9c3-46ced084e620" providerId="ADAL" clId="{36602262-2E96-4E6A-80E8-F2A406442CA9}" dt="2021-03-12T15:47:37.208" v="3" actId="6549"/>
        <pc:sldMkLst>
          <pc:docMk/>
          <pc:sldMk cId="1578865154" sldId="305"/>
        </pc:sldMkLst>
        <pc:spChg chg="mod">
          <ac:chgData name="Marcello Singadji" userId="8bffbbdb-4fbc-4a87-b9c3-46ced084e620" providerId="ADAL" clId="{36602262-2E96-4E6A-80E8-F2A406442CA9}" dt="2021-03-12T15:47:37.208" v="3" actId="6549"/>
          <ac:spMkLst>
            <pc:docMk/>
            <pc:sldMk cId="1578865154" sldId="305"/>
            <ac:spMk id="3" creationId="{F453B6ED-AB8A-461A-AC02-6070852E852E}"/>
          </ac:spMkLst>
        </pc:spChg>
      </pc:sldChg>
    </pc:docChg>
  </pc:docChgLst>
  <pc:docChgLst>
    <pc:chgData name="Marcello Singadji" userId="8bffbbdb-4fbc-4a87-b9c3-46ced084e620" providerId="ADAL" clId="{AE6C6F5F-DE86-4F20-B514-5F9B38CC8AB5}"/>
    <pc:docChg chg="undo redo custSel addSld delSld modSld sldOrd modMainMaster">
      <pc:chgData name="Marcello Singadji" userId="8bffbbdb-4fbc-4a87-b9c3-46ced084e620" providerId="ADAL" clId="{AE6C6F5F-DE86-4F20-B514-5F9B38CC8AB5}" dt="2021-02-14T02:51:08.086" v="3421" actId="14100"/>
      <pc:docMkLst>
        <pc:docMk/>
      </pc:docMkLst>
      <pc:sldChg chg="modSp mod">
        <pc:chgData name="Marcello Singadji" userId="8bffbbdb-4fbc-4a87-b9c3-46ced084e620" providerId="ADAL" clId="{AE6C6F5F-DE86-4F20-B514-5F9B38CC8AB5}" dt="2021-02-12T18:53:53.250" v="0" actId="20577"/>
        <pc:sldMkLst>
          <pc:docMk/>
          <pc:sldMk cId="0" sldId="256"/>
        </pc:sldMkLst>
        <pc:spChg chg="mod">
          <ac:chgData name="Marcello Singadji" userId="8bffbbdb-4fbc-4a87-b9c3-46ced084e620" providerId="ADAL" clId="{AE6C6F5F-DE86-4F20-B514-5F9B38CC8AB5}" dt="2021-02-12T18:53:53.250" v="0" actId="20577"/>
          <ac:spMkLst>
            <pc:docMk/>
            <pc:sldMk cId="0" sldId="256"/>
            <ac:spMk id="3075" creationId="{00000000-0000-0000-0000-000000000000}"/>
          </ac:spMkLst>
        </pc:spChg>
      </pc:sldChg>
      <pc:sldChg chg="del">
        <pc:chgData name="Marcello Singadji" userId="8bffbbdb-4fbc-4a87-b9c3-46ced084e620" providerId="ADAL" clId="{AE6C6F5F-DE86-4F20-B514-5F9B38CC8AB5}" dt="2021-02-12T19:13:10.062" v="861" actId="47"/>
        <pc:sldMkLst>
          <pc:docMk/>
          <pc:sldMk cId="1098536602" sldId="291"/>
        </pc:sldMkLst>
      </pc:sldChg>
      <pc:sldChg chg="del">
        <pc:chgData name="Marcello Singadji" userId="8bffbbdb-4fbc-4a87-b9c3-46ced084e620" providerId="ADAL" clId="{AE6C6F5F-DE86-4F20-B514-5F9B38CC8AB5}" dt="2021-02-12T19:13:10.062" v="861" actId="47"/>
        <pc:sldMkLst>
          <pc:docMk/>
          <pc:sldMk cId="3660132548" sldId="292"/>
        </pc:sldMkLst>
      </pc:sldChg>
      <pc:sldChg chg="del">
        <pc:chgData name="Marcello Singadji" userId="8bffbbdb-4fbc-4a87-b9c3-46ced084e620" providerId="ADAL" clId="{AE6C6F5F-DE86-4F20-B514-5F9B38CC8AB5}" dt="2021-02-12T19:13:10.062" v="861" actId="47"/>
        <pc:sldMkLst>
          <pc:docMk/>
          <pc:sldMk cId="4279233098" sldId="293"/>
        </pc:sldMkLst>
      </pc:sldChg>
      <pc:sldChg chg="del">
        <pc:chgData name="Marcello Singadji" userId="8bffbbdb-4fbc-4a87-b9c3-46ced084e620" providerId="ADAL" clId="{AE6C6F5F-DE86-4F20-B514-5F9B38CC8AB5}" dt="2021-02-12T19:13:10.062" v="861" actId="47"/>
        <pc:sldMkLst>
          <pc:docMk/>
          <pc:sldMk cId="2844350971" sldId="294"/>
        </pc:sldMkLst>
      </pc:sldChg>
      <pc:sldChg chg="del">
        <pc:chgData name="Marcello Singadji" userId="8bffbbdb-4fbc-4a87-b9c3-46ced084e620" providerId="ADAL" clId="{AE6C6F5F-DE86-4F20-B514-5F9B38CC8AB5}" dt="2021-02-12T19:13:10.062" v="861" actId="47"/>
        <pc:sldMkLst>
          <pc:docMk/>
          <pc:sldMk cId="2928928732" sldId="295"/>
        </pc:sldMkLst>
      </pc:sldChg>
      <pc:sldChg chg="del">
        <pc:chgData name="Marcello Singadji" userId="8bffbbdb-4fbc-4a87-b9c3-46ced084e620" providerId="ADAL" clId="{AE6C6F5F-DE86-4F20-B514-5F9B38CC8AB5}" dt="2021-02-12T19:13:10.062" v="861" actId="47"/>
        <pc:sldMkLst>
          <pc:docMk/>
          <pc:sldMk cId="2956841115" sldId="296"/>
        </pc:sldMkLst>
      </pc:sldChg>
      <pc:sldChg chg="del">
        <pc:chgData name="Marcello Singadji" userId="8bffbbdb-4fbc-4a87-b9c3-46ced084e620" providerId="ADAL" clId="{AE6C6F5F-DE86-4F20-B514-5F9B38CC8AB5}" dt="2021-02-12T19:13:10.062" v="861" actId="47"/>
        <pc:sldMkLst>
          <pc:docMk/>
          <pc:sldMk cId="2879394456" sldId="297"/>
        </pc:sldMkLst>
      </pc:sldChg>
      <pc:sldChg chg="del">
        <pc:chgData name="Marcello Singadji" userId="8bffbbdb-4fbc-4a87-b9c3-46ced084e620" providerId="ADAL" clId="{AE6C6F5F-DE86-4F20-B514-5F9B38CC8AB5}" dt="2021-02-12T19:13:10.062" v="861" actId="47"/>
        <pc:sldMkLst>
          <pc:docMk/>
          <pc:sldMk cId="4048981146" sldId="298"/>
        </pc:sldMkLst>
      </pc:sldChg>
      <pc:sldChg chg="del">
        <pc:chgData name="Marcello Singadji" userId="8bffbbdb-4fbc-4a87-b9c3-46ced084e620" providerId="ADAL" clId="{AE6C6F5F-DE86-4F20-B514-5F9B38CC8AB5}" dt="2021-02-12T19:13:10.062" v="861" actId="47"/>
        <pc:sldMkLst>
          <pc:docMk/>
          <pc:sldMk cId="1615909850" sldId="299"/>
        </pc:sldMkLst>
      </pc:sldChg>
      <pc:sldChg chg="del">
        <pc:chgData name="Marcello Singadji" userId="8bffbbdb-4fbc-4a87-b9c3-46ced084e620" providerId="ADAL" clId="{AE6C6F5F-DE86-4F20-B514-5F9B38CC8AB5}" dt="2021-02-12T19:13:10.062" v="861" actId="47"/>
        <pc:sldMkLst>
          <pc:docMk/>
          <pc:sldMk cId="3992621383" sldId="300"/>
        </pc:sldMkLst>
      </pc:sldChg>
      <pc:sldChg chg="modSp mod">
        <pc:chgData name="Marcello Singadji" userId="8bffbbdb-4fbc-4a87-b9c3-46ced084e620" providerId="ADAL" clId="{AE6C6F5F-DE86-4F20-B514-5F9B38CC8AB5}" dt="2021-02-14T02:48:09.804" v="3292" actId="20577"/>
        <pc:sldMkLst>
          <pc:docMk/>
          <pc:sldMk cId="573269148" sldId="301"/>
        </pc:sldMkLst>
        <pc:spChg chg="mod">
          <ac:chgData name="Marcello Singadji" userId="8bffbbdb-4fbc-4a87-b9c3-46ced084e620" providerId="ADAL" clId="{AE6C6F5F-DE86-4F20-B514-5F9B38CC8AB5}" dt="2021-02-14T02:48:09.804" v="3292" actId="20577"/>
          <ac:spMkLst>
            <pc:docMk/>
            <pc:sldMk cId="573269148" sldId="301"/>
            <ac:spMk id="3" creationId="{00000000-0000-0000-0000-000000000000}"/>
          </ac:spMkLst>
        </pc:spChg>
      </pc:sldChg>
      <pc:sldChg chg="del">
        <pc:chgData name="Marcello Singadji" userId="8bffbbdb-4fbc-4a87-b9c3-46ced084e620" providerId="ADAL" clId="{AE6C6F5F-DE86-4F20-B514-5F9B38CC8AB5}" dt="2021-02-12T19:13:10.062" v="861" actId="47"/>
        <pc:sldMkLst>
          <pc:docMk/>
          <pc:sldMk cId="1822640228" sldId="302"/>
        </pc:sldMkLst>
      </pc:sldChg>
      <pc:sldChg chg="modSp new mod">
        <pc:chgData name="Marcello Singadji" userId="8bffbbdb-4fbc-4a87-b9c3-46ced084e620" providerId="ADAL" clId="{AE6C6F5F-DE86-4F20-B514-5F9B38CC8AB5}" dt="2021-02-13T19:56:18.483" v="2798" actId="20577"/>
        <pc:sldMkLst>
          <pc:docMk/>
          <pc:sldMk cId="1596966149" sldId="303"/>
        </pc:sldMkLst>
        <pc:spChg chg="mod">
          <ac:chgData name="Marcello Singadji" userId="8bffbbdb-4fbc-4a87-b9c3-46ced084e620" providerId="ADAL" clId="{AE6C6F5F-DE86-4F20-B514-5F9B38CC8AB5}" dt="2021-02-12T18:54:55.244" v="39" actId="113"/>
          <ac:spMkLst>
            <pc:docMk/>
            <pc:sldMk cId="1596966149" sldId="303"/>
            <ac:spMk id="2" creationId="{FD3FA2CD-483A-4777-8D6B-1A03E252399C}"/>
          </ac:spMkLst>
        </pc:spChg>
        <pc:spChg chg="mod">
          <ac:chgData name="Marcello Singadji" userId="8bffbbdb-4fbc-4a87-b9c3-46ced084e620" providerId="ADAL" clId="{AE6C6F5F-DE86-4F20-B514-5F9B38CC8AB5}" dt="2021-02-13T19:56:18.483" v="2798" actId="20577"/>
          <ac:spMkLst>
            <pc:docMk/>
            <pc:sldMk cId="1596966149" sldId="303"/>
            <ac:spMk id="3" creationId="{A7F9875B-839D-4C9F-9C01-D063092AA2D1}"/>
          </ac:spMkLst>
        </pc:spChg>
      </pc:sldChg>
      <pc:sldChg chg="addSp delSp modSp new mod modClrScheme chgLayout">
        <pc:chgData name="Marcello Singadji" userId="8bffbbdb-4fbc-4a87-b9c3-46ced084e620" providerId="ADAL" clId="{AE6C6F5F-DE86-4F20-B514-5F9B38CC8AB5}" dt="2021-02-12T19:18:05.029" v="1093" actId="404"/>
        <pc:sldMkLst>
          <pc:docMk/>
          <pc:sldMk cId="688323980" sldId="304"/>
        </pc:sldMkLst>
        <pc:spChg chg="mod">
          <ac:chgData name="Marcello Singadji" userId="8bffbbdb-4fbc-4a87-b9c3-46ced084e620" providerId="ADAL" clId="{AE6C6F5F-DE86-4F20-B514-5F9B38CC8AB5}" dt="2021-02-12T19:12:44.332" v="857" actId="26606"/>
          <ac:spMkLst>
            <pc:docMk/>
            <pc:sldMk cId="688323980" sldId="304"/>
            <ac:spMk id="2" creationId="{7B271B5B-67CF-47D5-B758-B94C4F8C812D}"/>
          </ac:spMkLst>
        </pc:spChg>
        <pc:spChg chg="mod ord">
          <ac:chgData name="Marcello Singadji" userId="8bffbbdb-4fbc-4a87-b9c3-46ced084e620" providerId="ADAL" clId="{AE6C6F5F-DE86-4F20-B514-5F9B38CC8AB5}" dt="2021-02-12T19:18:05.029" v="1093" actId="404"/>
          <ac:spMkLst>
            <pc:docMk/>
            <pc:sldMk cId="688323980" sldId="304"/>
            <ac:spMk id="3" creationId="{B2DDED59-5E5E-49AF-8C73-2FBE1FA55A22}"/>
          </ac:spMkLst>
        </pc:spChg>
        <pc:spChg chg="add del mod">
          <ac:chgData name="Marcello Singadji" userId="8bffbbdb-4fbc-4a87-b9c3-46ced084e620" providerId="ADAL" clId="{AE6C6F5F-DE86-4F20-B514-5F9B38CC8AB5}" dt="2021-02-12T19:12:25.127" v="852" actId="26606"/>
          <ac:spMkLst>
            <pc:docMk/>
            <pc:sldMk cId="688323980" sldId="304"/>
            <ac:spMk id="9" creationId="{EB4950B8-15D6-4740-AE7B-18A96AA5F1E1}"/>
          </ac:spMkLst>
        </pc:spChg>
        <pc:spChg chg="add del mod">
          <ac:chgData name="Marcello Singadji" userId="8bffbbdb-4fbc-4a87-b9c3-46ced084e620" providerId="ADAL" clId="{AE6C6F5F-DE86-4F20-B514-5F9B38CC8AB5}" dt="2021-02-12T19:12:25.127" v="852" actId="26606"/>
          <ac:spMkLst>
            <pc:docMk/>
            <pc:sldMk cId="688323980" sldId="304"/>
            <ac:spMk id="11" creationId="{0117B379-1B28-413B-8631-519CD1033277}"/>
          </ac:spMkLst>
        </pc:spChg>
        <pc:picChg chg="add del mod">
          <ac:chgData name="Marcello Singadji" userId="8bffbbdb-4fbc-4a87-b9c3-46ced084e620" providerId="ADAL" clId="{AE6C6F5F-DE86-4F20-B514-5F9B38CC8AB5}" dt="2021-02-12T19:17:54.095" v="1089" actId="21"/>
          <ac:picMkLst>
            <pc:docMk/>
            <pc:sldMk cId="688323980" sldId="304"/>
            <ac:picMk id="4" creationId="{803A2B4C-2522-453B-923D-4452FE04C45E}"/>
          </ac:picMkLst>
        </pc:picChg>
      </pc:sldChg>
      <pc:sldChg chg="addSp modSp new mod">
        <pc:chgData name="Marcello Singadji" userId="8bffbbdb-4fbc-4a87-b9c3-46ced084e620" providerId="ADAL" clId="{AE6C6F5F-DE86-4F20-B514-5F9B38CC8AB5}" dt="2021-02-12T19:27:48.467" v="1473" actId="20577"/>
        <pc:sldMkLst>
          <pc:docMk/>
          <pc:sldMk cId="1578865154" sldId="305"/>
        </pc:sldMkLst>
        <pc:spChg chg="mod">
          <ac:chgData name="Marcello Singadji" userId="8bffbbdb-4fbc-4a87-b9c3-46ced084e620" providerId="ADAL" clId="{AE6C6F5F-DE86-4F20-B514-5F9B38CC8AB5}" dt="2021-02-12T19:14:47.121" v="910" actId="20577"/>
          <ac:spMkLst>
            <pc:docMk/>
            <pc:sldMk cId="1578865154" sldId="305"/>
            <ac:spMk id="2" creationId="{E84E6AB8-92BE-4D13-9049-2E072EBC0A18}"/>
          </ac:spMkLst>
        </pc:spChg>
        <pc:spChg chg="mod">
          <ac:chgData name="Marcello Singadji" userId="8bffbbdb-4fbc-4a87-b9c3-46ced084e620" providerId="ADAL" clId="{AE6C6F5F-DE86-4F20-B514-5F9B38CC8AB5}" dt="2021-02-12T19:27:48.467" v="1473" actId="20577"/>
          <ac:spMkLst>
            <pc:docMk/>
            <pc:sldMk cId="1578865154" sldId="305"/>
            <ac:spMk id="3" creationId="{F453B6ED-AB8A-461A-AC02-6070852E852E}"/>
          </ac:spMkLst>
        </pc:spChg>
        <pc:picChg chg="add mod">
          <ac:chgData name="Marcello Singadji" userId="8bffbbdb-4fbc-4a87-b9c3-46ced084e620" providerId="ADAL" clId="{AE6C6F5F-DE86-4F20-B514-5F9B38CC8AB5}" dt="2021-02-12T19:26:38.009" v="1462" actId="1076"/>
          <ac:picMkLst>
            <pc:docMk/>
            <pc:sldMk cId="1578865154" sldId="305"/>
            <ac:picMk id="4" creationId="{6B904682-2EC4-414A-80AD-9B7F0ECC622E}"/>
          </ac:picMkLst>
        </pc:picChg>
      </pc:sldChg>
      <pc:sldChg chg="addSp delSp modSp new mod modClrScheme chgLayout">
        <pc:chgData name="Marcello Singadji" userId="8bffbbdb-4fbc-4a87-b9c3-46ced084e620" providerId="ADAL" clId="{AE6C6F5F-DE86-4F20-B514-5F9B38CC8AB5}" dt="2021-02-13T03:18:21.438" v="1805" actId="404"/>
        <pc:sldMkLst>
          <pc:docMk/>
          <pc:sldMk cId="357436800" sldId="306"/>
        </pc:sldMkLst>
        <pc:spChg chg="mod ord">
          <ac:chgData name="Marcello Singadji" userId="8bffbbdb-4fbc-4a87-b9c3-46ced084e620" providerId="ADAL" clId="{AE6C6F5F-DE86-4F20-B514-5F9B38CC8AB5}" dt="2021-02-13T03:18:21.438" v="1805" actId="404"/>
          <ac:spMkLst>
            <pc:docMk/>
            <pc:sldMk cId="357436800" sldId="306"/>
            <ac:spMk id="2" creationId="{56F3506A-6470-4932-9F9C-8207D8C3BC5F}"/>
          </ac:spMkLst>
        </pc:spChg>
        <pc:spChg chg="add del mod ord">
          <ac:chgData name="Marcello Singadji" userId="8bffbbdb-4fbc-4a87-b9c3-46ced084e620" providerId="ADAL" clId="{AE6C6F5F-DE86-4F20-B514-5F9B38CC8AB5}" dt="2021-02-13T03:18:13.843" v="1800" actId="27636"/>
          <ac:spMkLst>
            <pc:docMk/>
            <pc:sldMk cId="357436800" sldId="306"/>
            <ac:spMk id="3" creationId="{822F9565-D126-4AA9-B376-5989301212CB}"/>
          </ac:spMkLst>
        </pc:spChg>
        <pc:spChg chg="add del mod">
          <ac:chgData name="Marcello Singadji" userId="8bffbbdb-4fbc-4a87-b9c3-46ced084e620" providerId="ADAL" clId="{AE6C6F5F-DE86-4F20-B514-5F9B38CC8AB5}" dt="2021-02-12T19:29:25.835" v="1513"/>
          <ac:spMkLst>
            <pc:docMk/>
            <pc:sldMk cId="357436800" sldId="306"/>
            <ac:spMk id="4" creationId="{AB92EBD6-8C4E-4551-9E65-5B1303941A35}"/>
          </ac:spMkLst>
        </pc:spChg>
        <pc:spChg chg="add del mod">
          <ac:chgData name="Marcello Singadji" userId="8bffbbdb-4fbc-4a87-b9c3-46ced084e620" providerId="ADAL" clId="{AE6C6F5F-DE86-4F20-B514-5F9B38CC8AB5}" dt="2021-02-13T03:10:56.012" v="1787" actId="478"/>
          <ac:spMkLst>
            <pc:docMk/>
            <pc:sldMk cId="357436800" sldId="306"/>
            <ac:spMk id="11" creationId="{A8B898C7-77E7-4179-B86E-44474FDE1F81}"/>
          </ac:spMkLst>
        </pc:spChg>
        <pc:spChg chg="add del mod">
          <ac:chgData name="Marcello Singadji" userId="8bffbbdb-4fbc-4a87-b9c3-46ced084e620" providerId="ADAL" clId="{AE6C6F5F-DE86-4F20-B514-5F9B38CC8AB5}" dt="2021-02-13T03:10:58.202" v="1788" actId="478"/>
          <ac:spMkLst>
            <pc:docMk/>
            <pc:sldMk cId="357436800" sldId="306"/>
            <ac:spMk id="13" creationId="{CF194E0D-82E8-4114-AE5D-9FC73C460906}"/>
          </ac:spMkLst>
        </pc:spChg>
        <pc:picChg chg="add mod">
          <ac:chgData name="Marcello Singadji" userId="8bffbbdb-4fbc-4a87-b9c3-46ced084e620" providerId="ADAL" clId="{AE6C6F5F-DE86-4F20-B514-5F9B38CC8AB5}" dt="2021-02-13T03:10:50.978" v="1786" actId="26606"/>
          <ac:picMkLst>
            <pc:docMk/>
            <pc:sldMk cId="357436800" sldId="306"/>
            <ac:picMk id="6" creationId="{AF0E3C19-55C4-4925-B286-B320408ED5FD}"/>
          </ac:picMkLst>
        </pc:picChg>
      </pc:sldChg>
      <pc:sldChg chg="new del">
        <pc:chgData name="Marcello Singadji" userId="8bffbbdb-4fbc-4a87-b9c3-46ced084e620" providerId="ADAL" clId="{AE6C6F5F-DE86-4F20-B514-5F9B38CC8AB5}" dt="2021-02-13T03:17:35.763" v="1792" actId="680"/>
        <pc:sldMkLst>
          <pc:docMk/>
          <pc:sldMk cId="2482363543" sldId="307"/>
        </pc:sldMkLst>
      </pc:sldChg>
      <pc:sldChg chg="addSp delSp modSp new mod modClrScheme chgLayout">
        <pc:chgData name="Marcello Singadji" userId="8bffbbdb-4fbc-4a87-b9c3-46ced084e620" providerId="ADAL" clId="{AE6C6F5F-DE86-4F20-B514-5F9B38CC8AB5}" dt="2021-02-13T03:41:46.558" v="2131" actId="1440"/>
        <pc:sldMkLst>
          <pc:docMk/>
          <pc:sldMk cId="2859416279" sldId="307"/>
        </pc:sldMkLst>
        <pc:spChg chg="mod">
          <ac:chgData name="Marcello Singadji" userId="8bffbbdb-4fbc-4a87-b9c3-46ced084e620" providerId="ADAL" clId="{AE6C6F5F-DE86-4F20-B514-5F9B38CC8AB5}" dt="2021-02-13T03:39:06.338" v="2109" actId="26606"/>
          <ac:spMkLst>
            <pc:docMk/>
            <pc:sldMk cId="2859416279" sldId="307"/>
            <ac:spMk id="2" creationId="{B92FFAD4-D350-42BD-B8BE-DD85FB80160A}"/>
          </ac:spMkLst>
        </pc:spChg>
        <pc:spChg chg="mod ord">
          <ac:chgData name="Marcello Singadji" userId="8bffbbdb-4fbc-4a87-b9c3-46ced084e620" providerId="ADAL" clId="{AE6C6F5F-DE86-4F20-B514-5F9B38CC8AB5}" dt="2021-02-13T03:41:22.778" v="2129" actId="14100"/>
          <ac:spMkLst>
            <pc:docMk/>
            <pc:sldMk cId="2859416279" sldId="307"/>
            <ac:spMk id="3" creationId="{7F9EF314-B2BD-4C44-AD56-F5CAD8ECC49A}"/>
          </ac:spMkLst>
        </pc:spChg>
        <pc:spChg chg="add del mod">
          <ac:chgData name="Marcello Singadji" userId="8bffbbdb-4fbc-4a87-b9c3-46ced084e620" providerId="ADAL" clId="{AE6C6F5F-DE86-4F20-B514-5F9B38CC8AB5}" dt="2021-02-13T03:39:06.338" v="2109" actId="26606"/>
          <ac:spMkLst>
            <pc:docMk/>
            <pc:sldMk cId="2859416279" sldId="307"/>
            <ac:spMk id="7" creationId="{BAE2FF58-1D65-46E0-9D70-6A21D406BD09}"/>
          </ac:spMkLst>
        </pc:spChg>
        <pc:spChg chg="add del mod">
          <ac:chgData name="Marcello Singadji" userId="8bffbbdb-4fbc-4a87-b9c3-46ced084e620" providerId="ADAL" clId="{AE6C6F5F-DE86-4F20-B514-5F9B38CC8AB5}" dt="2021-02-13T03:39:06.338" v="2109" actId="26606"/>
          <ac:spMkLst>
            <pc:docMk/>
            <pc:sldMk cId="2859416279" sldId="307"/>
            <ac:spMk id="8" creationId="{1FC55C1F-2C31-4F1C-8E51-A560B480C95D}"/>
          </ac:spMkLst>
        </pc:spChg>
        <pc:spChg chg="add del mod">
          <ac:chgData name="Marcello Singadji" userId="8bffbbdb-4fbc-4a87-b9c3-46ced084e620" providerId="ADAL" clId="{AE6C6F5F-DE86-4F20-B514-5F9B38CC8AB5}" dt="2021-02-13T03:38:56.538" v="2105" actId="26606"/>
          <ac:spMkLst>
            <pc:docMk/>
            <pc:sldMk cId="2859416279" sldId="307"/>
            <ac:spMk id="10" creationId="{8DC4C2DF-CBE1-4FA2-A926-9E17F1F3DAE0}"/>
          </ac:spMkLst>
        </pc:spChg>
        <pc:spChg chg="add del mod">
          <ac:chgData name="Marcello Singadji" userId="8bffbbdb-4fbc-4a87-b9c3-46ced084e620" providerId="ADAL" clId="{AE6C6F5F-DE86-4F20-B514-5F9B38CC8AB5}" dt="2021-02-13T03:38:56.538" v="2105" actId="26606"/>
          <ac:spMkLst>
            <pc:docMk/>
            <pc:sldMk cId="2859416279" sldId="307"/>
            <ac:spMk id="12" creationId="{FE3E3374-2FD8-42D1-ACD2-E243D78B696D}"/>
          </ac:spMkLst>
        </pc:spChg>
        <pc:picChg chg="add mod modCrop">
          <ac:chgData name="Marcello Singadji" userId="8bffbbdb-4fbc-4a87-b9c3-46ced084e620" providerId="ADAL" clId="{AE6C6F5F-DE86-4F20-B514-5F9B38CC8AB5}" dt="2021-02-13T03:41:46.558" v="2131" actId="1440"/>
          <ac:picMkLst>
            <pc:docMk/>
            <pc:sldMk cId="2859416279" sldId="307"/>
            <ac:picMk id="5" creationId="{C73B7A7D-B979-4A6F-B256-79C42BA6908C}"/>
          </ac:picMkLst>
        </pc:picChg>
      </pc:sldChg>
      <pc:sldChg chg="addSp delSp modSp new mod modClrScheme chgLayout">
        <pc:chgData name="Marcello Singadji" userId="8bffbbdb-4fbc-4a87-b9c3-46ced084e620" providerId="ADAL" clId="{AE6C6F5F-DE86-4F20-B514-5F9B38CC8AB5}" dt="2021-02-13T03:51:21.618" v="2196" actId="14100"/>
        <pc:sldMkLst>
          <pc:docMk/>
          <pc:sldMk cId="420133890" sldId="308"/>
        </pc:sldMkLst>
        <pc:spChg chg="del mod ord">
          <ac:chgData name="Marcello Singadji" userId="8bffbbdb-4fbc-4a87-b9c3-46ced084e620" providerId="ADAL" clId="{AE6C6F5F-DE86-4F20-B514-5F9B38CC8AB5}" dt="2021-02-13T03:44:59.813" v="2133" actId="700"/>
          <ac:spMkLst>
            <pc:docMk/>
            <pc:sldMk cId="420133890" sldId="308"/>
            <ac:spMk id="2" creationId="{A9EEFA57-3AAB-4A55-B5CA-D37E95C335F8}"/>
          </ac:spMkLst>
        </pc:spChg>
        <pc:spChg chg="del">
          <ac:chgData name="Marcello Singadji" userId="8bffbbdb-4fbc-4a87-b9c3-46ced084e620" providerId="ADAL" clId="{AE6C6F5F-DE86-4F20-B514-5F9B38CC8AB5}" dt="2021-02-13T03:44:59.813" v="2133" actId="700"/>
          <ac:spMkLst>
            <pc:docMk/>
            <pc:sldMk cId="420133890" sldId="308"/>
            <ac:spMk id="3" creationId="{1717D90A-458E-4EF4-966B-35CC36C2F601}"/>
          </ac:spMkLst>
        </pc:spChg>
        <pc:spChg chg="add del mod ord">
          <ac:chgData name="Marcello Singadji" userId="8bffbbdb-4fbc-4a87-b9c3-46ced084e620" providerId="ADAL" clId="{AE6C6F5F-DE86-4F20-B514-5F9B38CC8AB5}" dt="2021-02-13T03:45:07.583" v="2138" actId="26606"/>
          <ac:spMkLst>
            <pc:docMk/>
            <pc:sldMk cId="420133890" sldId="308"/>
            <ac:spMk id="4" creationId="{F53C904F-02A7-45AA-B48B-72349889E842}"/>
          </ac:spMkLst>
        </pc:spChg>
        <pc:spChg chg="add del mod">
          <ac:chgData name="Marcello Singadji" userId="8bffbbdb-4fbc-4a87-b9c3-46ced084e620" providerId="ADAL" clId="{AE6C6F5F-DE86-4F20-B514-5F9B38CC8AB5}" dt="2021-02-13T03:51:12.138" v="2194" actId="478"/>
          <ac:spMkLst>
            <pc:docMk/>
            <pc:sldMk cId="420133890" sldId="308"/>
            <ac:spMk id="8" creationId="{124CED01-686C-401C-B0E7-0EE41DCD12BE}"/>
          </ac:spMkLst>
        </pc:spChg>
        <pc:spChg chg="add del mod">
          <ac:chgData name="Marcello Singadji" userId="8bffbbdb-4fbc-4a87-b9c3-46ced084e620" providerId="ADAL" clId="{AE6C6F5F-DE86-4F20-B514-5F9B38CC8AB5}" dt="2021-02-13T03:45:07.578" v="2137" actId="26606"/>
          <ac:spMkLst>
            <pc:docMk/>
            <pc:sldMk cId="420133890" sldId="308"/>
            <ac:spMk id="9" creationId="{3D6E5D39-B552-43DC-BE78-6112F3855E58}"/>
          </ac:spMkLst>
        </pc:spChg>
        <pc:spChg chg="add del mod">
          <ac:chgData name="Marcello Singadji" userId="8bffbbdb-4fbc-4a87-b9c3-46ced084e620" providerId="ADAL" clId="{AE6C6F5F-DE86-4F20-B514-5F9B38CC8AB5}" dt="2021-02-13T03:45:05.148" v="2135" actId="26606"/>
          <ac:spMkLst>
            <pc:docMk/>
            <pc:sldMk cId="420133890" sldId="308"/>
            <ac:spMk id="10" creationId="{65DE25AA-5993-409F-BE26-6688F28A390A}"/>
          </ac:spMkLst>
        </pc:spChg>
        <pc:spChg chg="add del mod">
          <ac:chgData name="Marcello Singadji" userId="8bffbbdb-4fbc-4a87-b9c3-46ced084e620" providerId="ADAL" clId="{AE6C6F5F-DE86-4F20-B514-5F9B38CC8AB5}" dt="2021-02-13T03:45:07.578" v="2137" actId="26606"/>
          <ac:spMkLst>
            <pc:docMk/>
            <pc:sldMk cId="420133890" sldId="308"/>
            <ac:spMk id="11" creationId="{45C2F405-1083-4492-B605-EAEAE92578BC}"/>
          </ac:spMkLst>
        </pc:spChg>
        <pc:spChg chg="add del mod">
          <ac:chgData name="Marcello Singadji" userId="8bffbbdb-4fbc-4a87-b9c3-46ced084e620" providerId="ADAL" clId="{AE6C6F5F-DE86-4F20-B514-5F9B38CC8AB5}" dt="2021-02-13T03:46:29.638" v="2182" actId="478"/>
          <ac:spMkLst>
            <pc:docMk/>
            <pc:sldMk cId="420133890" sldId="308"/>
            <ac:spMk id="13" creationId="{B856F37B-965B-4AD9-98A1-D99B4C591425}"/>
          </ac:spMkLst>
        </pc:spChg>
        <pc:spChg chg="add del mod">
          <ac:chgData name="Marcello Singadji" userId="8bffbbdb-4fbc-4a87-b9c3-46ced084e620" providerId="ADAL" clId="{AE6C6F5F-DE86-4F20-B514-5F9B38CC8AB5}" dt="2021-02-13T03:51:09.568" v="2193" actId="478"/>
          <ac:spMkLst>
            <pc:docMk/>
            <pc:sldMk cId="420133890" sldId="308"/>
            <ac:spMk id="14" creationId="{A6D75DE0-0E60-472B-95A2-9DC9A4ADB1EF}"/>
          </ac:spMkLst>
        </pc:spChg>
        <pc:spChg chg="add del mod">
          <ac:chgData name="Marcello Singadji" userId="8bffbbdb-4fbc-4a87-b9c3-46ced084e620" providerId="ADAL" clId="{AE6C6F5F-DE86-4F20-B514-5F9B38CC8AB5}" dt="2021-02-13T03:45:50.688" v="2176"/>
          <ac:spMkLst>
            <pc:docMk/>
            <pc:sldMk cId="420133890" sldId="308"/>
            <ac:spMk id="15" creationId="{F501A56A-4395-4AA4-87FB-B3C13B0D9950}"/>
          </ac:spMkLst>
        </pc:spChg>
        <pc:picChg chg="add del">
          <ac:chgData name="Marcello Singadji" userId="8bffbbdb-4fbc-4a87-b9c3-46ced084e620" providerId="ADAL" clId="{AE6C6F5F-DE86-4F20-B514-5F9B38CC8AB5}" dt="2021-02-13T03:45:05.148" v="2135" actId="26606"/>
          <ac:picMkLst>
            <pc:docMk/>
            <pc:sldMk cId="420133890" sldId="308"/>
            <ac:picMk id="6" creationId="{BB406AC8-2DBB-45B4-AC68-77FEE7B4EE0A}"/>
          </ac:picMkLst>
        </pc:picChg>
        <pc:picChg chg="add mod">
          <ac:chgData name="Marcello Singadji" userId="8bffbbdb-4fbc-4a87-b9c3-46ced084e620" providerId="ADAL" clId="{AE6C6F5F-DE86-4F20-B514-5F9B38CC8AB5}" dt="2021-02-13T03:51:21.618" v="2196" actId="14100"/>
          <ac:picMkLst>
            <pc:docMk/>
            <pc:sldMk cId="420133890" sldId="308"/>
            <ac:picMk id="7" creationId="{90D108E1-CE11-457F-96A0-CAE5EF28EFF1}"/>
          </ac:picMkLst>
        </pc:picChg>
      </pc:sldChg>
      <pc:sldChg chg="addSp delSp modSp new mod ord modClrScheme chgLayout">
        <pc:chgData name="Marcello Singadji" userId="8bffbbdb-4fbc-4a87-b9c3-46ced084e620" providerId="ADAL" clId="{AE6C6F5F-DE86-4F20-B514-5F9B38CC8AB5}" dt="2021-02-13T03:47:47.648" v="2190" actId="27614"/>
        <pc:sldMkLst>
          <pc:docMk/>
          <pc:sldMk cId="2216292664" sldId="309"/>
        </pc:sldMkLst>
        <pc:spChg chg="mod">
          <ac:chgData name="Marcello Singadji" userId="8bffbbdb-4fbc-4a87-b9c3-46ced084e620" providerId="ADAL" clId="{AE6C6F5F-DE86-4F20-B514-5F9B38CC8AB5}" dt="2021-02-13T03:47:31.173" v="2189" actId="26606"/>
          <ac:spMkLst>
            <pc:docMk/>
            <pc:sldMk cId="2216292664" sldId="309"/>
            <ac:spMk id="2" creationId="{56ECDE7C-4CBE-4353-B0C8-92180E2B6790}"/>
          </ac:spMkLst>
        </pc:spChg>
        <pc:spChg chg="del">
          <ac:chgData name="Marcello Singadji" userId="8bffbbdb-4fbc-4a87-b9c3-46ced084e620" providerId="ADAL" clId="{AE6C6F5F-DE86-4F20-B514-5F9B38CC8AB5}" dt="2021-02-13T03:47:25.955" v="2188" actId="22"/>
          <ac:spMkLst>
            <pc:docMk/>
            <pc:sldMk cId="2216292664" sldId="309"/>
            <ac:spMk id="3" creationId="{838371ED-B6ED-4000-94CA-6B8CFC713254}"/>
          </ac:spMkLst>
        </pc:spChg>
        <pc:spChg chg="del">
          <ac:chgData name="Marcello Singadji" userId="8bffbbdb-4fbc-4a87-b9c3-46ced084e620" providerId="ADAL" clId="{AE6C6F5F-DE86-4F20-B514-5F9B38CC8AB5}" dt="2021-02-13T03:47:31.173" v="2189" actId="26606"/>
          <ac:spMkLst>
            <pc:docMk/>
            <pc:sldMk cId="2216292664" sldId="309"/>
            <ac:spMk id="4" creationId="{9E34FA1D-207E-4D60-8984-16EABFC4FC56}"/>
          </ac:spMkLst>
        </pc:spChg>
        <pc:picChg chg="add mod ord">
          <ac:chgData name="Marcello Singadji" userId="8bffbbdb-4fbc-4a87-b9c3-46ced084e620" providerId="ADAL" clId="{AE6C6F5F-DE86-4F20-B514-5F9B38CC8AB5}" dt="2021-02-13T03:47:47.648" v="2190" actId="27614"/>
          <ac:picMkLst>
            <pc:docMk/>
            <pc:sldMk cId="2216292664" sldId="309"/>
            <ac:picMk id="6" creationId="{E5A9F1C0-3211-47CB-B81C-C17B8E08439F}"/>
          </ac:picMkLst>
        </pc:picChg>
      </pc:sldChg>
      <pc:sldChg chg="addSp delSp modSp new mod modClrScheme chgLayout modNotesTx">
        <pc:chgData name="Marcello Singadji" userId="8bffbbdb-4fbc-4a87-b9c3-46ced084e620" providerId="ADAL" clId="{AE6C6F5F-DE86-4F20-B514-5F9B38CC8AB5}" dt="2021-02-13T04:19:38.615" v="2307" actId="14100"/>
        <pc:sldMkLst>
          <pc:docMk/>
          <pc:sldMk cId="2305124878" sldId="310"/>
        </pc:sldMkLst>
        <pc:spChg chg="del mod ord">
          <ac:chgData name="Marcello Singadji" userId="8bffbbdb-4fbc-4a87-b9c3-46ced084e620" providerId="ADAL" clId="{AE6C6F5F-DE86-4F20-B514-5F9B38CC8AB5}" dt="2021-02-13T03:50:53.521" v="2192" actId="700"/>
          <ac:spMkLst>
            <pc:docMk/>
            <pc:sldMk cId="2305124878" sldId="310"/>
            <ac:spMk id="2" creationId="{852862F2-FAA3-4C95-90E0-AED06953E763}"/>
          </ac:spMkLst>
        </pc:spChg>
        <pc:spChg chg="del mod ord">
          <ac:chgData name="Marcello Singadji" userId="8bffbbdb-4fbc-4a87-b9c3-46ced084e620" providerId="ADAL" clId="{AE6C6F5F-DE86-4F20-B514-5F9B38CC8AB5}" dt="2021-02-13T03:50:53.521" v="2192" actId="700"/>
          <ac:spMkLst>
            <pc:docMk/>
            <pc:sldMk cId="2305124878" sldId="310"/>
            <ac:spMk id="3" creationId="{99F1432B-06BA-476B-BD8F-92ABBEDC408E}"/>
          </ac:spMkLst>
        </pc:spChg>
        <pc:spChg chg="del">
          <ac:chgData name="Marcello Singadji" userId="8bffbbdb-4fbc-4a87-b9c3-46ced084e620" providerId="ADAL" clId="{AE6C6F5F-DE86-4F20-B514-5F9B38CC8AB5}" dt="2021-02-13T03:50:53.521" v="2192" actId="700"/>
          <ac:spMkLst>
            <pc:docMk/>
            <pc:sldMk cId="2305124878" sldId="310"/>
            <ac:spMk id="4" creationId="{B98BA485-083C-45F8-9465-89DDD60D22B7}"/>
          </ac:spMkLst>
        </pc:spChg>
        <pc:spChg chg="add mod ord">
          <ac:chgData name="Marcello Singadji" userId="8bffbbdb-4fbc-4a87-b9c3-46ced084e620" providerId="ADAL" clId="{AE6C6F5F-DE86-4F20-B514-5F9B38CC8AB5}" dt="2021-02-13T04:05:05.223" v="2220" actId="20577"/>
          <ac:spMkLst>
            <pc:docMk/>
            <pc:sldMk cId="2305124878" sldId="310"/>
            <ac:spMk id="5" creationId="{254092C1-C7F5-41DD-A594-69CBC659BE80}"/>
          </ac:spMkLst>
        </pc:spChg>
        <pc:spChg chg="add mod ord">
          <ac:chgData name="Marcello Singadji" userId="8bffbbdb-4fbc-4a87-b9c3-46ced084e620" providerId="ADAL" clId="{AE6C6F5F-DE86-4F20-B514-5F9B38CC8AB5}" dt="2021-02-13T04:14:10.787" v="2289" actId="20577"/>
          <ac:spMkLst>
            <pc:docMk/>
            <pc:sldMk cId="2305124878" sldId="310"/>
            <ac:spMk id="6" creationId="{D017F9AA-35E6-4F64-AC23-A30DEA237946}"/>
          </ac:spMkLst>
        </pc:spChg>
        <pc:picChg chg="add mod">
          <ac:chgData name="Marcello Singadji" userId="8bffbbdb-4fbc-4a87-b9c3-46ced084e620" providerId="ADAL" clId="{AE6C6F5F-DE86-4F20-B514-5F9B38CC8AB5}" dt="2021-02-13T04:19:38.615" v="2307" actId="14100"/>
          <ac:picMkLst>
            <pc:docMk/>
            <pc:sldMk cId="2305124878" sldId="310"/>
            <ac:picMk id="7" creationId="{9BA82579-2264-4F30-8673-662A4D5D105C}"/>
          </ac:picMkLst>
        </pc:picChg>
      </pc:sldChg>
      <pc:sldChg chg="addSp modSp new mod modNotesTx">
        <pc:chgData name="Marcello Singadji" userId="8bffbbdb-4fbc-4a87-b9c3-46ced084e620" providerId="ADAL" clId="{AE6C6F5F-DE86-4F20-B514-5F9B38CC8AB5}" dt="2021-02-13T04:29:15.025" v="2489"/>
        <pc:sldMkLst>
          <pc:docMk/>
          <pc:sldMk cId="2399067487" sldId="311"/>
        </pc:sldMkLst>
        <pc:spChg chg="mod">
          <ac:chgData name="Marcello Singadji" userId="8bffbbdb-4fbc-4a87-b9c3-46ced084e620" providerId="ADAL" clId="{AE6C6F5F-DE86-4F20-B514-5F9B38CC8AB5}" dt="2021-02-13T04:23:29.403" v="2340" actId="20577"/>
          <ac:spMkLst>
            <pc:docMk/>
            <pc:sldMk cId="2399067487" sldId="311"/>
            <ac:spMk id="2" creationId="{14169B51-F0A0-4DE4-8E78-26FDF13506D3}"/>
          </ac:spMkLst>
        </pc:spChg>
        <pc:spChg chg="mod">
          <ac:chgData name="Marcello Singadji" userId="8bffbbdb-4fbc-4a87-b9c3-46ced084e620" providerId="ADAL" clId="{AE6C6F5F-DE86-4F20-B514-5F9B38CC8AB5}" dt="2021-02-13T04:25:23.050" v="2406" actId="20577"/>
          <ac:spMkLst>
            <pc:docMk/>
            <pc:sldMk cId="2399067487" sldId="311"/>
            <ac:spMk id="3" creationId="{53B80792-21B1-44E8-8BEC-7B80C450345B}"/>
          </ac:spMkLst>
        </pc:spChg>
        <pc:spChg chg="add mod">
          <ac:chgData name="Marcello Singadji" userId="8bffbbdb-4fbc-4a87-b9c3-46ced084e620" providerId="ADAL" clId="{AE6C6F5F-DE86-4F20-B514-5F9B38CC8AB5}" dt="2021-02-13T04:27:49.370" v="2430" actId="1076"/>
          <ac:spMkLst>
            <pc:docMk/>
            <pc:sldMk cId="2399067487" sldId="311"/>
            <ac:spMk id="4" creationId="{E32F3F1A-9909-494D-A041-53152785FFC4}"/>
          </ac:spMkLst>
        </pc:spChg>
      </pc:sldChg>
      <pc:sldChg chg="addSp modSp new mod modClrScheme chgLayout">
        <pc:chgData name="Marcello Singadji" userId="8bffbbdb-4fbc-4a87-b9c3-46ced084e620" providerId="ADAL" clId="{AE6C6F5F-DE86-4F20-B514-5F9B38CC8AB5}" dt="2021-02-13T04:38:17.861" v="2600" actId="20577"/>
        <pc:sldMkLst>
          <pc:docMk/>
          <pc:sldMk cId="3989890510" sldId="312"/>
        </pc:sldMkLst>
        <pc:spChg chg="mod ord">
          <ac:chgData name="Marcello Singadji" userId="8bffbbdb-4fbc-4a87-b9c3-46ced084e620" providerId="ADAL" clId="{AE6C6F5F-DE86-4F20-B514-5F9B38CC8AB5}" dt="2021-02-13T04:38:17.861" v="2600" actId="20577"/>
          <ac:spMkLst>
            <pc:docMk/>
            <pc:sldMk cId="3989890510" sldId="312"/>
            <ac:spMk id="2" creationId="{C61F5857-2C89-402D-8E7B-16F1A09D7055}"/>
          </ac:spMkLst>
        </pc:spChg>
        <pc:spChg chg="mod ord">
          <ac:chgData name="Marcello Singadji" userId="8bffbbdb-4fbc-4a87-b9c3-46ced084e620" providerId="ADAL" clId="{AE6C6F5F-DE86-4F20-B514-5F9B38CC8AB5}" dt="2021-02-13T04:33:35.953" v="2544" actId="14100"/>
          <ac:spMkLst>
            <pc:docMk/>
            <pc:sldMk cId="3989890510" sldId="312"/>
            <ac:spMk id="3" creationId="{9895DA04-38D1-476E-A254-ADD3DBA6FC9F}"/>
          </ac:spMkLst>
        </pc:spChg>
        <pc:picChg chg="add mod">
          <ac:chgData name="Marcello Singadji" userId="8bffbbdb-4fbc-4a87-b9c3-46ced084e620" providerId="ADAL" clId="{AE6C6F5F-DE86-4F20-B514-5F9B38CC8AB5}" dt="2021-02-13T04:33:19.643" v="2542" actId="26606"/>
          <ac:picMkLst>
            <pc:docMk/>
            <pc:sldMk cId="3989890510" sldId="312"/>
            <ac:picMk id="5" creationId="{B2E8E3D7-BB5D-41CB-B7D4-F75651930159}"/>
          </ac:picMkLst>
        </pc:picChg>
      </pc:sldChg>
      <pc:sldChg chg="addSp delSp modSp new add del mod modClrScheme chgLayout">
        <pc:chgData name="Marcello Singadji" userId="8bffbbdb-4fbc-4a87-b9c3-46ced084e620" providerId="ADAL" clId="{AE6C6F5F-DE86-4F20-B514-5F9B38CC8AB5}" dt="2021-02-13T04:36:42.950" v="2579" actId="47"/>
        <pc:sldMkLst>
          <pc:docMk/>
          <pc:sldMk cId="953793289" sldId="313"/>
        </pc:sldMkLst>
        <pc:spChg chg="del">
          <ac:chgData name="Marcello Singadji" userId="8bffbbdb-4fbc-4a87-b9c3-46ced084e620" providerId="ADAL" clId="{AE6C6F5F-DE86-4F20-B514-5F9B38CC8AB5}" dt="2021-02-13T04:34:39.583" v="2563" actId="700"/>
          <ac:spMkLst>
            <pc:docMk/>
            <pc:sldMk cId="953793289" sldId="313"/>
            <ac:spMk id="2" creationId="{7905EEE3-468C-4B7B-B174-9BA48F8BA809}"/>
          </ac:spMkLst>
        </pc:spChg>
        <pc:spChg chg="del">
          <ac:chgData name="Marcello Singadji" userId="8bffbbdb-4fbc-4a87-b9c3-46ced084e620" providerId="ADAL" clId="{AE6C6F5F-DE86-4F20-B514-5F9B38CC8AB5}" dt="2021-02-13T04:33:58.310" v="2546"/>
          <ac:spMkLst>
            <pc:docMk/>
            <pc:sldMk cId="953793289" sldId="313"/>
            <ac:spMk id="3" creationId="{DBDE5A10-9465-4B84-87E3-F32862E10313}"/>
          </ac:spMkLst>
        </pc:spChg>
        <pc:spChg chg="add del mod">
          <ac:chgData name="Marcello Singadji" userId="8bffbbdb-4fbc-4a87-b9c3-46ced084e620" providerId="ADAL" clId="{AE6C6F5F-DE86-4F20-B514-5F9B38CC8AB5}" dt="2021-02-13T04:34:11.432" v="2550"/>
          <ac:spMkLst>
            <pc:docMk/>
            <pc:sldMk cId="953793289" sldId="313"/>
            <ac:spMk id="6" creationId="{A044CAFC-2D8D-411F-9886-3A826827A87A}"/>
          </ac:spMkLst>
        </pc:spChg>
        <pc:spChg chg="add del mod">
          <ac:chgData name="Marcello Singadji" userId="8bffbbdb-4fbc-4a87-b9c3-46ced084e620" providerId="ADAL" clId="{AE6C6F5F-DE86-4F20-B514-5F9B38CC8AB5}" dt="2021-02-13T04:34:19.083" v="2554"/>
          <ac:spMkLst>
            <pc:docMk/>
            <pc:sldMk cId="953793289" sldId="313"/>
            <ac:spMk id="9" creationId="{5F21E388-3779-4D77-94FC-463FA8DBC766}"/>
          </ac:spMkLst>
        </pc:spChg>
        <pc:spChg chg="add del mod">
          <ac:chgData name="Marcello Singadji" userId="8bffbbdb-4fbc-4a87-b9c3-46ced084e620" providerId="ADAL" clId="{AE6C6F5F-DE86-4F20-B514-5F9B38CC8AB5}" dt="2021-02-13T04:34:29.824" v="2560"/>
          <ac:spMkLst>
            <pc:docMk/>
            <pc:sldMk cId="953793289" sldId="313"/>
            <ac:spMk id="12" creationId="{BD4F2E39-B911-420E-97B8-327954206C80}"/>
          </ac:spMkLst>
        </pc:spChg>
        <pc:spChg chg="add del mod">
          <ac:chgData name="Marcello Singadji" userId="8bffbbdb-4fbc-4a87-b9c3-46ced084e620" providerId="ADAL" clId="{AE6C6F5F-DE86-4F20-B514-5F9B38CC8AB5}" dt="2021-02-13T04:34:54.071" v="2567" actId="26606"/>
          <ac:spMkLst>
            <pc:docMk/>
            <pc:sldMk cId="953793289" sldId="313"/>
            <ac:spMk id="19" creationId="{4F405B08-C886-4A1B-B8F6-4FEAE961D5AE}"/>
          </ac:spMkLst>
        </pc:spChg>
        <pc:spChg chg="add del mod">
          <ac:chgData name="Marcello Singadji" userId="8bffbbdb-4fbc-4a87-b9c3-46ced084e620" providerId="ADAL" clId="{AE6C6F5F-DE86-4F20-B514-5F9B38CC8AB5}" dt="2021-02-13T04:35:01.092" v="2569" actId="478"/>
          <ac:spMkLst>
            <pc:docMk/>
            <pc:sldMk cId="953793289" sldId="313"/>
            <ac:spMk id="24" creationId="{CEBF9AEE-0EB7-4389-9ECB-6CD928F9D8FC}"/>
          </ac:spMkLst>
        </pc:spChg>
        <pc:spChg chg="add del mod">
          <ac:chgData name="Marcello Singadji" userId="8bffbbdb-4fbc-4a87-b9c3-46ced084e620" providerId="ADAL" clId="{AE6C6F5F-DE86-4F20-B514-5F9B38CC8AB5}" dt="2021-02-13T04:35:00.111" v="2568" actId="478"/>
          <ac:spMkLst>
            <pc:docMk/>
            <pc:sldMk cId="953793289" sldId="313"/>
            <ac:spMk id="26" creationId="{A9030429-FBDB-48B8-ACDF-042F70CBD010}"/>
          </ac:spMkLst>
        </pc:spChg>
        <pc:picChg chg="add del mod">
          <ac:chgData name="Marcello Singadji" userId="8bffbbdb-4fbc-4a87-b9c3-46ced084e620" providerId="ADAL" clId="{AE6C6F5F-DE86-4F20-B514-5F9B38CC8AB5}" dt="2021-02-13T04:34:10.514" v="2549" actId="478"/>
          <ac:picMkLst>
            <pc:docMk/>
            <pc:sldMk cId="953793289" sldId="313"/>
            <ac:picMk id="5" creationId="{4FC91255-CC5F-40DC-91D3-B8A8769878FC}"/>
          </ac:picMkLst>
        </pc:picChg>
        <pc:picChg chg="add del mod">
          <ac:chgData name="Marcello Singadji" userId="8bffbbdb-4fbc-4a87-b9c3-46ced084e620" providerId="ADAL" clId="{AE6C6F5F-DE86-4F20-B514-5F9B38CC8AB5}" dt="2021-02-13T04:34:18.364" v="2553" actId="478"/>
          <ac:picMkLst>
            <pc:docMk/>
            <pc:sldMk cId="953793289" sldId="313"/>
            <ac:picMk id="8" creationId="{ED8CD702-7122-400E-8028-569E01589322}"/>
          </ac:picMkLst>
        </pc:picChg>
        <pc:picChg chg="add del mod">
          <ac:chgData name="Marcello Singadji" userId="8bffbbdb-4fbc-4a87-b9c3-46ced084e620" providerId="ADAL" clId="{AE6C6F5F-DE86-4F20-B514-5F9B38CC8AB5}" dt="2021-02-13T04:34:29.033" v="2559" actId="478"/>
          <ac:picMkLst>
            <pc:docMk/>
            <pc:sldMk cId="953793289" sldId="313"/>
            <ac:picMk id="11" creationId="{29844EC7-F6A5-4904-8E90-3CAA00552BFF}"/>
          </ac:picMkLst>
        </pc:picChg>
        <pc:picChg chg="add mod ord">
          <ac:chgData name="Marcello Singadji" userId="8bffbbdb-4fbc-4a87-b9c3-46ced084e620" providerId="ADAL" clId="{AE6C6F5F-DE86-4F20-B514-5F9B38CC8AB5}" dt="2021-02-13T04:36:09.338" v="2578" actId="1038"/>
          <ac:picMkLst>
            <pc:docMk/>
            <pc:sldMk cId="953793289" sldId="313"/>
            <ac:picMk id="14" creationId="{D8C6840D-6BA3-4BFE-8EC8-0983FC00EEF5}"/>
          </ac:picMkLst>
        </pc:picChg>
      </pc:sldChg>
      <pc:sldChg chg="modSp new mod">
        <pc:chgData name="Marcello Singadji" userId="8bffbbdb-4fbc-4a87-b9c3-46ced084e620" providerId="ADAL" clId="{AE6C6F5F-DE86-4F20-B514-5F9B38CC8AB5}" dt="2021-02-13T04:44:09.199" v="2656"/>
        <pc:sldMkLst>
          <pc:docMk/>
          <pc:sldMk cId="1398820690" sldId="313"/>
        </pc:sldMkLst>
        <pc:spChg chg="mod">
          <ac:chgData name="Marcello Singadji" userId="8bffbbdb-4fbc-4a87-b9c3-46ced084e620" providerId="ADAL" clId="{AE6C6F5F-DE86-4F20-B514-5F9B38CC8AB5}" dt="2021-02-13T04:38:58.898" v="2619" actId="20577"/>
          <ac:spMkLst>
            <pc:docMk/>
            <pc:sldMk cId="1398820690" sldId="313"/>
            <ac:spMk id="2" creationId="{696FB477-E346-4A72-8B67-C3EC92D24738}"/>
          </ac:spMkLst>
        </pc:spChg>
        <pc:spChg chg="mod">
          <ac:chgData name="Marcello Singadji" userId="8bffbbdb-4fbc-4a87-b9c3-46ced084e620" providerId="ADAL" clId="{AE6C6F5F-DE86-4F20-B514-5F9B38CC8AB5}" dt="2021-02-13T04:44:09.199" v="2656"/>
          <ac:spMkLst>
            <pc:docMk/>
            <pc:sldMk cId="1398820690" sldId="313"/>
            <ac:spMk id="3" creationId="{57B96E12-07B5-4653-97CE-44362AF0A8FB}"/>
          </ac:spMkLst>
        </pc:spChg>
      </pc:sldChg>
      <pc:sldChg chg="modSp new mod">
        <pc:chgData name="Marcello Singadji" userId="8bffbbdb-4fbc-4a87-b9c3-46ced084e620" providerId="ADAL" clId="{AE6C6F5F-DE86-4F20-B514-5F9B38CC8AB5}" dt="2021-02-13T04:47:42.530" v="2713" actId="20577"/>
        <pc:sldMkLst>
          <pc:docMk/>
          <pc:sldMk cId="459125887" sldId="314"/>
        </pc:sldMkLst>
        <pc:spChg chg="mod">
          <ac:chgData name="Marcello Singadji" userId="8bffbbdb-4fbc-4a87-b9c3-46ced084e620" providerId="ADAL" clId="{AE6C6F5F-DE86-4F20-B514-5F9B38CC8AB5}" dt="2021-02-13T04:45:31.521" v="2675" actId="20577"/>
          <ac:spMkLst>
            <pc:docMk/>
            <pc:sldMk cId="459125887" sldId="314"/>
            <ac:spMk id="2" creationId="{AC4F0C47-34E5-4066-8A27-E29EADECBC0B}"/>
          </ac:spMkLst>
        </pc:spChg>
        <pc:spChg chg="mod">
          <ac:chgData name="Marcello Singadji" userId="8bffbbdb-4fbc-4a87-b9c3-46ced084e620" providerId="ADAL" clId="{AE6C6F5F-DE86-4F20-B514-5F9B38CC8AB5}" dt="2021-02-13T04:47:42.530" v="2713" actId="20577"/>
          <ac:spMkLst>
            <pc:docMk/>
            <pc:sldMk cId="459125887" sldId="314"/>
            <ac:spMk id="3" creationId="{3A0170FC-8639-437A-BDEB-9493D7EDC8BE}"/>
          </ac:spMkLst>
        </pc:spChg>
      </pc:sldChg>
      <pc:sldChg chg="modSp new mod">
        <pc:chgData name="Marcello Singadji" userId="8bffbbdb-4fbc-4a87-b9c3-46ced084e620" providerId="ADAL" clId="{AE6C6F5F-DE86-4F20-B514-5F9B38CC8AB5}" dt="2021-02-13T04:49:38.978" v="2782"/>
        <pc:sldMkLst>
          <pc:docMk/>
          <pc:sldMk cId="1439094525" sldId="315"/>
        </pc:sldMkLst>
        <pc:spChg chg="mod">
          <ac:chgData name="Marcello Singadji" userId="8bffbbdb-4fbc-4a87-b9c3-46ced084e620" providerId="ADAL" clId="{AE6C6F5F-DE86-4F20-B514-5F9B38CC8AB5}" dt="2021-02-13T04:47:54.329" v="2739" actId="20577"/>
          <ac:spMkLst>
            <pc:docMk/>
            <pc:sldMk cId="1439094525" sldId="315"/>
            <ac:spMk id="2" creationId="{02FEABD5-A046-4947-BD5A-2626F99D92A0}"/>
          </ac:spMkLst>
        </pc:spChg>
        <pc:spChg chg="mod">
          <ac:chgData name="Marcello Singadji" userId="8bffbbdb-4fbc-4a87-b9c3-46ced084e620" providerId="ADAL" clId="{AE6C6F5F-DE86-4F20-B514-5F9B38CC8AB5}" dt="2021-02-13T04:49:38.978" v="2782"/>
          <ac:spMkLst>
            <pc:docMk/>
            <pc:sldMk cId="1439094525" sldId="315"/>
            <ac:spMk id="3" creationId="{097510EF-F30E-48C1-A8D3-CCCBD492CAA0}"/>
          </ac:spMkLst>
        </pc:spChg>
      </pc:sldChg>
      <pc:sldChg chg="addSp delSp modSp new mod">
        <pc:chgData name="Marcello Singadji" userId="8bffbbdb-4fbc-4a87-b9c3-46ced084e620" providerId="ADAL" clId="{AE6C6F5F-DE86-4F20-B514-5F9B38CC8AB5}" dt="2021-02-13T19:59:04.397" v="2895"/>
        <pc:sldMkLst>
          <pc:docMk/>
          <pc:sldMk cId="3079451436" sldId="316"/>
        </pc:sldMkLst>
        <pc:spChg chg="mod">
          <ac:chgData name="Marcello Singadji" userId="8bffbbdb-4fbc-4a87-b9c3-46ced084e620" providerId="ADAL" clId="{AE6C6F5F-DE86-4F20-B514-5F9B38CC8AB5}" dt="2021-02-13T19:56:30.869" v="2817" actId="20577"/>
          <ac:spMkLst>
            <pc:docMk/>
            <pc:sldMk cId="3079451436" sldId="316"/>
            <ac:spMk id="2" creationId="{61A59C60-C6AA-4EDC-A14E-9985C43D96A3}"/>
          </ac:spMkLst>
        </pc:spChg>
        <pc:spChg chg="add del mod">
          <ac:chgData name="Marcello Singadji" userId="8bffbbdb-4fbc-4a87-b9c3-46ced084e620" providerId="ADAL" clId="{AE6C6F5F-DE86-4F20-B514-5F9B38CC8AB5}" dt="2021-02-13T19:59:04.397" v="2895"/>
          <ac:spMkLst>
            <pc:docMk/>
            <pc:sldMk cId="3079451436" sldId="316"/>
            <ac:spMk id="3" creationId="{CDF69788-3202-42EB-BD0E-3B725C7B800B}"/>
          </ac:spMkLst>
        </pc:spChg>
        <pc:spChg chg="add del mod">
          <ac:chgData name="Marcello Singadji" userId="8bffbbdb-4fbc-4a87-b9c3-46ced084e620" providerId="ADAL" clId="{AE6C6F5F-DE86-4F20-B514-5F9B38CC8AB5}" dt="2021-02-13T19:56:41.912" v="2819"/>
          <ac:spMkLst>
            <pc:docMk/>
            <pc:sldMk cId="3079451436" sldId="316"/>
            <ac:spMk id="4" creationId="{66BA4077-E25D-4A4D-B8AE-996068EF6DC9}"/>
          </ac:spMkLst>
        </pc:spChg>
        <pc:spChg chg="add del">
          <ac:chgData name="Marcello Singadji" userId="8bffbbdb-4fbc-4a87-b9c3-46ced084e620" providerId="ADAL" clId="{AE6C6F5F-DE86-4F20-B514-5F9B38CC8AB5}" dt="2021-02-13T19:57:45.746" v="2867"/>
          <ac:spMkLst>
            <pc:docMk/>
            <pc:sldMk cId="3079451436" sldId="316"/>
            <ac:spMk id="5" creationId="{2759F517-89A2-488A-8762-44408E6CA72D}"/>
          </ac:spMkLst>
        </pc:spChg>
      </pc:sldChg>
      <pc:sldChg chg="modSp new mod">
        <pc:chgData name="Marcello Singadji" userId="8bffbbdb-4fbc-4a87-b9c3-46ced084e620" providerId="ADAL" clId="{AE6C6F5F-DE86-4F20-B514-5F9B38CC8AB5}" dt="2021-02-13T20:02:34.187" v="3107" actId="20577"/>
        <pc:sldMkLst>
          <pc:docMk/>
          <pc:sldMk cId="831123472" sldId="317"/>
        </pc:sldMkLst>
        <pc:spChg chg="mod">
          <ac:chgData name="Marcello Singadji" userId="8bffbbdb-4fbc-4a87-b9c3-46ced084e620" providerId="ADAL" clId="{AE6C6F5F-DE86-4F20-B514-5F9B38CC8AB5}" dt="2021-02-13T19:59:16.849" v="2914" actId="20577"/>
          <ac:spMkLst>
            <pc:docMk/>
            <pc:sldMk cId="831123472" sldId="317"/>
            <ac:spMk id="2" creationId="{26431FE8-463E-4779-952B-E34ED9F42C67}"/>
          </ac:spMkLst>
        </pc:spChg>
        <pc:spChg chg="mod">
          <ac:chgData name="Marcello Singadji" userId="8bffbbdb-4fbc-4a87-b9c3-46ced084e620" providerId="ADAL" clId="{AE6C6F5F-DE86-4F20-B514-5F9B38CC8AB5}" dt="2021-02-13T20:02:34.187" v="3107" actId="20577"/>
          <ac:spMkLst>
            <pc:docMk/>
            <pc:sldMk cId="831123472" sldId="317"/>
            <ac:spMk id="3" creationId="{95D507B8-AE43-433E-84BC-7BD9BA4C1337}"/>
          </ac:spMkLst>
        </pc:spChg>
      </pc:sldChg>
      <pc:sldChg chg="addSp delSp modSp new mod">
        <pc:chgData name="Marcello Singadji" userId="8bffbbdb-4fbc-4a87-b9c3-46ced084e620" providerId="ADAL" clId="{AE6C6F5F-DE86-4F20-B514-5F9B38CC8AB5}" dt="2021-02-13T20:09:54.182" v="3291"/>
        <pc:sldMkLst>
          <pc:docMk/>
          <pc:sldMk cId="2036980009" sldId="318"/>
        </pc:sldMkLst>
        <pc:spChg chg="mod">
          <ac:chgData name="Marcello Singadji" userId="8bffbbdb-4fbc-4a87-b9c3-46ced084e620" providerId="ADAL" clId="{AE6C6F5F-DE86-4F20-B514-5F9B38CC8AB5}" dt="2021-02-13T20:03:34.678" v="3126" actId="20577"/>
          <ac:spMkLst>
            <pc:docMk/>
            <pc:sldMk cId="2036980009" sldId="318"/>
            <ac:spMk id="2" creationId="{D8D881EF-78A4-4571-A078-DA16B657BE2F}"/>
          </ac:spMkLst>
        </pc:spChg>
        <pc:spChg chg="mod">
          <ac:chgData name="Marcello Singadji" userId="8bffbbdb-4fbc-4a87-b9c3-46ced084e620" providerId="ADAL" clId="{AE6C6F5F-DE86-4F20-B514-5F9B38CC8AB5}" dt="2021-02-13T20:09:54.182" v="3291"/>
          <ac:spMkLst>
            <pc:docMk/>
            <pc:sldMk cId="2036980009" sldId="318"/>
            <ac:spMk id="3" creationId="{DD15B990-EB12-41A8-B322-478FB2EA4FBF}"/>
          </ac:spMkLst>
        </pc:spChg>
        <pc:spChg chg="add del">
          <ac:chgData name="Marcello Singadji" userId="8bffbbdb-4fbc-4a87-b9c3-46ced084e620" providerId="ADAL" clId="{AE6C6F5F-DE86-4F20-B514-5F9B38CC8AB5}" dt="2021-02-13T20:07:31.028" v="3207"/>
          <ac:spMkLst>
            <pc:docMk/>
            <pc:sldMk cId="2036980009" sldId="318"/>
            <ac:spMk id="4" creationId="{56AF224F-449F-4791-BBBD-3A6167FBF500}"/>
          </ac:spMkLst>
        </pc:spChg>
      </pc:sldChg>
      <pc:sldChg chg="modSp new mod">
        <pc:chgData name="Marcello Singadji" userId="8bffbbdb-4fbc-4a87-b9c3-46ced084e620" providerId="ADAL" clId="{AE6C6F5F-DE86-4F20-B514-5F9B38CC8AB5}" dt="2021-02-13T20:06:37.160" v="3203" actId="20577"/>
        <pc:sldMkLst>
          <pc:docMk/>
          <pc:sldMk cId="639574772" sldId="319"/>
        </pc:sldMkLst>
        <pc:spChg chg="mod">
          <ac:chgData name="Marcello Singadji" userId="8bffbbdb-4fbc-4a87-b9c3-46ced084e620" providerId="ADAL" clId="{AE6C6F5F-DE86-4F20-B514-5F9B38CC8AB5}" dt="2021-02-13T20:05:01.363" v="3173" actId="20577"/>
          <ac:spMkLst>
            <pc:docMk/>
            <pc:sldMk cId="639574772" sldId="319"/>
            <ac:spMk id="2" creationId="{FB576708-9E9D-4E3A-A86D-3CAED0E27F37}"/>
          </ac:spMkLst>
        </pc:spChg>
        <pc:spChg chg="mod">
          <ac:chgData name="Marcello Singadji" userId="8bffbbdb-4fbc-4a87-b9c3-46ced084e620" providerId="ADAL" clId="{AE6C6F5F-DE86-4F20-B514-5F9B38CC8AB5}" dt="2021-02-13T20:06:37.160" v="3203" actId="20577"/>
          <ac:spMkLst>
            <pc:docMk/>
            <pc:sldMk cId="639574772" sldId="319"/>
            <ac:spMk id="3" creationId="{05F4F350-F700-4496-9309-B94CE0AB8DFC}"/>
          </ac:spMkLst>
        </pc:spChg>
      </pc:sldChg>
      <pc:sldMasterChg chg="modSp mod modSldLayout">
        <pc:chgData name="Marcello Singadji" userId="8bffbbdb-4fbc-4a87-b9c3-46ced084e620" providerId="ADAL" clId="{AE6C6F5F-DE86-4F20-B514-5F9B38CC8AB5}" dt="2021-02-14T02:51:08.086" v="3421" actId="14100"/>
        <pc:sldMasterMkLst>
          <pc:docMk/>
          <pc:sldMasterMk cId="2348380757" sldId="2147483695"/>
        </pc:sldMasterMkLst>
        <pc:spChg chg="mod">
          <ac:chgData name="Marcello Singadji" userId="8bffbbdb-4fbc-4a87-b9c3-46ced084e620" providerId="ADAL" clId="{AE6C6F5F-DE86-4F20-B514-5F9B38CC8AB5}" dt="2021-02-14T02:49:12.226" v="3387" actId="1038"/>
          <ac:spMkLst>
            <pc:docMk/>
            <pc:sldMasterMk cId="2348380757" sldId="2147483695"/>
            <ac:spMk id="2" creationId="{00000000-0000-0000-0000-000000000000}"/>
          </ac:spMkLst>
        </pc:spChg>
        <pc:sldLayoutChg chg="addSp delSp modSp mod">
          <pc:chgData name="Marcello Singadji" userId="8bffbbdb-4fbc-4a87-b9c3-46ced084e620" providerId="ADAL" clId="{AE6C6F5F-DE86-4F20-B514-5F9B38CC8AB5}" dt="2021-02-14T02:50:49.740" v="3420" actId="14100"/>
          <pc:sldLayoutMkLst>
            <pc:docMk/>
            <pc:sldMasterMk cId="2348380757" sldId="2147483695"/>
            <pc:sldLayoutMk cId="586506023" sldId="2147483697"/>
          </pc:sldLayoutMkLst>
          <pc:spChg chg="mod">
            <ac:chgData name="Marcello Singadji" userId="8bffbbdb-4fbc-4a87-b9c3-46ced084e620" providerId="ADAL" clId="{AE6C6F5F-DE86-4F20-B514-5F9B38CC8AB5}" dt="2021-02-14T02:50:28.664" v="3416" actId="20577"/>
            <ac:spMkLst>
              <pc:docMk/>
              <pc:sldMasterMk cId="2348380757" sldId="2147483695"/>
              <pc:sldLayoutMk cId="586506023" sldId="2147483697"/>
              <ac:spMk id="6" creationId="{00000000-0000-0000-0000-000000000000}"/>
            </ac:spMkLst>
          </pc:spChg>
          <pc:spChg chg="add del">
            <ac:chgData name="Marcello Singadji" userId="8bffbbdb-4fbc-4a87-b9c3-46ced084e620" providerId="ADAL" clId="{AE6C6F5F-DE86-4F20-B514-5F9B38CC8AB5}" dt="2021-02-14T02:49:58.136" v="3408" actId="22"/>
            <ac:spMkLst>
              <pc:docMk/>
              <pc:sldMasterMk cId="2348380757" sldId="2147483695"/>
              <pc:sldLayoutMk cId="586506023" sldId="2147483697"/>
              <ac:spMk id="14" creationId="{EB8190B6-78B8-4EB1-8363-4F217423A1D7}"/>
            </ac:spMkLst>
          </pc:spChg>
          <pc:spChg chg="add mod">
            <ac:chgData name="Marcello Singadji" userId="8bffbbdb-4fbc-4a87-b9c3-46ced084e620" providerId="ADAL" clId="{AE6C6F5F-DE86-4F20-B514-5F9B38CC8AB5}" dt="2021-02-14T02:50:49.740" v="3420" actId="14100"/>
            <ac:spMkLst>
              <pc:docMk/>
              <pc:sldMasterMk cId="2348380757" sldId="2147483695"/>
              <pc:sldLayoutMk cId="586506023" sldId="2147483697"/>
              <ac:spMk id="15" creationId="{E66221DD-F99F-499D-8CF4-CA65D223BB43}"/>
            </ac:spMkLst>
          </pc:spChg>
        </pc:sldLayoutChg>
        <pc:sldLayoutChg chg="modSp">
          <pc:chgData name="Marcello Singadji" userId="8bffbbdb-4fbc-4a87-b9c3-46ced084e620" providerId="ADAL" clId="{AE6C6F5F-DE86-4F20-B514-5F9B38CC8AB5}" dt="2021-02-14T02:51:08.086" v="3421" actId="14100"/>
          <pc:sldLayoutMkLst>
            <pc:docMk/>
            <pc:sldMasterMk cId="2348380757" sldId="2147483695"/>
            <pc:sldLayoutMk cId="1287870151" sldId="2147483699"/>
          </pc:sldLayoutMkLst>
          <pc:spChg chg="mod">
            <ac:chgData name="Marcello Singadji" userId="8bffbbdb-4fbc-4a87-b9c3-46ced084e620" providerId="ADAL" clId="{AE6C6F5F-DE86-4F20-B514-5F9B38CC8AB5}" dt="2021-02-14T02:51:08.086" v="3421" actId="14100"/>
            <ac:spMkLst>
              <pc:docMk/>
              <pc:sldMasterMk cId="2348380757" sldId="2147483695"/>
              <pc:sldLayoutMk cId="1287870151" sldId="2147483699"/>
              <ac:spMk id="3" creationId="{00000000-0000-0000-0000-000000000000}"/>
            </ac:spMkLst>
          </pc:spChg>
          <pc:spChg chg="mod">
            <ac:chgData name="Marcello Singadji" userId="8bffbbdb-4fbc-4a87-b9c3-46ced084e620" providerId="ADAL" clId="{AE6C6F5F-DE86-4F20-B514-5F9B38CC8AB5}" dt="2021-02-14T02:51:08.086" v="3421" actId="14100"/>
            <ac:spMkLst>
              <pc:docMk/>
              <pc:sldMasterMk cId="2348380757" sldId="2147483695"/>
              <pc:sldLayoutMk cId="1287870151" sldId="2147483699"/>
              <ac:spMk id="4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E6344-5119-4F26-82E7-346D76A1DE05}" type="datetimeFigureOut">
              <a:rPr lang="id-ID" smtClean="0"/>
              <a:t>12/03/2021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FE341-91A5-4558-9C55-170A3713D1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5124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E341-91A5-4558-9C55-170A3713D150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4603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</a:rPr>
              <a:t>Technological factors–The degree of advancement of the telecommunications infrastructure which provides </a:t>
            </a:r>
            <a:r>
              <a:rPr lang="en-US" dirty="0" err="1">
                <a:effectLst/>
                <a:latin typeface="Arial" panose="020B0604020202020204" pitchFamily="34" charset="0"/>
              </a:rPr>
              <a:t>accessto</a:t>
            </a:r>
            <a:r>
              <a:rPr lang="en-US" dirty="0">
                <a:effectLst/>
                <a:latin typeface="Arial" panose="020B0604020202020204" pitchFamily="34" charset="0"/>
              </a:rPr>
              <a:t> the new technology for business and consumers.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</a:rPr>
              <a:t>Political factors –including the role of government in creating government legislation, initiatives and funding to support the use and development of e-commerce and information technology.</a:t>
            </a:r>
            <a:endParaRPr lang="en-US" dirty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</a:rPr>
              <a:t>Social factors –incorporating the level and advancement in IT education and training which will enable both potential buyers and the workforce to understand and use the new technology.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</a:rPr>
              <a:t>Economic factors –including the general wealth and commercial health of the nation and the elements that contribute to it. Since a distinction has been made in this book between e-commerce and e-business for consistency, the key drivers of e-business are also identified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FE341-91A5-4558-9C55-170A3713D150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1989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id-ID" dirty="0">
                <a:effectLst/>
                <a:latin typeface="Arial" panose="020B0604020202020204" pitchFamily="34" charset="0"/>
              </a:rPr>
              <a:t>Marketing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id-ID" dirty="0">
                <a:effectLst/>
                <a:latin typeface="Arial" panose="020B0604020202020204" pitchFamily="34" charset="0"/>
              </a:rPr>
              <a:t>Computer sciences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id-ID" dirty="0">
                <a:effectLst/>
                <a:latin typeface="Arial" panose="020B0604020202020204" pitchFamily="34" charset="0"/>
              </a:rPr>
              <a:t>Finance and accounting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id-ID" dirty="0">
                <a:effectLst/>
                <a:latin typeface="Arial" panose="020B0604020202020204" pitchFamily="34" charset="0"/>
              </a:rPr>
              <a:t>Economics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dirty="0">
                <a:effectLst/>
                <a:latin typeface="Arial" panose="020B0604020202020204" pitchFamily="34" charset="0"/>
              </a:rPr>
              <a:t>P</a:t>
            </a:r>
            <a:r>
              <a:rPr lang="id-ID" dirty="0">
                <a:effectLst/>
                <a:latin typeface="Arial" panose="020B0604020202020204" pitchFamily="34" charset="0"/>
              </a:rPr>
              <a:t>roduction and operations management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id-ID" dirty="0">
                <a:effectLst/>
                <a:latin typeface="Arial" panose="020B0604020202020204" pitchFamily="34" charset="0"/>
              </a:rPr>
              <a:t>Management information systems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id-ID" dirty="0">
                <a:effectLst/>
                <a:latin typeface="Arial" panose="020B0604020202020204" pitchFamily="34" charset="0"/>
              </a:rPr>
              <a:t>Human resource management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id-ID" dirty="0">
                <a:effectLst/>
                <a:latin typeface="Arial" panose="020B0604020202020204" pitchFamily="34" charset="0"/>
              </a:rPr>
              <a:t>Business law and ethics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FE341-91A5-4558-9C55-170A3713D150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7255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FE341-91A5-4558-9C55-170A3713D150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449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040" y="2895600"/>
            <a:ext cx="10363200" cy="1470025"/>
          </a:xfrm>
        </p:spPr>
        <p:txBody>
          <a:bodyPr/>
          <a:lstStyle>
            <a:lvl1pPr marL="0" indent="0" algn="r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kumimoji="0" lang="en-GB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Eras Medium ITC" panose="020B06020305040208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-12681" y="-383"/>
            <a:ext cx="12192000" cy="19892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1971" y="5373216"/>
            <a:ext cx="12192000" cy="14847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0"/>
          <a:stretch/>
        </p:blipFill>
        <p:spPr>
          <a:xfrm>
            <a:off x="143339" y="44624"/>
            <a:ext cx="4008445" cy="188591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0840" y="5373216"/>
            <a:ext cx="8534400" cy="1440160"/>
          </a:xfrm>
        </p:spPr>
        <p:txBody>
          <a:bodyPr/>
          <a:lstStyle>
            <a:lvl1pPr marL="0" indent="0" algn="r">
              <a:buNone/>
              <a:defRPr i="1" spc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6" y="5410200"/>
            <a:ext cx="2780184" cy="134424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-12681" y="1924032"/>
            <a:ext cx="12204681" cy="45719"/>
            <a:chOff x="-12681" y="1772816"/>
            <a:chExt cx="12204681" cy="157720"/>
          </a:xfrm>
        </p:grpSpPr>
        <p:sp>
          <p:nvSpPr>
            <p:cNvPr id="8" name="Rectangle 7"/>
            <p:cNvSpPr/>
            <p:nvPr userDrawn="1"/>
          </p:nvSpPr>
          <p:spPr bwMode="auto">
            <a:xfrm>
              <a:off x="-12681" y="1772816"/>
              <a:ext cx="12192000" cy="157720"/>
            </a:xfrm>
            <a:prstGeom prst="rect">
              <a:avLst/>
            </a:prstGeom>
            <a:solidFill>
              <a:srgbClr val="ED32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d-ID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Rectangle 8"/>
            <p:cNvSpPr/>
            <p:nvPr userDrawn="1"/>
          </p:nvSpPr>
          <p:spPr bwMode="auto">
            <a:xfrm>
              <a:off x="4439816" y="1772816"/>
              <a:ext cx="4464496" cy="157720"/>
            </a:xfrm>
            <a:prstGeom prst="rect">
              <a:avLst/>
            </a:prstGeom>
            <a:solidFill>
              <a:srgbClr val="0098D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d-ID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 bwMode="auto">
            <a:xfrm>
              <a:off x="8904312" y="1781412"/>
              <a:ext cx="3287688" cy="149124"/>
            </a:xfrm>
            <a:prstGeom prst="rect">
              <a:avLst/>
            </a:prstGeom>
            <a:solidFill>
              <a:srgbClr val="00A85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d-ID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0065189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843340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1" y="496889"/>
            <a:ext cx="2713567" cy="6169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751" y="496889"/>
            <a:ext cx="7937500" cy="61690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354006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29191"/>
            <a:ext cx="12192000" cy="12115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strike="noStrike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ras Medium ITC" panose="020B0602030504020804" pitchFamily="34" charset="0"/>
              </a:defRPr>
            </a:lvl1pPr>
            <a:lvl2pPr>
              <a:defRPr>
                <a:latin typeface="Eras Medium ITC" panose="020B0602030504020804" pitchFamily="34" charset="0"/>
              </a:defRPr>
            </a:lvl2pPr>
            <a:lvl3pPr>
              <a:defRPr>
                <a:latin typeface="Eras Medium ITC" panose="020B0602030504020804" pitchFamily="34" charset="0"/>
              </a:defRPr>
            </a:lvl3pPr>
            <a:lvl4pPr>
              <a:defRPr>
                <a:latin typeface="Eras Medium ITC" panose="020B0602030504020804" pitchFamily="34" charset="0"/>
              </a:defRPr>
            </a:lvl4pPr>
            <a:lvl5pPr>
              <a:defRPr>
                <a:latin typeface="Eras Medium ITC" panose="020B06020305040208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97351"/>
            <a:ext cx="121920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id-ID" sz="12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11617" y="142749"/>
            <a:ext cx="12204681" cy="45719"/>
            <a:chOff x="-12681" y="1772810"/>
            <a:chExt cx="12204681" cy="157730"/>
          </a:xfrm>
        </p:grpSpPr>
        <p:sp>
          <p:nvSpPr>
            <p:cNvPr id="11" name="Rectangle 10"/>
            <p:cNvSpPr/>
            <p:nvPr userDrawn="1"/>
          </p:nvSpPr>
          <p:spPr bwMode="auto">
            <a:xfrm>
              <a:off x="-12681" y="1772816"/>
              <a:ext cx="12192000" cy="157720"/>
            </a:xfrm>
            <a:prstGeom prst="rect">
              <a:avLst/>
            </a:prstGeom>
            <a:solidFill>
              <a:srgbClr val="ED32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d-ID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Rectangle 11"/>
            <p:cNvSpPr/>
            <p:nvPr userDrawn="1"/>
          </p:nvSpPr>
          <p:spPr bwMode="auto">
            <a:xfrm>
              <a:off x="4439816" y="1772810"/>
              <a:ext cx="4464496" cy="157720"/>
            </a:xfrm>
            <a:prstGeom prst="rect">
              <a:avLst/>
            </a:prstGeom>
            <a:solidFill>
              <a:srgbClr val="0098D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d-ID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auto">
            <a:xfrm>
              <a:off x="8904312" y="1781415"/>
              <a:ext cx="3287688" cy="149125"/>
            </a:xfrm>
            <a:prstGeom prst="rect">
              <a:avLst/>
            </a:prstGeom>
            <a:solidFill>
              <a:srgbClr val="00A85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d-ID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8" name="AutoShape 1"/>
          <p:cNvSpPr>
            <a:spLocks noChangeArrowheads="1"/>
          </p:cNvSpPr>
          <p:nvPr userDrawn="1"/>
        </p:nvSpPr>
        <p:spPr bwMode="auto">
          <a:xfrm>
            <a:off x="9840417" y="-171400"/>
            <a:ext cx="2112235" cy="11521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GB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524" y="155380"/>
            <a:ext cx="1390092" cy="6721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66221DD-F99F-499D-8CF4-CA65D223BB43}"/>
              </a:ext>
            </a:extLst>
          </p:cNvPr>
          <p:cNvSpPr txBox="1"/>
          <p:nvPr userDrawn="1"/>
        </p:nvSpPr>
        <p:spPr>
          <a:xfrm>
            <a:off x="6350" y="6596146"/>
            <a:ext cx="11634266" cy="278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i="0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</a:t>
            </a:r>
            <a:r>
              <a:rPr lang="id-ID" sz="1200" i="0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-Commerce</a:t>
            </a:r>
            <a:r>
              <a:rPr lang="id-ID" sz="1200" i="1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– Marcello Singadji </a:t>
            </a:r>
            <a:r>
              <a:rPr lang="en-US" sz="1200" i="1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200" i="0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|</a:t>
            </a:r>
            <a:r>
              <a:rPr lang="en-US" sz="1200" i="1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marcello.singadji@upj.ac.id</a:t>
            </a:r>
            <a:endParaRPr lang="id-ID" sz="12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506023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5342756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684" y="1412875"/>
            <a:ext cx="5317067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3951" y="1412875"/>
            <a:ext cx="5317067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870151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76358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426265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513727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3314044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762328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3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1617" y="142749"/>
            <a:ext cx="12204681" cy="45719"/>
            <a:chOff x="-12681" y="1772810"/>
            <a:chExt cx="12204681" cy="157730"/>
          </a:xfrm>
        </p:grpSpPr>
        <p:sp>
          <p:nvSpPr>
            <p:cNvPr id="9" name="Rectangle 8"/>
            <p:cNvSpPr/>
            <p:nvPr userDrawn="1"/>
          </p:nvSpPr>
          <p:spPr bwMode="auto">
            <a:xfrm>
              <a:off x="-12681" y="1772816"/>
              <a:ext cx="12192000" cy="157720"/>
            </a:xfrm>
            <a:prstGeom prst="rect">
              <a:avLst/>
            </a:prstGeom>
            <a:solidFill>
              <a:srgbClr val="ED32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d-ID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 bwMode="auto">
            <a:xfrm>
              <a:off x="4439816" y="1772810"/>
              <a:ext cx="4464496" cy="157720"/>
            </a:xfrm>
            <a:prstGeom prst="rect">
              <a:avLst/>
            </a:prstGeom>
            <a:solidFill>
              <a:srgbClr val="0098D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d-ID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 bwMode="auto">
            <a:xfrm>
              <a:off x="8904312" y="1781415"/>
              <a:ext cx="3287688" cy="149125"/>
            </a:xfrm>
            <a:prstGeom prst="rect">
              <a:avLst/>
            </a:prstGeom>
            <a:solidFill>
              <a:srgbClr val="00A85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d-ID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751" y="261854"/>
            <a:ext cx="8693612" cy="10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684" y="1556791"/>
            <a:ext cx="10837333" cy="4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7547538" y="6536378"/>
            <a:ext cx="4111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0" baseline="0" dirty="0">
                <a:solidFill>
                  <a:schemeClr val="bg1"/>
                </a:solidFill>
                <a:latin typeface="Calibri" panose="020F0502020204030204" pitchFamily="34" charset="0"/>
              </a:rPr>
              <a:t>e</a:t>
            </a:r>
            <a:r>
              <a:rPr lang="id-ID" sz="1200" i="0" baseline="0" dirty="0">
                <a:solidFill>
                  <a:schemeClr val="bg1"/>
                </a:solidFill>
                <a:latin typeface="Calibri" panose="020F0502020204030204" pitchFamily="34" charset="0"/>
              </a:rPr>
              <a:t>-Commerce</a:t>
            </a:r>
            <a:r>
              <a:rPr lang="id-ID" sz="1200" i="1" baseline="0" dirty="0">
                <a:solidFill>
                  <a:schemeClr val="bg1"/>
                </a:solidFill>
                <a:latin typeface="Calibri" panose="020F0502020204030204" pitchFamily="34" charset="0"/>
              </a:rPr>
              <a:t> – Marcello Singadji </a:t>
            </a:r>
            <a:r>
              <a:rPr lang="en-US" sz="1200" i="1" baseline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200" i="0" baseline="0" dirty="0">
                <a:solidFill>
                  <a:schemeClr val="bg1"/>
                </a:solidFill>
                <a:latin typeface="Calibri" panose="020F0502020204030204" pitchFamily="34" charset="0"/>
              </a:rPr>
              <a:t>|</a:t>
            </a:r>
            <a:r>
              <a:rPr lang="en-US" sz="1200" i="1" baseline="0" dirty="0">
                <a:solidFill>
                  <a:schemeClr val="bg1"/>
                </a:solidFill>
                <a:latin typeface="Calibri" panose="020F0502020204030204" pitchFamily="34" charset="0"/>
              </a:rPr>
              <a:t> marcello.singadji@upj.ac.id</a:t>
            </a:r>
            <a:endParaRPr lang="id-ID" sz="12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9840417" y="-171400"/>
            <a:ext cx="2112235" cy="11521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GB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29191"/>
            <a:ext cx="1390092" cy="67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8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spd="slow">
    <p:randomBar dir="vert"/>
  </p:transition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Eras Medium ITC" panose="020B0602030504020804" pitchFamily="34" charset="0"/>
          <a:ea typeface="Adobe Kaiti Std R" panose="02020400000000000000" pitchFamily="18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2800">
          <a:solidFill>
            <a:srgbClr val="FFFFFF"/>
          </a:solidFill>
          <a:latin typeface="Eras Medium ITC" panose="020B0602030504020804" pitchFamily="34" charset="0"/>
          <a:ea typeface="+mn-ea"/>
          <a:cs typeface="+mn-cs"/>
        </a:defRPr>
      </a:lvl1pPr>
      <a:lvl2pPr marL="800100" indent="-342900" algn="l" defTabSz="449263" rtl="0" eaLnBrk="0" fontAlgn="base" hangingPunct="0">
        <a:spcBef>
          <a:spcPts val="500"/>
        </a:spcBef>
        <a:spcAft>
          <a:spcPct val="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2400">
          <a:solidFill>
            <a:srgbClr val="FFFFFF"/>
          </a:solidFill>
          <a:latin typeface="Eras Medium ITC" panose="020B0602030504020804" pitchFamily="34" charset="0"/>
          <a:cs typeface="+mn-cs"/>
        </a:defRPr>
      </a:lvl2pPr>
      <a:lvl3pPr marL="1200150" indent="-285750" algn="l" defTabSz="449263" rtl="0" eaLnBrk="0" fontAlgn="base" hangingPunct="0">
        <a:spcBef>
          <a:spcPts val="450"/>
        </a:spcBef>
        <a:spcAft>
          <a:spcPct val="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2000">
          <a:solidFill>
            <a:srgbClr val="FFFFFF"/>
          </a:solidFill>
          <a:latin typeface="Eras Medium ITC" panose="020B0602030504020804" pitchFamily="34" charset="0"/>
          <a:cs typeface="+mn-cs"/>
        </a:defRPr>
      </a:lvl3pPr>
      <a:lvl4pPr marL="1657350" indent="-285750" algn="l" defTabSz="449263" rtl="0" eaLnBrk="0" fontAlgn="base" hangingPunct="0">
        <a:spcBef>
          <a:spcPts val="400"/>
        </a:spcBef>
        <a:spcAft>
          <a:spcPct val="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1800">
          <a:solidFill>
            <a:srgbClr val="FFFFFF"/>
          </a:solidFill>
          <a:latin typeface="Eras Medium ITC" panose="020B0602030504020804" pitchFamily="34" charset="0"/>
          <a:cs typeface="+mn-cs"/>
        </a:defRPr>
      </a:lvl4pPr>
      <a:lvl5pPr marL="2114550" indent="-285750" algn="l" defTabSz="449263" rtl="0" eaLnBrk="0" fontAlgn="base" hangingPunct="0">
        <a:spcBef>
          <a:spcPts val="350"/>
        </a:spcBef>
        <a:spcAft>
          <a:spcPct val="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1400">
          <a:solidFill>
            <a:srgbClr val="FFFFFF"/>
          </a:solidFill>
          <a:latin typeface="Eras Medium ITC" panose="020B0602030504020804" pitchFamily="34" charset="0"/>
          <a:cs typeface="+mn-cs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d-ID" altLang="id-ID" sz="7200" dirty="0">
                <a:latin typeface="Eras Bold ITC" panose="020B0907030504020204" pitchFamily="34" charset="0"/>
              </a:rPr>
              <a:t>Konsep e-Commerce</a:t>
            </a:r>
            <a:endParaRPr lang="en-US" altLang="id-ID" sz="7200" dirty="0">
              <a:latin typeface="Eras Bold ITC" panose="020B0907030504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d-ID" altLang="id-ID" sz="2000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Pertemuan 1 </a:t>
            </a:r>
          </a:p>
          <a:p>
            <a:pPr eaLnBrk="1" hangingPunct="1"/>
            <a:r>
              <a:rPr lang="en-US" altLang="id-ID" sz="2000" b="1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id-ID" altLang="id-ID" sz="2000" b="1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-Commerce</a:t>
            </a:r>
          </a:p>
          <a:p>
            <a:pPr eaLnBrk="1" hangingPunct="1"/>
            <a:r>
              <a:rPr lang="en-US" altLang="id-ID" sz="2000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Marcello Singadji, </a:t>
            </a:r>
            <a:r>
              <a:rPr lang="en-US" altLang="id-ID" sz="2000" i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S.Kom</a:t>
            </a:r>
            <a:r>
              <a:rPr lang="en-US" altLang="id-ID" sz="2000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M.T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69B51-F0A0-4DE4-8E78-26FDF1350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Dampak</a:t>
            </a:r>
            <a:r>
              <a:rPr lang="en-US" dirty="0"/>
              <a:t> e-Commerce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80792-21B1-44E8-8BEC-7B80C4503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E-commerce dan e-business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semata-mata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internet, website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dot com</a:t>
            </a:r>
          </a:p>
          <a:p>
            <a:r>
              <a:rPr lang="en-US" dirty="0" err="1"/>
              <a:t>Merupakan</a:t>
            </a:r>
            <a:r>
              <a:rPr lang="en-US" dirty="0"/>
              <a:t> konsep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menggabungkan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konsep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dan </a:t>
            </a:r>
            <a:r>
              <a:rPr lang="en-US" dirty="0" err="1"/>
              <a:t>ekonomi</a:t>
            </a:r>
            <a:endParaRPr lang="en-US" dirty="0"/>
          </a:p>
          <a:p>
            <a:r>
              <a:rPr lang="en-US" dirty="0"/>
              <a:t> Dengan </a:t>
            </a:r>
            <a:r>
              <a:rPr lang="en-US" dirty="0" err="1"/>
              <a:t>demikian</a:t>
            </a:r>
            <a:r>
              <a:rPr lang="en-US" dirty="0"/>
              <a:t>, e-</a:t>
            </a:r>
            <a:r>
              <a:rPr lang="en-US" dirty="0" err="1"/>
              <a:t>bisnis</a:t>
            </a:r>
            <a:r>
              <a:rPr lang="en-US" dirty="0"/>
              <a:t> dan e-commerce </a:t>
            </a:r>
            <a:r>
              <a:rPr lang="en-US" dirty="0" err="1"/>
              <a:t>berdampak</a:t>
            </a:r>
            <a:r>
              <a:rPr lang="en-US" dirty="0"/>
              <a:t> pada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dan </a:t>
            </a:r>
            <a:r>
              <a:rPr lang="en-US" dirty="0" err="1"/>
              <a:t>disiplin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id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2F3F1A-9909-494D-A041-53152785FFC4}"/>
              </a:ext>
            </a:extLst>
          </p:cNvPr>
          <p:cNvSpPr txBox="1"/>
          <p:nvPr/>
        </p:nvSpPr>
        <p:spPr>
          <a:xfrm>
            <a:off x="10263717" y="5926289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Diskusikan</a:t>
            </a:r>
            <a:endParaRPr lang="id-ID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67487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F5857-2C89-402D-8E7B-16F1A09D7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 err="1"/>
              <a:t>Bentuk-bentuk</a:t>
            </a:r>
            <a:r>
              <a:rPr lang="en-US" dirty="0"/>
              <a:t> e-Commerce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5DA04-38D1-476E-A254-ADD3DBA6F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1" y="1556791"/>
            <a:ext cx="5329766" cy="4824537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Business to business e-commerce (B2B)</a:t>
            </a:r>
          </a:p>
          <a:p>
            <a:r>
              <a:rPr lang="en-US" dirty="0"/>
              <a:t>Business to consumers e-commerce (B2C)</a:t>
            </a:r>
          </a:p>
          <a:p>
            <a:r>
              <a:rPr lang="en-US" dirty="0"/>
              <a:t>Consumers to consumers e-commerce (C2C)</a:t>
            </a:r>
          </a:p>
          <a:p>
            <a:r>
              <a:rPr lang="en-US" dirty="0"/>
              <a:t>Business to employees e-commerce (B2E)</a:t>
            </a:r>
          </a:p>
          <a:p>
            <a:r>
              <a:rPr lang="en-US" dirty="0"/>
              <a:t>Consumer to business e-commerce (C2B)</a:t>
            </a:r>
            <a:endParaRPr lang="id-ID" dirty="0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B2E8E3D7-BB5D-41CB-B7D4-F75651930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84" y="2045494"/>
            <a:ext cx="5317067" cy="398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9890510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FB477-E346-4A72-8B67-C3EC92D24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Manfaat</a:t>
            </a:r>
            <a:r>
              <a:rPr lang="en-US" dirty="0"/>
              <a:t> e-Commerce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96E12-07B5-4653-97CE-44362AF0A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perusahaan</a:t>
            </a:r>
            <a:endParaRPr lang="en-US" dirty="0"/>
          </a:p>
          <a:p>
            <a:pPr lvl="1"/>
            <a:r>
              <a:rPr lang="id-ID" dirty="0"/>
              <a:t>International  marketplace</a:t>
            </a:r>
            <a:endParaRPr lang="en-US" dirty="0"/>
          </a:p>
          <a:p>
            <a:pPr lvl="1"/>
            <a:r>
              <a:rPr lang="id-ID" dirty="0"/>
              <a:t>Operational  cost  savings</a:t>
            </a:r>
            <a:endParaRPr lang="en-US" dirty="0"/>
          </a:p>
          <a:p>
            <a:pPr lvl="1"/>
            <a:r>
              <a:rPr lang="id-ID" dirty="0"/>
              <a:t>Mass  customisation</a:t>
            </a:r>
            <a:endParaRPr lang="en-US" dirty="0"/>
          </a:p>
          <a:p>
            <a:pPr lvl="1"/>
            <a:r>
              <a:rPr lang="id-ID" dirty="0"/>
              <a:t>Enables  reduced  inventories</a:t>
            </a:r>
            <a:endParaRPr lang="en-US" dirty="0"/>
          </a:p>
          <a:p>
            <a:pPr lvl="1"/>
            <a:r>
              <a:rPr lang="id-ID" dirty="0"/>
              <a:t>Lower   telecommunications   cost</a:t>
            </a:r>
            <a:endParaRPr lang="en-US" dirty="0"/>
          </a:p>
          <a:p>
            <a:pPr lvl="1"/>
            <a:r>
              <a:rPr lang="en-US" dirty="0" err="1"/>
              <a:t>Digitisation</a:t>
            </a:r>
            <a:r>
              <a:rPr lang="en-US" dirty="0"/>
              <a:t>   of   products   and   processes</a:t>
            </a:r>
          </a:p>
          <a:p>
            <a:pPr lvl="1"/>
            <a:r>
              <a:rPr lang="id-ID" dirty="0"/>
              <a:t>No more 24-hour-time constraints</a:t>
            </a:r>
          </a:p>
        </p:txBody>
      </p:sp>
    </p:spTree>
    <p:extLst>
      <p:ext uri="{BB962C8B-B14F-4D97-AF65-F5344CB8AC3E}">
        <p14:creationId xmlns:p14="http://schemas.microsoft.com/office/powerpoint/2010/main" val="1398820690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0C47-34E5-4066-8A27-E29EADECB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Manfaat</a:t>
            </a:r>
            <a:r>
              <a:rPr lang="en-US" dirty="0"/>
              <a:t> e-Commerce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170FC-8639-437A-BDEB-9493D7EDC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 24/7  access</a:t>
            </a:r>
          </a:p>
          <a:p>
            <a:pPr lvl="1"/>
            <a:r>
              <a:rPr lang="id-ID" dirty="0"/>
              <a:t>Price  comparisons</a:t>
            </a:r>
            <a:endParaRPr lang="en-US" dirty="0"/>
          </a:p>
          <a:p>
            <a:pPr lvl="1"/>
            <a:r>
              <a:rPr lang="en-US" dirty="0"/>
              <a:t>I</a:t>
            </a:r>
            <a:r>
              <a:rPr lang="id-ID" dirty="0"/>
              <a:t>mproved  delivery  processes</a:t>
            </a:r>
            <a:endParaRPr lang="en-US" dirty="0"/>
          </a:p>
          <a:p>
            <a:pPr lvl="1"/>
            <a:r>
              <a:rPr lang="id-ID" dirty="0"/>
              <a:t>An  environment  of  competition</a:t>
            </a:r>
            <a:endParaRPr lang="en-US" dirty="0"/>
          </a:p>
          <a:p>
            <a:pPr lvl="1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59125887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EABD5-A046-4947-BD5A-2626F99D9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Manfaat</a:t>
            </a:r>
            <a:r>
              <a:rPr lang="en-US" dirty="0"/>
              <a:t> e-Commerce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510EF-F30E-48C1-A8D3-CCCBD492C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Enables more flexible working practices</a:t>
            </a:r>
          </a:p>
          <a:p>
            <a:pPr lvl="1"/>
            <a:r>
              <a:rPr lang="en-US" dirty="0"/>
              <a:t>Facilitates  delivery  of  public  services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39094525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59C60-C6AA-4EDC-A14E-9985C43D9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Kendala</a:t>
            </a:r>
            <a:r>
              <a:rPr lang="en-US" dirty="0"/>
              <a:t> e-Commerce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69788-3202-42EB-BD0E-3B725C7B8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:</a:t>
            </a:r>
          </a:p>
          <a:p>
            <a:pPr lvl="1"/>
            <a:r>
              <a:rPr lang="id-ID" dirty="0"/>
              <a:t>Kurangnya keamanan sistem, keandalan, standar, dan protokol komunikasi yang memadai</a:t>
            </a:r>
            <a:endParaRPr lang="en-US" dirty="0"/>
          </a:p>
          <a:p>
            <a:pPr lvl="1"/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cepat</a:t>
            </a:r>
            <a:endParaRPr lang="en-US" dirty="0"/>
          </a:p>
          <a:p>
            <a:pPr lvl="1"/>
            <a:r>
              <a:rPr lang="id-ID" dirty="0"/>
              <a:t>Di bawah tekanan untuk berinovasi</a:t>
            </a:r>
            <a:endParaRPr lang="en-US" dirty="0"/>
          </a:p>
          <a:p>
            <a:pPr lvl="1"/>
            <a:r>
              <a:rPr lang="id-ID" dirty="0"/>
              <a:t>Menghadapi persaingan yang semakin ketat</a:t>
            </a:r>
            <a:endParaRPr lang="en-US" dirty="0"/>
          </a:p>
          <a:p>
            <a:pPr lvl="1"/>
            <a:r>
              <a:rPr lang="id-ID" dirty="0"/>
              <a:t>Masalah dengan kompatibilitas teknologi lama dan 'lebih baru'</a:t>
            </a:r>
          </a:p>
        </p:txBody>
      </p:sp>
    </p:spTree>
    <p:extLst>
      <p:ext uri="{BB962C8B-B14F-4D97-AF65-F5344CB8AC3E}">
        <p14:creationId xmlns:p14="http://schemas.microsoft.com/office/powerpoint/2010/main" val="3079451436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1FE8-463E-4779-952B-E34ED9F42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Kendala</a:t>
            </a:r>
            <a:r>
              <a:rPr lang="en-US" dirty="0"/>
              <a:t> e-Commerce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507B8-AE43-433E-84BC-7BD9BA4C1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komputasi</a:t>
            </a:r>
            <a:endParaRPr lang="en-US" dirty="0"/>
          </a:p>
          <a:p>
            <a:pPr lvl="1"/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dasar</a:t>
            </a:r>
            <a:endParaRPr lang="en-US" dirty="0"/>
          </a:p>
          <a:p>
            <a:pPr lvl="1"/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internet</a:t>
            </a:r>
          </a:p>
          <a:p>
            <a:pPr lvl="1"/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komputasi</a:t>
            </a:r>
            <a:endParaRPr lang="en-US" dirty="0"/>
          </a:p>
          <a:p>
            <a:pPr lvl="1"/>
            <a:r>
              <a:rPr lang="id-ID" dirty="0"/>
              <a:t>Kurangnya keamanan dan privasi data pribadi</a:t>
            </a:r>
            <a:endParaRPr lang="en-US" dirty="0"/>
          </a:p>
          <a:p>
            <a:pPr lvl="1"/>
            <a:r>
              <a:rPr lang="id-ID" dirty="0"/>
              <a:t>Kontak fisik dan hubungan digantikan oleh proses elektronik</a:t>
            </a:r>
            <a:endParaRPr lang="en-US" dirty="0"/>
          </a:p>
          <a:p>
            <a:pPr lvl="1"/>
            <a:r>
              <a:rPr lang="id-ID" dirty="0"/>
              <a:t>Kurangnya kepercayaan karena berinteraksi dengan komputer</a:t>
            </a:r>
            <a:r>
              <a:rPr lang="en-US" dirty="0"/>
              <a:t> (orang yang tidak </a:t>
            </a:r>
            <a:r>
              <a:rPr lang="en-US" dirty="0" err="1"/>
              <a:t>dikenal</a:t>
            </a:r>
            <a:r>
              <a:rPr lang="en-US" dirty="0"/>
              <a:t>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31123472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881EF-78A4-4571-A078-DA16B657B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Kendala</a:t>
            </a:r>
            <a:r>
              <a:rPr lang="en-US" dirty="0"/>
              <a:t> e-Commerce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5B990-EB12-41A8-B322-478FB2EA4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tidak </a:t>
            </a:r>
            <a:r>
              <a:rPr lang="en-US" dirty="0" err="1"/>
              <a:t>baik</a:t>
            </a:r>
            <a:endParaRPr lang="en-US" dirty="0"/>
          </a:p>
          <a:p>
            <a:pPr lvl="1"/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sosial</a:t>
            </a:r>
            <a:endParaRPr lang="en-US" dirty="0"/>
          </a:p>
          <a:p>
            <a:pPr lvl="1"/>
            <a:r>
              <a:rPr lang="id-ID" dirty="0"/>
              <a:t>Ketergantungan pada infrastruktur telekomunikasi, tenaga dan keterampilan TI</a:t>
            </a:r>
            <a:endParaRPr lang="en-US" dirty="0"/>
          </a:p>
          <a:p>
            <a:pPr lvl="1"/>
            <a:r>
              <a:rPr lang="id-ID" dirty="0"/>
              <a:t>Sumber daya yang terbuang</a:t>
            </a:r>
            <a:endParaRPr lang="en-US" dirty="0"/>
          </a:p>
          <a:p>
            <a:pPr lvl="1"/>
            <a:r>
              <a:rPr lang="id-ID" dirty="0"/>
              <a:t>Memfasilitasi pembuatan Just-In-Time</a:t>
            </a:r>
          </a:p>
        </p:txBody>
      </p:sp>
    </p:spTree>
    <p:extLst>
      <p:ext uri="{BB962C8B-B14F-4D97-AF65-F5344CB8AC3E}">
        <p14:creationId xmlns:p14="http://schemas.microsoft.com/office/powerpoint/2010/main" val="2036980009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.ks.kidsklik.com/statics/files/2013/01/13575323248731546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00"/>
            <a:ext cx="12192000" cy="68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646807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TUGAS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Tugas melakukan eksp</a:t>
            </a:r>
            <a:r>
              <a:rPr lang="en-US" dirty="0"/>
              <a:t>l</a:t>
            </a:r>
            <a:r>
              <a:rPr lang="id-ID" dirty="0"/>
              <a:t>orasi tentang perusahaan/ halaman web yang melakukan kegitan EC sesuai dengan jenis transaksi dan bentuk hubungan para pelaku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73269148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FA2CD-483A-4777-8D6B-1A03E2523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9875B-839D-4C9F-9C01-D063092AA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Memahami</a:t>
            </a:r>
            <a:r>
              <a:rPr lang="en-US" dirty="0"/>
              <a:t> arti e-Commerce dan </a:t>
            </a:r>
            <a:r>
              <a:rPr lang="en-US" dirty="0" err="1"/>
              <a:t>perbedaannya</a:t>
            </a:r>
            <a:r>
              <a:rPr lang="en-US" dirty="0"/>
              <a:t> dengan              e-Business</a:t>
            </a:r>
          </a:p>
          <a:p>
            <a:r>
              <a:rPr lang="en-US" dirty="0" err="1"/>
              <a:t>Mamahami</a:t>
            </a:r>
            <a:r>
              <a:rPr lang="en-US" dirty="0"/>
              <a:t> </a:t>
            </a:r>
            <a:r>
              <a:rPr lang="en-US" dirty="0" err="1"/>
              <a:t>bentuk-bentuk</a:t>
            </a:r>
            <a:r>
              <a:rPr lang="en-US" dirty="0"/>
              <a:t> e-Commerce</a:t>
            </a:r>
          </a:p>
          <a:p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dan </a:t>
            </a:r>
            <a:r>
              <a:rPr lang="en-US" dirty="0" err="1"/>
              <a:t>kendala</a:t>
            </a:r>
            <a:r>
              <a:rPr lang="en-US" dirty="0"/>
              <a:t> e-Commerce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96966149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76708-9E9D-4E3A-A86D-3CAED0E27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Referensi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4F350-F700-4496-9309-B94CE0AB8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E-Commerce, Karnataka State Open University.</a:t>
            </a:r>
          </a:p>
          <a:p>
            <a:r>
              <a:rPr lang="en-US" dirty="0"/>
              <a:t>Electronic Commerce -  A Managerial and Social Networks Perspective, Efraim Turban.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39574772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2207568" y="2996952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i="0" dirty="0" err="1">
                <a:latin typeface="Eras Bold ITC" panose="020B0907030504020204" pitchFamily="34" charset="0"/>
              </a:rPr>
              <a:t>sekian</a:t>
            </a:r>
            <a:endParaRPr lang="id-ID" sz="6600" i="0" dirty="0">
              <a:latin typeface="Eras Bold ITC" panose="020B0907030504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71B5B-67CF-47D5-B758-B94C4F8C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Pengantar</a:t>
            </a:r>
            <a:r>
              <a:rPr lang="en-US" dirty="0"/>
              <a:t> e-Commerce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DED59-5E5E-49AF-8C73-2FBE1FA55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685" y="1556791"/>
            <a:ext cx="10822515" cy="4824537"/>
          </a:xfrm>
        </p:spPr>
        <p:txBody>
          <a:bodyPr/>
          <a:lstStyle/>
          <a:p>
            <a:r>
              <a:rPr lang="en-US" dirty="0"/>
              <a:t>Setelah </a:t>
            </a:r>
            <a:r>
              <a:rPr lang="en-US" dirty="0" err="1"/>
              <a:t>runtuh</a:t>
            </a:r>
            <a:r>
              <a:rPr lang="en-US" dirty="0"/>
              <a:t> dan </a:t>
            </a:r>
            <a:r>
              <a:rPr lang="en-US" dirty="0" err="1"/>
              <a:t>bangkitnya</a:t>
            </a:r>
            <a:r>
              <a:rPr lang="en-US" dirty="0"/>
              <a:t> DOT COM dan </a:t>
            </a:r>
            <a:r>
              <a:rPr lang="en-US" dirty="0" err="1"/>
              <a:t>revolusi</a:t>
            </a:r>
            <a:r>
              <a:rPr lang="en-US" dirty="0"/>
              <a:t> internet e-commerce dapat </a:t>
            </a:r>
            <a:r>
              <a:rPr lang="en-US" dirty="0" err="1"/>
              <a:t>dakatakan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b="1" dirty="0" err="1">
                <a:solidFill>
                  <a:srgbClr val="C00000"/>
                </a:solidFill>
              </a:rPr>
              <a:t>baru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dan </a:t>
            </a:r>
            <a:r>
              <a:rPr lang="en-US" dirty="0" err="1">
                <a:solidFill>
                  <a:schemeClr val="bg1"/>
                </a:solidFill>
              </a:rPr>
              <a:t>terus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mengalami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perubahan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Untuk </a:t>
            </a:r>
            <a:r>
              <a:rPr lang="en-US" dirty="0" err="1">
                <a:solidFill>
                  <a:schemeClr val="bg1"/>
                </a:solidFill>
              </a:rPr>
              <a:t>memahami</a:t>
            </a:r>
            <a:r>
              <a:rPr lang="en-US" dirty="0">
                <a:solidFill>
                  <a:schemeClr val="bg1"/>
                </a:solidFill>
              </a:rPr>
              <a:t> e-commerce, </a:t>
            </a:r>
            <a:r>
              <a:rPr lang="en-US" dirty="0" err="1">
                <a:solidFill>
                  <a:schemeClr val="bg1"/>
                </a:solidFill>
              </a:rPr>
              <a:t>perlu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memahami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istilah-istilah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digunakan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Ada beberapa arti e-commerce </a:t>
            </a:r>
            <a:r>
              <a:rPr lang="en-US" dirty="0" err="1">
                <a:solidFill>
                  <a:schemeClr val="bg1"/>
                </a:solidFill>
              </a:rPr>
              <a:t>seiring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berkembangnya</a:t>
            </a:r>
            <a:r>
              <a:rPr lang="en-US" dirty="0">
                <a:solidFill>
                  <a:schemeClr val="bg1"/>
                </a:solidFill>
              </a:rPr>
              <a:t> internet</a:t>
            </a:r>
          </a:p>
          <a:p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23980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E6AB8-92BE-4D13-9049-2E072EBC0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 e-Commerce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3B6ED-AB8A-461A-AC02-6070852E8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685" y="1556791"/>
            <a:ext cx="6174315" cy="4824537"/>
          </a:xfrm>
        </p:spPr>
        <p:txBody>
          <a:bodyPr/>
          <a:lstStyle/>
          <a:p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perdagangan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</a:t>
            </a:r>
            <a:r>
              <a:rPr lang="en-US" sz="2400" dirty="0" err="1"/>
              <a:t>fisik</a:t>
            </a:r>
            <a:r>
              <a:rPr lang="en-US" sz="2400" dirty="0"/>
              <a:t> dan yang tidak </a:t>
            </a:r>
            <a:r>
              <a:rPr lang="en-US" sz="2400" dirty="0" err="1"/>
              <a:t>berwujud</a:t>
            </a:r>
            <a:r>
              <a:rPr lang="en-US" sz="2400" dirty="0"/>
              <a:t> seperti </a:t>
            </a:r>
            <a:r>
              <a:rPr lang="en-US" sz="2400" dirty="0" err="1"/>
              <a:t>informasi</a:t>
            </a:r>
            <a:endParaRPr lang="en-US" sz="2400" dirty="0"/>
          </a:p>
          <a:p>
            <a:r>
              <a:rPr lang="en-US" sz="2400" dirty="0"/>
              <a:t>Langkah-</a:t>
            </a:r>
            <a:r>
              <a:rPr lang="en-US" sz="2400" dirty="0" err="1"/>
              <a:t>langkah</a:t>
            </a:r>
            <a:r>
              <a:rPr lang="en-US" sz="2400" dirty="0"/>
              <a:t> dalam </a:t>
            </a:r>
            <a:r>
              <a:rPr lang="en-US" sz="2400" b="1" dirty="0">
                <a:solidFill>
                  <a:srgbClr val="C00000"/>
                </a:solidFill>
              </a:rPr>
              <a:t>proses</a:t>
            </a:r>
            <a:r>
              <a:rPr lang="id-ID" sz="2400" b="1" dirty="0">
                <a:solidFill>
                  <a:srgbClr val="C00000"/>
                </a:solidFill>
              </a:rPr>
              <a:t> perdagangan</a:t>
            </a:r>
            <a:r>
              <a:rPr lang="id-ID" sz="2400" dirty="0"/>
              <a:t>, seperti pemasaran online, pembayaran dan dukungan untuk pengiriman</a:t>
            </a:r>
          </a:p>
          <a:p>
            <a:r>
              <a:rPr lang="en-US" sz="2400" dirty="0" err="1"/>
              <a:t>Penyediaan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layanan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elektronik</a:t>
            </a:r>
            <a:endParaRPr lang="en-US" sz="2400" b="1" dirty="0">
              <a:solidFill>
                <a:srgbClr val="C00000"/>
              </a:solidFill>
            </a:endParaRPr>
          </a:p>
          <a:p>
            <a:pPr lvl="1"/>
            <a:r>
              <a:rPr lang="en-US" sz="2000" dirty="0" err="1"/>
              <a:t>Dukungan</a:t>
            </a:r>
            <a:r>
              <a:rPr lang="en-US" sz="2000" dirty="0"/>
              <a:t> </a:t>
            </a:r>
            <a:r>
              <a:rPr lang="en-US" sz="2000" dirty="0" err="1"/>
              <a:t>purna</a:t>
            </a:r>
            <a:r>
              <a:rPr lang="en-US" sz="2000" dirty="0"/>
              <a:t> </a:t>
            </a:r>
            <a:r>
              <a:rPr lang="en-US" sz="2000" dirty="0" err="1"/>
              <a:t>jual</a:t>
            </a:r>
            <a:endParaRPr lang="en-US" sz="2000" dirty="0"/>
          </a:p>
          <a:p>
            <a:pPr lvl="1"/>
            <a:r>
              <a:rPr lang="en-US" sz="2000" dirty="0"/>
              <a:t>Online legal advice</a:t>
            </a:r>
          </a:p>
          <a:p>
            <a:r>
              <a:rPr lang="en-US" sz="2400" dirty="0" err="1"/>
              <a:t>Dukungan</a:t>
            </a:r>
            <a:r>
              <a:rPr lang="en-US" sz="2400" dirty="0"/>
              <a:t> </a:t>
            </a:r>
            <a:r>
              <a:rPr lang="en-US" sz="2400" dirty="0" err="1"/>
              <a:t>eletronik</a:t>
            </a:r>
            <a:r>
              <a:rPr lang="en-US" sz="2400" dirty="0"/>
              <a:t> untuk </a:t>
            </a:r>
            <a:r>
              <a:rPr lang="en-US" sz="2400" b="1" dirty="0" err="1">
                <a:solidFill>
                  <a:srgbClr val="C00000"/>
                </a:solidFill>
              </a:rPr>
              <a:t>kolaborasi</a:t>
            </a:r>
            <a:r>
              <a:rPr lang="en-US" sz="2400" dirty="0"/>
              <a:t> </a:t>
            </a:r>
            <a:r>
              <a:rPr lang="en-US" sz="2400" dirty="0" err="1"/>
              <a:t>antar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endParaRPr lang="id-ID" sz="2400" dirty="0"/>
          </a:p>
        </p:txBody>
      </p:sp>
      <p:pic>
        <p:nvPicPr>
          <p:cNvPr id="4" name="Picture 12" descr="http://www.qssi-wms.com/sites/default/files/page/blue%20e-commerce.png">
            <a:extLst>
              <a:ext uri="{FF2B5EF4-FFF2-40B4-BE49-F238E27FC236}">
                <a16:creationId xmlns:a16="http://schemas.microsoft.com/office/drawing/2014/main" id="{6B904682-2EC4-414A-80AD-9B7F0ECC6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3" y="2292659"/>
            <a:ext cx="542924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865154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3506A-6470-4932-9F9C-8207D8C3B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Arti e-Commerce</a:t>
            </a:r>
            <a:r>
              <a:rPr lang="en-US" sz="1800" dirty="0"/>
              <a:t> (</a:t>
            </a:r>
            <a:r>
              <a:rPr lang="en-US" sz="1800" dirty="0" err="1"/>
              <a:t>lanjutan</a:t>
            </a:r>
            <a:r>
              <a:rPr lang="en-US" sz="1800" dirty="0"/>
              <a:t>)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F9565-D126-4AA9-B376-598930121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485" y="1556791"/>
            <a:ext cx="5325532" cy="4824537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id-ID" sz="2000" dirty="0"/>
              <a:t>Beberapa definisi e-commerce yang sering terdengar dan ditemukan dalam publikasi dan media adalah: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EC adalah </a:t>
            </a:r>
            <a:r>
              <a:rPr lang="en-US" sz="1800" dirty="0" err="1"/>
              <a:t>tempat</a:t>
            </a:r>
            <a:r>
              <a:rPr lang="en-US" sz="1800" dirty="0"/>
              <a:t> </a:t>
            </a:r>
            <a:r>
              <a:rPr lang="en-US" sz="1800" dirty="0" err="1"/>
              <a:t>terjadinya</a:t>
            </a:r>
            <a:r>
              <a:rPr lang="en-US" sz="1800" dirty="0"/>
              <a:t> </a:t>
            </a:r>
            <a:r>
              <a:rPr lang="en-US" sz="1800" dirty="0" err="1"/>
              <a:t>transaksi</a:t>
            </a:r>
            <a:r>
              <a:rPr lang="en-US" sz="1800" dirty="0"/>
              <a:t> </a:t>
            </a:r>
            <a:r>
              <a:rPr lang="en-US" sz="1800" dirty="0" err="1"/>
              <a:t>bisnis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</a:t>
            </a:r>
            <a:r>
              <a:rPr lang="en-US" sz="1800" dirty="0" err="1"/>
              <a:t>telekomunikasi</a:t>
            </a:r>
            <a:r>
              <a:rPr lang="en-US" sz="1800" dirty="0"/>
              <a:t> (internet)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EC</a:t>
            </a:r>
            <a:r>
              <a:rPr lang="id-ID" sz="1800" dirty="0"/>
              <a:t> menggambarkan pembelian dan penjualan produk, layanan, dan informasi melalui </a:t>
            </a:r>
            <a:r>
              <a:rPr lang="en-US" sz="1800" dirty="0"/>
              <a:t>internet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EC adalah </a:t>
            </a:r>
            <a:r>
              <a:rPr lang="en-US" sz="1800" dirty="0" err="1"/>
              <a:t>melakukan</a:t>
            </a:r>
            <a:r>
              <a:rPr lang="en-US" sz="1800" dirty="0"/>
              <a:t> </a:t>
            </a:r>
            <a:r>
              <a:rPr lang="en-US" sz="1800" dirty="0" err="1"/>
              <a:t>bisnis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elektronik</a:t>
            </a:r>
            <a:endParaRPr lang="en-US" sz="1800" dirty="0"/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EC </a:t>
            </a:r>
            <a:r>
              <a:rPr lang="nn-NO" sz="1800" dirty="0"/>
              <a:t>didefinisikan sebagai pelaksanaan transaksi keuangan dengan cara elektronik</a:t>
            </a:r>
          </a:p>
          <a:p>
            <a:pPr lvl="1">
              <a:lnSpc>
                <a:spcPct val="90000"/>
              </a:lnSpc>
            </a:pPr>
            <a:endParaRPr lang="nn-NO" sz="1800" dirty="0"/>
          </a:p>
          <a:p>
            <a:pPr lvl="1">
              <a:lnSpc>
                <a:spcPct val="90000"/>
              </a:lnSpc>
            </a:pPr>
            <a:endParaRPr lang="id-ID" sz="1800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F0E3C19-55C4-4925-B286-B320408ED5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6" r="13895" b="-2"/>
          <a:stretch/>
        </p:blipFill>
        <p:spPr>
          <a:xfrm>
            <a:off x="609600" y="2174875"/>
            <a:ext cx="5386917" cy="3951288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7436800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FFAD4-D350-42BD-B8BE-DD85FB801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e-Business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F314-B2BD-4C44-AD56-F5CAD8ECC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2" y="1556791"/>
            <a:ext cx="6038848" cy="4824537"/>
          </a:xfrm>
        </p:spPr>
        <p:txBody>
          <a:bodyPr/>
          <a:lstStyle/>
          <a:p>
            <a:r>
              <a:rPr lang="en-US" sz="1800" dirty="0"/>
              <a:t>Juga </a:t>
            </a:r>
            <a:r>
              <a:rPr lang="en-US" sz="1800" dirty="0" err="1"/>
              <a:t>memiliki</a:t>
            </a:r>
            <a:r>
              <a:rPr lang="en-US" sz="1800" dirty="0"/>
              <a:t> arti yang </a:t>
            </a:r>
            <a:r>
              <a:rPr lang="en-US" sz="1800" dirty="0" err="1"/>
              <a:t>berbeda</a:t>
            </a:r>
            <a:r>
              <a:rPr lang="en-US" sz="1800" dirty="0"/>
              <a:t> </a:t>
            </a:r>
            <a:r>
              <a:rPr lang="en-US" sz="1800" dirty="0" err="1"/>
              <a:t>tergantung</a:t>
            </a:r>
            <a:r>
              <a:rPr lang="en-US" sz="1800" dirty="0"/>
              <a:t> pada </a:t>
            </a:r>
            <a:r>
              <a:rPr lang="en-US" sz="1800" dirty="0" err="1"/>
              <a:t>konteks</a:t>
            </a:r>
            <a:r>
              <a:rPr lang="en-US" sz="1800" dirty="0"/>
              <a:t> yang </a:t>
            </a:r>
            <a:r>
              <a:rPr lang="en-US" sz="1800" dirty="0" err="1"/>
              <a:t>ada</a:t>
            </a:r>
            <a:endParaRPr lang="en-US" sz="1800" dirty="0"/>
          </a:p>
          <a:p>
            <a:pPr lvl="1"/>
            <a:r>
              <a:rPr lang="en-US" sz="1600" dirty="0"/>
              <a:t>EB adalah p</a:t>
            </a:r>
            <a:r>
              <a:rPr lang="id-ID" sz="1600" dirty="0"/>
              <a:t>elaksanaan bisnis di Internet, tidak hanya membeli dan menjual tetapi juga melayani pelanggan dan bekerja sama dengan mitra bisnis</a:t>
            </a:r>
            <a:endParaRPr lang="en-US" sz="1600" dirty="0"/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EB </a:t>
            </a:r>
            <a:r>
              <a:rPr lang="id-ID" sz="1600" dirty="0"/>
              <a:t>mencakup layanan pelanggan (e-service</a:t>
            </a:r>
            <a:r>
              <a:rPr lang="en-US" sz="1600" dirty="0"/>
              <a:t>)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EB </a:t>
            </a:r>
            <a:r>
              <a:rPr lang="id-ID" sz="1600" dirty="0"/>
              <a:t>adalah transformasi proses bisnis utama melalui penggunaan teknologi Internet</a:t>
            </a:r>
            <a:r>
              <a:rPr lang="en-US" sz="1600" dirty="0"/>
              <a:t>, </a:t>
            </a:r>
            <a:r>
              <a:rPr lang="en-US" sz="1600" dirty="0" err="1"/>
              <a:t>perusahan</a:t>
            </a:r>
            <a:r>
              <a:rPr lang="en-US" sz="1600" dirty="0"/>
              <a:t> </a:t>
            </a:r>
            <a:r>
              <a:rPr lang="en-US" sz="1600" dirty="0" err="1"/>
              <a:t>selalu</a:t>
            </a:r>
            <a:r>
              <a:rPr lang="en-US" sz="1600" dirty="0"/>
              <a:t> </a:t>
            </a:r>
            <a:r>
              <a:rPr lang="en-US" sz="1600" dirty="0" err="1"/>
              <a:t>mampu</a:t>
            </a:r>
            <a:r>
              <a:rPr lang="en-US" sz="1600" dirty="0"/>
              <a:t> </a:t>
            </a:r>
            <a:r>
              <a:rPr lang="en-US" sz="1600" dirty="0" err="1"/>
              <a:t>beradaptasi</a:t>
            </a:r>
            <a:r>
              <a:rPr lang="en-US" sz="1600" dirty="0"/>
              <a:t> dengan </a:t>
            </a:r>
            <a:r>
              <a:rPr lang="en-US" sz="1600" dirty="0" err="1"/>
              <a:t>perkembangan</a:t>
            </a:r>
            <a:r>
              <a:rPr lang="en-US" sz="1600" dirty="0"/>
              <a:t> </a:t>
            </a:r>
            <a:r>
              <a:rPr lang="en-US" sz="1600" dirty="0" err="1"/>
              <a:t>teknologi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endParaRPr lang="en-US" sz="1600" dirty="0"/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EB adalah </a:t>
            </a:r>
            <a:r>
              <a:rPr lang="en-US" sz="1600" dirty="0" err="1"/>
              <a:t>segala</a:t>
            </a:r>
            <a:r>
              <a:rPr lang="en-US" sz="1600" dirty="0"/>
              <a:t> </a:t>
            </a:r>
            <a:r>
              <a:rPr lang="en-US" sz="1600" dirty="0" err="1"/>
              <a:t>sesuatu</a:t>
            </a:r>
            <a:r>
              <a:rPr lang="en-US" sz="1600" dirty="0"/>
              <a:t> yang </a:t>
            </a:r>
            <a:r>
              <a:rPr lang="en-US" sz="1600" dirty="0" err="1"/>
              <a:t>berkaitan</a:t>
            </a:r>
            <a:r>
              <a:rPr lang="en-US" sz="1600" dirty="0"/>
              <a:t> dengan </a:t>
            </a:r>
            <a:r>
              <a:rPr lang="en-US" sz="1600" dirty="0" err="1"/>
              <a:t>sistem</a:t>
            </a:r>
            <a:r>
              <a:rPr lang="en-US" sz="1600" dirty="0"/>
              <a:t> back-end dalam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organisasi</a:t>
            </a:r>
            <a:r>
              <a:rPr lang="en-US" sz="1600" dirty="0"/>
              <a:t>. Dalam </a:t>
            </a:r>
            <a:r>
              <a:rPr lang="en-US" sz="1600" dirty="0" err="1"/>
              <a:t>praktiknya</a:t>
            </a:r>
            <a:r>
              <a:rPr lang="en-US" sz="1600" dirty="0"/>
              <a:t>, e-commerce dan e-</a:t>
            </a:r>
            <a:r>
              <a:rPr lang="en-US" sz="1600" dirty="0" err="1"/>
              <a:t>bisnis</a:t>
            </a:r>
            <a:r>
              <a:rPr lang="en-US" sz="1600" dirty="0"/>
              <a:t> </a:t>
            </a:r>
            <a:r>
              <a:rPr lang="en-US" sz="1600" dirty="0" err="1"/>
              <a:t>sering</a:t>
            </a:r>
            <a:r>
              <a:rPr lang="en-US" sz="1600" dirty="0"/>
              <a:t>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bergantian</a:t>
            </a:r>
            <a:r>
              <a:rPr lang="en-US" sz="1600" dirty="0"/>
              <a:t> </a:t>
            </a:r>
          </a:p>
          <a:p>
            <a:pPr lvl="1"/>
            <a:endParaRPr lang="id-ID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3B7A7D-B979-4A6F-B256-79C42BA690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9" b="3179"/>
          <a:stretch/>
        </p:blipFill>
        <p:spPr>
          <a:xfrm>
            <a:off x="6774418" y="2362200"/>
            <a:ext cx="4879958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59416279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CDE7C-4CBE-4353-B0C8-92180E2B6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1" y="261854"/>
            <a:ext cx="8693612" cy="1078914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e-Business vs e-Commerce</a:t>
            </a:r>
            <a:endParaRPr lang="id-ID" dirty="0"/>
          </a:p>
        </p:txBody>
      </p:sp>
      <p:pic>
        <p:nvPicPr>
          <p:cNvPr id="6" name="Content Placeholder 5" descr="Diagram, schematic&#10;&#10;Description automatically generated">
            <a:extLst>
              <a:ext uri="{FF2B5EF4-FFF2-40B4-BE49-F238E27FC236}">
                <a16:creationId xmlns:a16="http://schemas.microsoft.com/office/drawing/2014/main" id="{E5A9F1C0-3211-47CB-B81C-C17B8E084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3504" y="1556791"/>
            <a:ext cx="6497692" cy="4824537"/>
          </a:xfrm>
          <a:noFill/>
        </p:spPr>
      </p:pic>
    </p:spTree>
    <p:extLst>
      <p:ext uri="{BB962C8B-B14F-4D97-AF65-F5344CB8AC3E}">
        <p14:creationId xmlns:p14="http://schemas.microsoft.com/office/powerpoint/2010/main" val="2216292664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Graphical user interface&#10;&#10;Description automatically generated">
            <a:extLst>
              <a:ext uri="{FF2B5EF4-FFF2-40B4-BE49-F238E27FC236}">
                <a16:creationId xmlns:a16="http://schemas.microsoft.com/office/drawing/2014/main" id="{90D108E1-CE11-457F-96A0-CAE5EF28EF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7055"/>
            <a:ext cx="2590800" cy="6565169"/>
          </a:xfrm>
        </p:spPr>
      </p:pic>
    </p:spTree>
    <p:extLst>
      <p:ext uri="{BB962C8B-B14F-4D97-AF65-F5344CB8AC3E}">
        <p14:creationId xmlns:p14="http://schemas.microsoft.com/office/powerpoint/2010/main" val="420133890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4092C1-C7F5-41DD-A594-69CBC659B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Key Drivers </a:t>
            </a:r>
            <a:endParaRPr lang="id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17F9AA-35E6-4F64-AC23-A30DEA237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pendorong</a:t>
            </a:r>
            <a:r>
              <a:rPr lang="en-US" dirty="0"/>
              <a:t>  e-commerce:</a:t>
            </a:r>
          </a:p>
          <a:p>
            <a:pPr lvl="1"/>
            <a:r>
              <a:rPr lang="en-US" dirty="0" err="1"/>
              <a:t>Teknologi</a:t>
            </a:r>
            <a:endParaRPr lang="en-US" dirty="0"/>
          </a:p>
          <a:p>
            <a:pPr lvl="1"/>
            <a:r>
              <a:rPr lang="en-US" dirty="0" err="1"/>
              <a:t>Politik</a:t>
            </a:r>
            <a:endParaRPr lang="en-US" dirty="0"/>
          </a:p>
          <a:p>
            <a:pPr lvl="1"/>
            <a:r>
              <a:rPr lang="en-US" dirty="0" err="1"/>
              <a:t>Sosial</a:t>
            </a:r>
            <a:endParaRPr lang="en-US" dirty="0"/>
          </a:p>
          <a:p>
            <a:pPr lvl="1"/>
            <a:r>
              <a:rPr lang="en-US" dirty="0" err="1"/>
              <a:t>Ekonomi</a:t>
            </a:r>
            <a:endParaRPr lang="id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A82579-2264-4F30-8673-662A4D5D1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474565"/>
            <a:ext cx="6324600" cy="36625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05124878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3_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Theme">
      <a:majorFont>
        <a:latin typeface="Helvetica87-CondensedHeavy"/>
        <a:ea typeface="Lucida Sans Unicode"/>
        <a:cs typeface="Lucida Sans Unicode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3666</TotalTime>
  <Words>719</Words>
  <Application>Microsoft Office PowerPoint</Application>
  <PresentationFormat>Widescreen</PresentationFormat>
  <Paragraphs>121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Eras Bold ITC</vt:lpstr>
      <vt:lpstr>Eras Medium ITC</vt:lpstr>
      <vt:lpstr>Helvetica87-CondensedHeavy</vt:lpstr>
      <vt:lpstr>Times New Roman</vt:lpstr>
      <vt:lpstr>3_Office Theme</vt:lpstr>
      <vt:lpstr>Konsep e-Commerce</vt:lpstr>
      <vt:lpstr>Tujuan Pembelajaran</vt:lpstr>
      <vt:lpstr>Pengantar e-Commerce</vt:lpstr>
      <vt:lpstr>Arti e-Commerce</vt:lpstr>
      <vt:lpstr>Arti e-Commerce (lanjutan)</vt:lpstr>
      <vt:lpstr>e-Business</vt:lpstr>
      <vt:lpstr>e-Business vs e-Commerce</vt:lpstr>
      <vt:lpstr>PowerPoint Presentation</vt:lpstr>
      <vt:lpstr>The Key Drivers </vt:lpstr>
      <vt:lpstr>Dampak e-Commerce</vt:lpstr>
      <vt:lpstr>Bentuk-bentuk e-Commerce</vt:lpstr>
      <vt:lpstr>Manfaat e-Commerce</vt:lpstr>
      <vt:lpstr>Manfaat e-Commerce</vt:lpstr>
      <vt:lpstr>Manfaat e-Commerce</vt:lpstr>
      <vt:lpstr>Kendala e-Commerce</vt:lpstr>
      <vt:lpstr>Kendala e-Commerce</vt:lpstr>
      <vt:lpstr>Kendala e-Commerce</vt:lpstr>
      <vt:lpstr>PowerPoint Presentation</vt:lpstr>
      <vt:lpstr>TUGAS</vt:lpstr>
      <vt:lpstr>Referensi</vt:lpstr>
      <vt:lpstr>PowerPoint Presentation</vt:lpstr>
    </vt:vector>
  </TitlesOfParts>
  <Company>Stibanas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Multimedia</dc:title>
  <dc:creator>Marcello Singadji</dc:creator>
  <cp:lastModifiedBy>Marcello Singadji</cp:lastModifiedBy>
  <cp:revision>114</cp:revision>
  <dcterms:created xsi:type="dcterms:W3CDTF">2006-09-20T02:32:44Z</dcterms:created>
  <dcterms:modified xsi:type="dcterms:W3CDTF">2021-03-12T15:47:59Z</dcterms:modified>
</cp:coreProperties>
</file>