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66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10BDD-4F2D-41F4-9F0E-50A3DD02EFB1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DE709-D1EF-422D-99CC-AFF6C0056D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650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http://upload.wikimedia.org/wikipedia/commons/9/9a/Computer_classes_--_Afghanistan.jpg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DE709-D1EF-422D-99CC-AFF6C0056D6B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616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1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198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346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074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25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997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435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482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991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9082B3B-CA22-4B39-B0FF-0186FED3EA3C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820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2B3B-CA22-4B39-B0FF-0186FED3EA3C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944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082B3B-CA22-4B39-B0FF-0186FED3EA3C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739F9F-845A-43E5-BDDD-516F9218A16B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48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Komputer dan Masyarakat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d-ID" sz="5400" dirty="0">
                <a:latin typeface="+mj-lt"/>
                <a:ea typeface="+mj-ea"/>
                <a:cs typeface="+mj-cs"/>
              </a:rPr>
              <a:t>Pengantar</a:t>
            </a:r>
            <a:endParaRPr lang="id-ID" sz="6000" dirty="0">
              <a:latin typeface="+mj-lt"/>
              <a:ea typeface="+mj-ea"/>
              <a:cs typeface="+mj-cs"/>
            </a:endParaRPr>
          </a:p>
          <a:p>
            <a:r>
              <a:rPr lang="id-ID" dirty="0" smtClean="0"/>
              <a:t>Oleh: Suhendro</a:t>
            </a:r>
          </a:p>
          <a:p>
            <a:r>
              <a:rPr lang="id-ID" dirty="0" smtClean="0"/>
              <a:t>Sistem Informasi UPJ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456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Project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Membuat meme tentang sustainable eco development</a:t>
            </a:r>
          </a:p>
          <a:p>
            <a:r>
              <a:rPr lang="id-ID" dirty="0" smtClean="0"/>
              <a:t>Mempublikasikan meme tersebut</a:t>
            </a:r>
          </a:p>
          <a:p>
            <a:r>
              <a:rPr lang="id-ID" dirty="0" smtClean="0"/>
              <a:t>Membuat laporan hasil publikasi mem</a:t>
            </a:r>
          </a:p>
          <a:p>
            <a:r>
              <a:rPr lang="id-ID" dirty="0" smtClean="0"/>
              <a:t>Mempresentasikan laporan</a:t>
            </a:r>
          </a:p>
          <a:p>
            <a:r>
              <a:rPr lang="id-ID" b="1" dirty="0" smtClean="0"/>
              <a:t>Eksplorasi dan studi mandiri sangat disarankan, karena project ini menggunakan berbagai bidang keilmuan dan keahlian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3954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Kontrak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Partisipasi</a:t>
            </a:r>
            <a:r>
              <a:rPr lang="en-US" dirty="0"/>
              <a:t> AKTIF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diharapkan</a:t>
            </a:r>
            <a:endParaRPr lang="en-US" dirty="0"/>
          </a:p>
          <a:p>
            <a:r>
              <a:rPr lang="en-US" dirty="0"/>
              <a:t>Kita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…</a:t>
            </a:r>
          </a:p>
          <a:p>
            <a:r>
              <a:rPr lang="en-US" dirty="0" err="1"/>
              <a:t>Bertanya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sekiranya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jawabannya</a:t>
            </a:r>
            <a:endParaRPr lang="en-US" dirty="0"/>
          </a:p>
          <a:p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belajarlah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r>
              <a:rPr lang="en-US" dirty="0"/>
              <a:t>Coopetition = Cooperation + Competition</a:t>
            </a:r>
          </a:p>
          <a:p>
            <a:r>
              <a:rPr lang="en-US" dirty="0" err="1"/>
              <a:t>Patuhi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id-ID" dirty="0"/>
              <a:t> </a:t>
            </a:r>
            <a:r>
              <a:rPr lang="en-US" dirty="0" err="1"/>
              <a:t>prodi</a:t>
            </a:r>
            <a:endParaRPr lang="en-US" dirty="0"/>
          </a:p>
          <a:p>
            <a:r>
              <a:rPr lang="en-US" dirty="0" err="1"/>
              <a:t>Dispensasi</a:t>
            </a:r>
            <a:r>
              <a:rPr lang="en-US" dirty="0"/>
              <a:t> 15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keterlambatan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menanggung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/>
              <a:t>keterlambatan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r>
              <a:rPr lang="en-US" dirty="0"/>
              <a:t>30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kabar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hadir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09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a/Computer_classes_--_Afghanist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Kenapa Komputer dan Masyarakat (KOMAS)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dirty="0"/>
              <a:t>Mata kuliah ini bertujuan untuk memberikan pengetahuan dan pemahaman kepada mahasiswa terhadap </a:t>
            </a:r>
            <a:r>
              <a:rPr lang="id-ID" b="1" dirty="0"/>
              <a:t>dampak Teknologi Informasi dan Komunikasi (TIK)</a:t>
            </a:r>
            <a:r>
              <a:rPr lang="id-ID" dirty="0"/>
              <a:t> bagi individu, masyarakat atau kelompok, bisnis, dan pemerintah. Ada tiga topik besar yang akan dibahas dalam mata kuliah ini, yaitu: </a:t>
            </a:r>
            <a:r>
              <a:rPr lang="id-ID" b="1" dirty="0"/>
              <a:t>komputer dan gawai (</a:t>
            </a:r>
            <a:r>
              <a:rPr lang="id-ID" b="1" i="1" dirty="0"/>
              <a:t>gadget</a:t>
            </a:r>
            <a:r>
              <a:rPr lang="id-ID" b="1" dirty="0"/>
              <a:t>), internet, dan media sosial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188227" y="2521227"/>
            <a:ext cx="1958009" cy="195800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Komputer dan Masyarakat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946901" y="117772"/>
            <a:ext cx="2411895" cy="11529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Komputer dan Gawai (</a:t>
            </a:r>
            <a:r>
              <a:rPr lang="id-ID" b="1" i="1" dirty="0" smtClean="0"/>
              <a:t>Gadget</a:t>
            </a:r>
            <a:r>
              <a:rPr lang="id-ID" b="1" dirty="0" smtClean="0"/>
              <a:t>)</a:t>
            </a:r>
            <a:endParaRPr lang="id-ID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946900" y="5171497"/>
            <a:ext cx="2411895" cy="11529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Internet</a:t>
            </a:r>
            <a:endParaRPr lang="id-ID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961283" y="5171497"/>
            <a:ext cx="2411895" cy="11529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Media Sosial</a:t>
            </a:r>
            <a:endParaRPr lang="id-ID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61282" y="117773"/>
            <a:ext cx="2411895" cy="11529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Hukum dan Etika</a:t>
            </a:r>
            <a:endParaRPr lang="id-ID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348267" y="5171497"/>
            <a:ext cx="2411895" cy="11529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3 Pilar UPJ</a:t>
            </a:r>
          </a:p>
        </p:txBody>
      </p:sp>
      <p:cxnSp>
        <p:nvCxnSpPr>
          <p:cNvPr id="11" name="Curved Connector 10"/>
          <p:cNvCxnSpPr>
            <a:stCxn id="4" idx="7"/>
            <a:endCxn id="5" idx="2"/>
          </p:cNvCxnSpPr>
          <p:nvPr/>
        </p:nvCxnSpPr>
        <p:spPr>
          <a:xfrm rot="5400000" flipH="1" flipV="1">
            <a:off x="7737540" y="392663"/>
            <a:ext cx="1537260" cy="329335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4" idx="0"/>
            <a:endCxn id="8" idx="2"/>
          </p:cNvCxnSpPr>
          <p:nvPr/>
        </p:nvCxnSpPr>
        <p:spPr>
          <a:xfrm rot="16200000" flipV="1">
            <a:off x="5541974" y="1895969"/>
            <a:ext cx="1250515" cy="2"/>
          </a:xfrm>
          <a:prstGeom prst="curved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4" idx="3"/>
            <a:endCxn id="9" idx="0"/>
          </p:cNvCxnSpPr>
          <p:nvPr/>
        </p:nvCxnSpPr>
        <p:spPr>
          <a:xfrm rot="5400000">
            <a:off x="3525091" y="3221616"/>
            <a:ext cx="979005" cy="292075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4" idx="5"/>
            <a:endCxn id="6" idx="0"/>
          </p:cNvCxnSpPr>
          <p:nvPr/>
        </p:nvCxnSpPr>
        <p:spPr>
          <a:xfrm rot="16200000" flipH="1">
            <a:off x="8016668" y="3035316"/>
            <a:ext cx="979005" cy="329335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4" idx="4"/>
            <a:endCxn id="7" idx="0"/>
          </p:cNvCxnSpPr>
          <p:nvPr/>
        </p:nvCxnSpPr>
        <p:spPr>
          <a:xfrm rot="5400000">
            <a:off x="5821102" y="4825366"/>
            <a:ext cx="692261" cy="1"/>
          </a:xfrm>
          <a:prstGeom prst="curved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343443" y="117772"/>
            <a:ext cx="2411895" cy="11529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Project</a:t>
            </a:r>
            <a:endParaRPr lang="id-ID" b="1" dirty="0"/>
          </a:p>
        </p:txBody>
      </p:sp>
      <p:cxnSp>
        <p:nvCxnSpPr>
          <p:cNvPr id="15" name="Curved Connector 14"/>
          <p:cNvCxnSpPr>
            <a:stCxn id="4" idx="1"/>
            <a:endCxn id="13" idx="2"/>
          </p:cNvCxnSpPr>
          <p:nvPr/>
        </p:nvCxnSpPr>
        <p:spPr>
          <a:xfrm rot="16200000" flipV="1">
            <a:off x="3243551" y="576551"/>
            <a:ext cx="1537260" cy="292558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9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Komputer dan Gawai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Apa itu komputer ?</a:t>
            </a:r>
          </a:p>
          <a:p>
            <a:r>
              <a:rPr lang="id-ID" dirty="0"/>
              <a:t>Perkembangan teknologi </a:t>
            </a:r>
            <a:r>
              <a:rPr lang="id-ID" dirty="0" smtClean="0"/>
              <a:t>komputasi</a:t>
            </a:r>
            <a:endParaRPr lang="id-ID" dirty="0"/>
          </a:p>
          <a:p>
            <a:r>
              <a:rPr lang="id-ID" dirty="0" smtClean="0"/>
              <a:t>Dampak teknologi komputasi terhadap alam dan manusia 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630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Internet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Sejarah internet</a:t>
            </a:r>
          </a:p>
          <a:p>
            <a:r>
              <a:rPr lang="id-ID" dirty="0"/>
              <a:t>Internet di </a:t>
            </a:r>
            <a:r>
              <a:rPr lang="id-ID" dirty="0" smtClean="0"/>
              <a:t>Indonesia</a:t>
            </a:r>
          </a:p>
          <a:p>
            <a:r>
              <a:rPr lang="id-ID" dirty="0" smtClean="0"/>
              <a:t>Dampak internet</a:t>
            </a:r>
            <a:endParaRPr lang="id-ID" dirty="0"/>
          </a:p>
          <a:p>
            <a:r>
              <a:rPr lang="id-ID" dirty="0"/>
              <a:t>Online apps</a:t>
            </a:r>
          </a:p>
          <a:p>
            <a:r>
              <a:rPr lang="id-ID" dirty="0"/>
              <a:t>Search Engine</a:t>
            </a:r>
          </a:p>
          <a:p>
            <a:r>
              <a:rPr lang="id-ID" dirty="0"/>
              <a:t>Online </a:t>
            </a:r>
            <a:r>
              <a:rPr lang="id-ID" dirty="0" smtClean="0"/>
              <a:t>resource</a:t>
            </a:r>
          </a:p>
          <a:p>
            <a:pPr lvl="1"/>
            <a:r>
              <a:rPr lang="id-ID" b="1" dirty="0" smtClean="0"/>
              <a:t>Open Journal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5380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Media Sosial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LinkedIn</a:t>
            </a:r>
          </a:p>
          <a:p>
            <a:r>
              <a:rPr lang="id-ID" dirty="0"/>
              <a:t>Facebook, Twitter, G+</a:t>
            </a:r>
          </a:p>
          <a:p>
            <a:r>
              <a:rPr lang="id-ID" dirty="0" smtClean="0"/>
              <a:t>Blog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545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Hukum dan Etika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Etika </a:t>
            </a:r>
            <a:r>
              <a:rPr lang="id-ID" dirty="0"/>
              <a:t>dalam </a:t>
            </a:r>
            <a:r>
              <a:rPr lang="id-ID" dirty="0" smtClean="0"/>
              <a:t>berinternet</a:t>
            </a:r>
            <a:endParaRPr lang="id-ID" dirty="0"/>
          </a:p>
          <a:p>
            <a:r>
              <a:rPr lang="id-ID" dirty="0"/>
              <a:t>Cyber </a:t>
            </a:r>
            <a:r>
              <a:rPr lang="id-ID" dirty="0" smtClean="0"/>
              <a:t>Security</a:t>
            </a:r>
          </a:p>
          <a:p>
            <a:r>
              <a:rPr lang="id-ID" dirty="0" smtClean="0"/>
              <a:t>UU ITE</a:t>
            </a:r>
          </a:p>
          <a:p>
            <a:r>
              <a:rPr lang="id-ID" dirty="0" smtClean="0"/>
              <a:t>Paten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06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 Pilar UPJ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Liberal Arts</a:t>
            </a:r>
          </a:p>
          <a:p>
            <a:r>
              <a:rPr lang="id-ID" dirty="0" smtClean="0"/>
              <a:t>Sustainable Eco Development</a:t>
            </a:r>
          </a:p>
          <a:p>
            <a:r>
              <a:rPr lang="id-ID" dirty="0" smtClean="0"/>
              <a:t>Entrepreneurship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603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</TotalTime>
  <Words>270</Words>
  <Application>Microsoft Office PowerPoint</Application>
  <PresentationFormat>Widescreen</PresentationFormat>
  <Paragraphs>55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Komputer dan Masyarakat</vt:lpstr>
      <vt:lpstr>PowerPoint Presentation</vt:lpstr>
      <vt:lpstr>Kenapa Komputer dan Masyarakat (KOMAS)</vt:lpstr>
      <vt:lpstr>PowerPoint Presentation</vt:lpstr>
      <vt:lpstr>Komputer dan Gawai</vt:lpstr>
      <vt:lpstr>Internet</vt:lpstr>
      <vt:lpstr>Media Sosial</vt:lpstr>
      <vt:lpstr>Hukum dan Etika</vt:lpstr>
      <vt:lpstr>3 Pilar UPJ</vt:lpstr>
      <vt:lpstr>Project</vt:lpstr>
      <vt:lpstr>Kontrak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dan Masyarakat</dc:title>
  <dc:creator>Suhendro Karmin</dc:creator>
  <cp:lastModifiedBy>Author</cp:lastModifiedBy>
  <cp:revision>33</cp:revision>
  <dcterms:created xsi:type="dcterms:W3CDTF">2015-02-01T08:42:20Z</dcterms:created>
  <dcterms:modified xsi:type="dcterms:W3CDTF">2021-01-21T04:42:00Z</dcterms:modified>
</cp:coreProperties>
</file>