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6"/>
  </p:notesMasterIdLst>
  <p:sldIdLst>
    <p:sldId id="337" r:id="rId2"/>
    <p:sldId id="338" r:id="rId3"/>
    <p:sldId id="339" r:id="rId4"/>
    <p:sldId id="340" r:id="rId5"/>
  </p:sldIdLst>
  <p:sldSz cx="9144000" cy="6858000" type="screen4x3"/>
  <p:notesSz cx="6858000" cy="9144000"/>
  <p:defaultTextStyle>
    <a:defPPr>
      <a:defRPr lang="id-ID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186" autoAdjust="0"/>
    <p:restoredTop sz="89946" autoAdjust="0"/>
  </p:normalViewPr>
  <p:slideViewPr>
    <p:cSldViewPr>
      <p:cViewPr varScale="1">
        <p:scale>
          <a:sx n="65" d="100"/>
          <a:sy n="65" d="100"/>
        </p:scale>
        <p:origin x="-182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10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10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BBDB06-D69F-4AA4-816E-0DC292291C75}" type="datetimeFigureOut">
              <a:rPr lang="id-ID"/>
              <a:pPr>
                <a:defRPr/>
              </a:pPr>
              <a:t>13/03/2017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10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10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D2F0D08-D719-4EC7-9C13-C3BD5E4CC33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762505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7" name="Picture 4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62813" y="5038725"/>
            <a:ext cx="1828800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41630-4371-4F68-A9D5-1E19DA5037D8}" type="datetimeFigureOut">
              <a:rPr lang="id-ID"/>
              <a:pPr>
                <a:defRPr/>
              </a:pPr>
              <a:t>13/03/2017</a:t>
            </a:fld>
            <a:endParaRPr lang="id-ID"/>
          </a:p>
        </p:txBody>
      </p:sp>
      <p:sp>
        <p:nvSpPr>
          <p:cNvPr id="19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0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AF57ADA-AE06-45F0-AF3A-77E7A022469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827985215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451A5-F4F0-490D-819F-AB7EFBE163EB}" type="datetimeFigureOut">
              <a:rPr lang="id-ID"/>
              <a:pPr>
                <a:defRPr/>
              </a:pPr>
              <a:t>13/03/2017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0DEB0-B546-4040-9FF1-FDCE77E8F3A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831400924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323BD-BB40-4405-A954-5D9CAD5A98DF}" type="datetimeFigureOut">
              <a:rPr lang="id-ID"/>
              <a:pPr>
                <a:defRPr/>
              </a:pPr>
              <a:t>13/03/2017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0511E-53B0-4FA3-9123-5300223F2BD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425165296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0" y="-23813"/>
            <a:ext cx="8121650" cy="357188"/>
          </a:xfrm>
          <a:prstGeom prst="rect">
            <a:avLst/>
          </a:prstGeom>
        </p:spPr>
        <p:txBody>
          <a:bodyPr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107" fontAlgn="auto">
              <a:spcAft>
                <a:spcPts val="0"/>
              </a:spcAft>
              <a:defRPr/>
            </a:pPr>
            <a:endParaRPr lang="en-US" sz="1200" i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DE130-B469-4F5E-BEE6-0DFFC4C2F1BA}" type="datetimeFigureOut">
              <a:rPr lang="id-ID"/>
              <a:pPr>
                <a:defRPr/>
              </a:pPr>
              <a:t>13/03/2017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F2E8C-EDAF-4D92-8F08-A21C87B2506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06361068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92215-CF4F-44E2-A3F4-26F7AC5EECDF}" type="datetimeFigureOut">
              <a:rPr lang="id-ID"/>
              <a:pPr>
                <a:defRPr/>
              </a:pPr>
              <a:t>13/03/2017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F1E7A-7F76-48E0-B842-ECDD0467A06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050983571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9309A-FEE1-4D5B-822A-457F94AEF036}" type="datetimeFigureOut">
              <a:rPr lang="id-ID"/>
              <a:pPr>
                <a:defRPr/>
              </a:pPr>
              <a:t>13/03/2017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0A28B-7C81-4095-9900-BFD27D9B3E9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82924192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CFB06DD-7B79-4F15-9672-68B0FAD44EED}" type="datetimeFigureOut">
              <a:rPr lang="id-ID"/>
              <a:pPr>
                <a:defRPr/>
              </a:pPr>
              <a:t>13/03/2017</a:t>
            </a:fld>
            <a:endParaRPr lang="id-ID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3ACC0D1-9E8D-43A2-9A4B-55FF82FA3FB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098515287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BA38B-3659-4B98-BD9B-075030D37B6C}" type="datetimeFigureOut">
              <a:rPr lang="id-ID"/>
              <a:pPr>
                <a:defRPr/>
              </a:pPr>
              <a:t>13/03/2017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F4870-700E-4C46-99F0-3AC77545119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4161455029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71FFB-E6D2-4BB7-BA33-3C2688FC7701}" type="datetimeFigureOut">
              <a:rPr lang="id-ID"/>
              <a:pPr>
                <a:defRPr/>
              </a:pPr>
              <a:t>13/03/2017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A1C27-ADD4-4003-9BB2-A9E2997EE77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038888223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DDC3D-3A0F-484A-B9AA-3DF17E94FB97}" type="datetimeFigureOut">
              <a:rPr lang="id-ID"/>
              <a:pPr>
                <a:defRPr/>
              </a:pPr>
              <a:t>13/03/2017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98FDC-EC3F-4166-91A0-4235D44DD74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96805336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28C0D-924E-4956-B39E-A8787DE08603}" type="datetimeFigureOut">
              <a:rPr lang="id-ID"/>
              <a:pPr>
                <a:defRPr/>
              </a:pPr>
              <a:t>13/03/2017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EE066-E18E-403A-A113-D5AAD089950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9865690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836613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943100"/>
            <a:ext cx="8229600" cy="432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defTabSz="914107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DAA888-5944-4D53-B70C-CB2A1F850737}" type="datetimeFigureOut">
              <a:rPr lang="id-ID"/>
              <a:pPr>
                <a:defRPr/>
              </a:pPr>
              <a:t>13/03/2017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defTabSz="914107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defTabSz="914107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C64F27-9DE1-4C42-B4D9-4CB58EDFD2F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pic>
        <p:nvPicPr>
          <p:cNvPr id="1044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49950"/>
            <a:ext cx="9144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7925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349500"/>
            <a:ext cx="7262813" cy="1155700"/>
          </a:xfrm>
        </p:spPr>
        <p:txBody>
          <a:bodyPr/>
          <a:lstStyle/>
          <a:p>
            <a:pPr algn="r" eaLnBrk="1" hangingPunct="1"/>
            <a:r>
              <a:rPr lang="en-US" b="1" dirty="0" err="1" smtClean="0">
                <a:solidFill>
                  <a:srgbClr val="FFFF00"/>
                </a:solidFill>
              </a:rPr>
              <a:t>Keamanan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id-ID" b="1" dirty="0" smtClean="0">
                <a:solidFill>
                  <a:srgbClr val="FFFF00"/>
                </a:solidFill>
              </a:rPr>
              <a:t>Informasi</a:t>
            </a:r>
            <a:endParaRPr lang="en-US" b="1" dirty="0" smtClean="0">
              <a:solidFill>
                <a:srgbClr val="FFFF00"/>
              </a:solidFill>
            </a:endParaRPr>
          </a:p>
        </p:txBody>
      </p:sp>
      <p:sp>
        <p:nvSpPr>
          <p:cNvPr id="13315" name="TextBox 1"/>
          <p:cNvSpPr txBox="1">
            <a:spLocks noChangeArrowheads="1"/>
          </p:cNvSpPr>
          <p:nvPr/>
        </p:nvSpPr>
        <p:spPr bwMode="auto">
          <a:xfrm>
            <a:off x="3995738" y="4286250"/>
            <a:ext cx="2284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/>
              <a:t>Week </a:t>
            </a:r>
            <a:r>
              <a:rPr lang="id-ID" dirty="0"/>
              <a:t>7</a:t>
            </a:r>
            <a:r>
              <a:rPr lang="en-US" dirty="0" smtClean="0"/>
              <a:t>. </a:t>
            </a:r>
            <a:r>
              <a:rPr lang="id-ID" dirty="0" smtClean="0"/>
              <a:t>Studi kasus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Menghubungkan</a:t>
            </a:r>
            <a:r>
              <a:rPr lang="en-US" dirty="0" smtClean="0"/>
              <a:t> 3 PC </a:t>
            </a:r>
            <a:r>
              <a:rPr lang="en-US" dirty="0" err="1" smtClean="0"/>
              <a:t>dengan</a:t>
            </a:r>
            <a:r>
              <a:rPr lang="en-US" dirty="0" smtClean="0"/>
              <a:t> Link Local Address IPv6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Simulasi</a:t>
            </a:r>
            <a:r>
              <a:rPr lang="en-US" dirty="0" smtClean="0"/>
              <a:t> 3 PC </a:t>
            </a:r>
            <a:r>
              <a:rPr lang="en-US" dirty="0" err="1" smtClean="0"/>
              <a:t>dan</a:t>
            </a:r>
            <a:r>
              <a:rPr lang="en-US" dirty="0" smtClean="0"/>
              <a:t> 1 switch </a:t>
            </a:r>
          </a:p>
          <a:p>
            <a:r>
              <a:rPr lang="en-US" dirty="0" err="1" smtClean="0"/>
              <a:t>Kabel</a:t>
            </a:r>
            <a:r>
              <a:rPr lang="en-US" dirty="0" smtClean="0"/>
              <a:t> model Straight-Through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PC O </a:t>
            </a:r>
            <a:r>
              <a:rPr lang="en-US" dirty="0" err="1" smtClean="0"/>
              <a:t>klik</a:t>
            </a:r>
            <a:r>
              <a:rPr lang="en-US" dirty="0" smtClean="0"/>
              <a:t> tool IP Configuration, </a:t>
            </a:r>
            <a:r>
              <a:rPr lang="en-US" dirty="0" err="1" smtClean="0"/>
              <a:t>perhatikan</a:t>
            </a:r>
            <a:r>
              <a:rPr lang="en-US" dirty="0" smtClean="0"/>
              <a:t> link local address</a:t>
            </a:r>
          </a:p>
          <a:p>
            <a:r>
              <a:rPr lang="en-US" dirty="0" err="1" smtClean="0"/>
              <a:t>Pastikan</a:t>
            </a:r>
            <a:r>
              <a:rPr lang="en-US" dirty="0" smtClean="0"/>
              <a:t> IP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tool Command Prompt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perintah</a:t>
            </a:r>
            <a:r>
              <a:rPr lang="en-US" dirty="0" smtClean="0"/>
              <a:t> </a:t>
            </a:r>
            <a:r>
              <a:rPr lang="en-US" dirty="0" err="1" smtClean="0"/>
              <a:t>ipconfig</a:t>
            </a:r>
            <a:r>
              <a:rPr lang="en-US" dirty="0" smtClean="0"/>
              <a:t>/all</a:t>
            </a:r>
          </a:p>
          <a:p>
            <a:r>
              <a:rPr lang="en-US" dirty="0" err="1" smtClean="0"/>
              <a:t>Lakukan</a:t>
            </a:r>
            <a:r>
              <a:rPr lang="en-US" dirty="0" smtClean="0"/>
              <a:t> test ping </a:t>
            </a:r>
            <a:r>
              <a:rPr lang="en-US" dirty="0" err="1" smtClean="0"/>
              <a:t>pada</a:t>
            </a:r>
            <a:r>
              <a:rPr lang="en-US" dirty="0" smtClean="0"/>
              <a:t> PC yang lain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Menghubungkan</a:t>
            </a:r>
            <a:r>
              <a:rPr lang="en-US" dirty="0" smtClean="0"/>
              <a:t> 3 PC </a:t>
            </a:r>
            <a:r>
              <a:rPr lang="en-US" dirty="0" err="1" smtClean="0"/>
              <a:t>dengan</a:t>
            </a:r>
            <a:r>
              <a:rPr lang="en-US" dirty="0" smtClean="0"/>
              <a:t> IPv6 Global </a:t>
            </a:r>
            <a:r>
              <a:rPr lang="en-US" dirty="0" err="1" smtClean="0"/>
              <a:t>Unicast</a:t>
            </a:r>
            <a:r>
              <a:rPr lang="en-US" dirty="0" smtClean="0"/>
              <a:t>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Simulasi</a:t>
            </a:r>
            <a:r>
              <a:rPr lang="en-US" dirty="0" smtClean="0"/>
              <a:t> 3 PC </a:t>
            </a:r>
            <a:r>
              <a:rPr lang="en-US" dirty="0" err="1" smtClean="0"/>
              <a:t>dan</a:t>
            </a:r>
            <a:r>
              <a:rPr lang="en-US" dirty="0" smtClean="0"/>
              <a:t> 1 switch </a:t>
            </a:r>
          </a:p>
          <a:p>
            <a:r>
              <a:rPr lang="en-US" dirty="0" err="1" smtClean="0"/>
              <a:t>Kabel</a:t>
            </a:r>
            <a:r>
              <a:rPr lang="en-US" dirty="0" smtClean="0"/>
              <a:t> model Straight-Through</a:t>
            </a:r>
          </a:p>
          <a:p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IPv6</a:t>
            </a:r>
          </a:p>
          <a:p>
            <a:pPr lvl="1"/>
            <a:r>
              <a:rPr lang="en-US" dirty="0" smtClean="0"/>
              <a:t>PC 0   2001:DB8:ACAD:A::0 /64</a:t>
            </a:r>
          </a:p>
          <a:p>
            <a:pPr lvl="1"/>
            <a:r>
              <a:rPr lang="en-US" dirty="0" smtClean="0"/>
              <a:t>PC </a:t>
            </a:r>
            <a:r>
              <a:rPr lang="en-US" dirty="0" smtClean="0"/>
              <a:t>1</a:t>
            </a:r>
            <a:r>
              <a:rPr lang="en-US" dirty="0" smtClean="0"/>
              <a:t> </a:t>
            </a:r>
            <a:r>
              <a:rPr lang="en-US" dirty="0" smtClean="0"/>
              <a:t>   2001:DB8:ACAD:A::1 </a:t>
            </a:r>
            <a:r>
              <a:rPr lang="en-US" dirty="0" smtClean="0"/>
              <a:t>/64</a:t>
            </a:r>
            <a:endParaRPr lang="en-US" dirty="0" smtClean="0"/>
          </a:p>
          <a:p>
            <a:pPr lvl="1"/>
            <a:r>
              <a:rPr lang="en-US" dirty="0" smtClean="0"/>
              <a:t>PC </a:t>
            </a:r>
            <a:r>
              <a:rPr lang="en-US" dirty="0" smtClean="0"/>
              <a:t>2    2001:DB8:ACAD:A::2 </a:t>
            </a:r>
            <a:r>
              <a:rPr lang="en-US" dirty="0" smtClean="0"/>
              <a:t>/</a:t>
            </a:r>
            <a:r>
              <a:rPr lang="en-US" dirty="0" smtClean="0"/>
              <a:t>64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PC2 </a:t>
            </a:r>
            <a:r>
              <a:rPr lang="en-US" dirty="0" err="1" smtClean="0"/>
              <a:t>buka</a:t>
            </a:r>
            <a:r>
              <a:rPr lang="en-US" dirty="0" smtClean="0"/>
              <a:t> tool </a:t>
            </a:r>
            <a:r>
              <a:rPr lang="en-US" dirty="0" err="1" smtClean="0"/>
              <a:t>Comand</a:t>
            </a:r>
            <a:r>
              <a:rPr lang="en-US" dirty="0" smtClean="0"/>
              <a:t> Prompt – ping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PC0 </a:t>
            </a:r>
            <a:r>
              <a:rPr lang="en-US" dirty="0" err="1" smtClean="0"/>
              <a:t>dan</a:t>
            </a:r>
            <a:r>
              <a:rPr lang="en-US" dirty="0" smtClean="0"/>
              <a:t> PC1</a:t>
            </a:r>
          </a:p>
          <a:p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simulasi</a:t>
            </a:r>
            <a:r>
              <a:rPr lang="en-US" dirty="0" smtClean="0"/>
              <a:t> Add Simple PDU – ICMPv6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Menghubungkan</a:t>
            </a:r>
            <a:r>
              <a:rPr lang="en-US" dirty="0" smtClean="0"/>
              <a:t> 2 </a:t>
            </a:r>
            <a:r>
              <a:rPr lang="en-US" dirty="0" err="1" smtClean="0"/>
              <a:t>jaringan</a:t>
            </a:r>
            <a:r>
              <a:rPr lang="en-US" dirty="0" smtClean="0"/>
              <a:t> LAN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IPv6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Simulasi</a:t>
            </a:r>
            <a:r>
              <a:rPr lang="en-US" dirty="0" smtClean="0"/>
              <a:t> </a:t>
            </a:r>
            <a:r>
              <a:rPr lang="en-US" dirty="0" smtClean="0"/>
              <a:t>LAB1 LAB2 </a:t>
            </a:r>
            <a:r>
              <a:rPr lang="en-US" dirty="0" err="1" smtClean="0"/>
              <a:t>terdiri</a:t>
            </a:r>
            <a:r>
              <a:rPr lang="en-US" dirty="0" smtClean="0"/>
              <a:t> 2PC </a:t>
            </a:r>
            <a:r>
              <a:rPr lang="en-US" dirty="0" err="1" smtClean="0"/>
              <a:t>dan</a:t>
            </a:r>
            <a:r>
              <a:rPr lang="en-US" dirty="0" smtClean="0"/>
              <a:t> 1 </a:t>
            </a:r>
            <a:r>
              <a:rPr lang="en-US" dirty="0" smtClean="0"/>
              <a:t>switch</a:t>
            </a:r>
          </a:p>
          <a:p>
            <a:r>
              <a:rPr lang="en-US" dirty="0" smtClean="0"/>
              <a:t>LAB1  IPv6 address 2001:DB8:AB:1::0     /64</a:t>
            </a:r>
          </a:p>
          <a:p>
            <a:r>
              <a:rPr lang="en-US" dirty="0" smtClean="0"/>
              <a:t>LAB2 </a:t>
            </a:r>
            <a:r>
              <a:rPr lang="en-US" dirty="0" smtClean="0"/>
              <a:t>IPv6 address </a:t>
            </a:r>
            <a:r>
              <a:rPr lang="en-US" smtClean="0"/>
              <a:t>2001:DB8:AB:2::0     </a:t>
            </a:r>
            <a:r>
              <a:rPr lang="en-US" dirty="0" smtClean="0"/>
              <a:t>/123</a:t>
            </a:r>
          </a:p>
          <a:p>
            <a:r>
              <a:rPr lang="en-US" dirty="0" err="1" smtClean="0"/>
              <a:t>Pilih</a:t>
            </a:r>
            <a:r>
              <a:rPr lang="en-US" dirty="0" smtClean="0"/>
              <a:t> Router 1841 </a:t>
            </a:r>
            <a:r>
              <a:rPr lang="en-US" dirty="0" err="1" smtClean="0"/>
              <a:t>hubungkan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switch LAB1 LAB2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kabel</a:t>
            </a:r>
            <a:r>
              <a:rPr lang="en-US" dirty="0" smtClean="0"/>
              <a:t> </a:t>
            </a:r>
            <a:r>
              <a:rPr lang="en-US" dirty="0" smtClean="0"/>
              <a:t>model </a:t>
            </a:r>
            <a:r>
              <a:rPr lang="en-US" dirty="0" smtClean="0"/>
              <a:t>Straight-Through</a:t>
            </a:r>
          </a:p>
          <a:p>
            <a:r>
              <a:rPr lang="en-US" dirty="0" err="1" smtClean="0"/>
              <a:t>Konfigurasi</a:t>
            </a:r>
            <a:r>
              <a:rPr lang="en-US" dirty="0" smtClean="0"/>
              <a:t> router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CLI</a:t>
            </a:r>
          </a:p>
          <a:p>
            <a:r>
              <a:rPr lang="en-US" dirty="0" err="1" smtClean="0"/>
              <a:t>Cek</a:t>
            </a:r>
            <a:r>
              <a:rPr lang="en-US" dirty="0" smtClean="0"/>
              <a:t> interface yang </a:t>
            </a:r>
            <a:r>
              <a:rPr lang="en-US" dirty="0" err="1" smtClean="0"/>
              <a:t>digunakan</a:t>
            </a:r>
            <a:endParaRPr lang="en-US" dirty="0" smtClean="0"/>
          </a:p>
          <a:p>
            <a:r>
              <a:rPr lang="en-US" dirty="0" err="1" smtClean="0"/>
              <a:t>Konfigurasi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IPv6 </a:t>
            </a:r>
            <a:r>
              <a:rPr lang="en-US" dirty="0" err="1" smtClean="0"/>
              <a:t>pada</a:t>
            </a:r>
            <a:r>
              <a:rPr lang="en-US" dirty="0" smtClean="0"/>
              <a:t> LAB1 </a:t>
            </a:r>
            <a:r>
              <a:rPr lang="en-US" dirty="0" err="1" smtClean="0"/>
              <a:t>lalu</a:t>
            </a:r>
            <a:r>
              <a:rPr lang="en-US" dirty="0" smtClean="0"/>
              <a:t> LAB2</a:t>
            </a:r>
          </a:p>
          <a:p>
            <a:r>
              <a:rPr lang="en-US" dirty="0" smtClean="0"/>
              <a:t>Dari PC0 </a:t>
            </a:r>
            <a:r>
              <a:rPr lang="en-US" dirty="0" smtClean="0"/>
              <a:t>LAB1 </a:t>
            </a:r>
            <a:r>
              <a:rPr lang="en-US" dirty="0" smtClean="0"/>
              <a:t>ping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smtClean="0"/>
              <a:t>PC2 LAB2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7996</TotalTime>
  <Words>183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Urban</vt:lpstr>
      <vt:lpstr>Keamanan Informasi</vt:lpstr>
      <vt:lpstr>Menghubungkan 3 PC dengan Link Local Address IPv6</vt:lpstr>
      <vt:lpstr>Menghubungkan 3 PC dengan IPv6 Global Unicast Address</vt:lpstr>
      <vt:lpstr>Menghubungkan 2 jaringan LAN yang berbeda menggunakan IPv6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Johannes Siregar</cp:lastModifiedBy>
  <cp:revision>555</cp:revision>
  <dcterms:created xsi:type="dcterms:W3CDTF">2011-09-16T02:11:44Z</dcterms:created>
  <dcterms:modified xsi:type="dcterms:W3CDTF">2017-03-13T06:09:53Z</dcterms:modified>
</cp:coreProperties>
</file>