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1"/>
  </p:notesMasterIdLst>
  <p:sldIdLst>
    <p:sldId id="337" r:id="rId2"/>
    <p:sldId id="339" r:id="rId3"/>
    <p:sldId id="340" r:id="rId4"/>
    <p:sldId id="341" r:id="rId5"/>
    <p:sldId id="342" r:id="rId6"/>
    <p:sldId id="343" r:id="rId7"/>
    <p:sldId id="344" r:id="rId8"/>
    <p:sldId id="345" r:id="rId9"/>
    <p:sldId id="346" r:id="rId10"/>
    <p:sldId id="349" r:id="rId11"/>
    <p:sldId id="350" r:id="rId12"/>
    <p:sldId id="351" r:id="rId13"/>
    <p:sldId id="352" r:id="rId14"/>
    <p:sldId id="353" r:id="rId15"/>
    <p:sldId id="354" r:id="rId16"/>
    <p:sldId id="355" r:id="rId17"/>
    <p:sldId id="356" r:id="rId18"/>
    <p:sldId id="357" r:id="rId19"/>
    <p:sldId id="358" r:id="rId20"/>
  </p:sldIdLst>
  <p:sldSz cx="9144000" cy="6858000" type="screen4x3"/>
  <p:notesSz cx="6858000" cy="9144000"/>
  <p:defaultTextStyle>
    <a:defPPr>
      <a:defRPr lang="id-ID"/>
    </a:defPPr>
    <a:lvl1pPr algn="l" defTabSz="912813" rtl="0" fontAlgn="base">
      <a:spcBef>
        <a:spcPct val="0"/>
      </a:spcBef>
      <a:spcAft>
        <a:spcPct val="0"/>
      </a:spcAft>
      <a:defRPr kern="1200">
        <a:solidFill>
          <a:schemeClr val="tx1"/>
        </a:solidFill>
        <a:latin typeface="Georgia" pitchFamily="18" charset="0"/>
        <a:ea typeface="+mn-ea"/>
        <a:cs typeface="Arial" pitchFamily="34" charset="0"/>
      </a:defRPr>
    </a:lvl1pPr>
    <a:lvl2pPr marL="4556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2pPr>
    <a:lvl3pPr marL="9128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3pPr>
    <a:lvl4pPr marL="13700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4pPr>
    <a:lvl5pPr marL="18272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5pPr>
    <a:lvl6pPr marL="2286000" algn="l" defTabSz="914400" rtl="0" eaLnBrk="1" latinLnBrk="0" hangingPunct="1">
      <a:defRPr kern="1200">
        <a:solidFill>
          <a:schemeClr val="tx1"/>
        </a:solidFill>
        <a:latin typeface="Georgia" pitchFamily="18" charset="0"/>
        <a:ea typeface="+mn-ea"/>
        <a:cs typeface="Arial" pitchFamily="34" charset="0"/>
      </a:defRPr>
    </a:lvl6pPr>
    <a:lvl7pPr marL="2743200" algn="l" defTabSz="914400" rtl="0" eaLnBrk="1" latinLnBrk="0" hangingPunct="1">
      <a:defRPr kern="1200">
        <a:solidFill>
          <a:schemeClr val="tx1"/>
        </a:solidFill>
        <a:latin typeface="Georgia" pitchFamily="18" charset="0"/>
        <a:ea typeface="+mn-ea"/>
        <a:cs typeface="Arial" pitchFamily="34" charset="0"/>
      </a:defRPr>
    </a:lvl7pPr>
    <a:lvl8pPr marL="3200400" algn="l" defTabSz="914400" rtl="0" eaLnBrk="1" latinLnBrk="0" hangingPunct="1">
      <a:defRPr kern="1200">
        <a:solidFill>
          <a:schemeClr val="tx1"/>
        </a:solidFill>
        <a:latin typeface="Georgia" pitchFamily="18" charset="0"/>
        <a:ea typeface="+mn-ea"/>
        <a:cs typeface="Arial" pitchFamily="34" charset="0"/>
      </a:defRPr>
    </a:lvl8pPr>
    <a:lvl9pPr marL="3657600" algn="l" defTabSz="914400" rtl="0" eaLnBrk="1" latinLnBrk="0" hangingPunct="1">
      <a:defRPr kern="1200">
        <a:solidFill>
          <a:schemeClr val="tx1"/>
        </a:solidFill>
        <a:latin typeface="Georgia"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86" autoAdjust="0"/>
    <p:restoredTop sz="89946" autoAdjust="0"/>
  </p:normalViewPr>
  <p:slideViewPr>
    <p:cSldViewPr>
      <p:cViewPr varScale="1">
        <p:scale>
          <a:sx n="46" d="100"/>
          <a:sy n="46" d="100"/>
        </p:scale>
        <p:origin x="76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107"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107" fontAlgn="auto">
              <a:spcBef>
                <a:spcPts val="0"/>
              </a:spcBef>
              <a:spcAft>
                <a:spcPts val="0"/>
              </a:spcAft>
              <a:defRPr sz="1200">
                <a:latin typeface="+mn-lt"/>
                <a:cs typeface="+mn-cs"/>
              </a:defRPr>
            </a:lvl1pPr>
          </a:lstStyle>
          <a:p>
            <a:pPr>
              <a:defRPr/>
            </a:pPr>
            <a:fld id="{BEBBDB06-D69F-4AA4-816E-0DC292291C75}" type="datetimeFigureOut">
              <a:rPr lang="id-ID"/>
              <a:pPr>
                <a:defRPr/>
              </a:pPr>
              <a:t>05/03/2018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14107"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14107" fontAlgn="auto">
              <a:spcBef>
                <a:spcPts val="0"/>
              </a:spcBef>
              <a:spcAft>
                <a:spcPts val="0"/>
              </a:spcAft>
              <a:defRPr sz="1200">
                <a:latin typeface="+mn-lt"/>
                <a:cs typeface="+mn-cs"/>
              </a:defRPr>
            </a:lvl1pPr>
          </a:lstStyle>
          <a:p>
            <a:pPr>
              <a:defRPr/>
            </a:pPr>
            <a:fld id="{2D2F0D08-D719-4EC7-9C13-C3BD5E4CC331}" type="slidenum">
              <a:rPr lang="id-ID"/>
              <a:pPr>
                <a:defRPr/>
              </a:pPr>
              <a:t>‹#›</a:t>
            </a:fld>
            <a:endParaRPr lang="id-ID"/>
          </a:p>
        </p:txBody>
      </p:sp>
    </p:spTree>
    <p:extLst>
      <p:ext uri="{BB962C8B-B14F-4D97-AF65-F5344CB8AC3E}">
        <p14:creationId xmlns:p14="http://schemas.microsoft.com/office/powerpoint/2010/main" val="3762505238"/>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268" algn="l" defTabSz="914107" rtl="0" eaLnBrk="1" latinLnBrk="0" hangingPunct="1">
      <a:defRPr sz="1200" kern="1200">
        <a:solidFill>
          <a:schemeClr val="tx1"/>
        </a:solidFill>
        <a:latin typeface="+mn-lt"/>
        <a:ea typeface="+mn-ea"/>
        <a:cs typeface="+mn-cs"/>
      </a:defRPr>
    </a:lvl6pPr>
    <a:lvl7pPr marL="2742322" algn="l" defTabSz="914107" rtl="0" eaLnBrk="1" latinLnBrk="0" hangingPunct="1">
      <a:defRPr sz="1200" kern="1200">
        <a:solidFill>
          <a:schemeClr val="tx1"/>
        </a:solidFill>
        <a:latin typeface="+mn-lt"/>
        <a:ea typeface="+mn-ea"/>
        <a:cs typeface="+mn-cs"/>
      </a:defRPr>
    </a:lvl7pPr>
    <a:lvl8pPr marL="3199376" algn="l" defTabSz="914107" rtl="0" eaLnBrk="1" latinLnBrk="0" hangingPunct="1">
      <a:defRPr sz="1200" kern="1200">
        <a:solidFill>
          <a:schemeClr val="tx1"/>
        </a:solidFill>
        <a:latin typeface="+mn-lt"/>
        <a:ea typeface="+mn-ea"/>
        <a:cs typeface="+mn-cs"/>
      </a:defRPr>
    </a:lvl8pPr>
    <a:lvl9pPr marL="3656430" algn="l" defTabSz="91410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pic>
        <p:nvPicPr>
          <p:cNvPr id="17" name="Picture 4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62813" y="5038725"/>
            <a:ext cx="1828800"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457200" y="2401888"/>
            <a:ext cx="8458200" cy="1470025"/>
          </a:xfrm>
        </p:spPr>
        <p:txBody>
          <a:bodyPr anchor="b"/>
          <a:lstStyle>
            <a:lvl1pPr>
              <a:defRPr sz="4400">
                <a:solidFill>
                  <a:schemeClr val="bg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457200" y="3901087"/>
            <a:ext cx="4953000" cy="1752600"/>
          </a:xfrm>
        </p:spPr>
        <p:txBody>
          <a:bodyPr/>
          <a:lstStyle>
            <a:lvl1pPr marL="63987" indent="0" algn="l">
              <a:buNone/>
              <a:defRPr sz="2400">
                <a:solidFill>
                  <a:schemeClr val="tx2"/>
                </a:solidFill>
              </a:defRPr>
            </a:lvl1pPr>
            <a:lvl2pPr marL="457054" indent="0" algn="ctr">
              <a:buNone/>
            </a:lvl2pPr>
            <a:lvl3pPr marL="914107" indent="0" algn="ctr">
              <a:buNone/>
            </a:lvl3pPr>
            <a:lvl4pPr marL="1371161" indent="0" algn="ctr">
              <a:buNone/>
            </a:lvl4pPr>
            <a:lvl5pPr marL="1828215" indent="0" algn="ctr">
              <a:buNone/>
            </a:lvl5pPr>
            <a:lvl6pPr marL="2285268" indent="0" algn="ctr">
              <a:buNone/>
            </a:lvl6pPr>
            <a:lvl7pPr marL="2742322" indent="0" algn="ctr">
              <a:buNone/>
            </a:lvl7pPr>
            <a:lvl8pPr marL="3199376" indent="0" algn="ctr">
              <a:buNone/>
            </a:lvl8pPr>
            <a:lvl9pPr marL="3656430" indent="0" algn="ctr">
              <a:buNone/>
            </a:lvl9pPr>
          </a:lstStyle>
          <a:p>
            <a:r>
              <a:rPr lang="en-US" dirty="0" smtClean="0"/>
              <a:t>Click to edit Master subtitle style</a:t>
            </a:r>
            <a:endParaRPr lang="en-US" dirty="0"/>
          </a:p>
        </p:txBody>
      </p:sp>
      <p:sp>
        <p:nvSpPr>
          <p:cNvPr id="18" name="Date Placeholder 27"/>
          <p:cNvSpPr>
            <a:spLocks noGrp="1"/>
          </p:cNvSpPr>
          <p:nvPr>
            <p:ph type="dt" sz="half" idx="10"/>
          </p:nvPr>
        </p:nvSpPr>
        <p:spPr>
          <a:xfrm>
            <a:off x="6705600" y="4206875"/>
            <a:ext cx="960438" cy="457200"/>
          </a:xfrm>
        </p:spPr>
        <p:txBody>
          <a:bodyPr/>
          <a:lstStyle>
            <a:lvl1pPr>
              <a:defRPr/>
            </a:lvl1pPr>
          </a:lstStyle>
          <a:p>
            <a:pPr>
              <a:defRPr/>
            </a:pPr>
            <a:fld id="{24F41630-4371-4F68-A9D5-1E19DA5037D8}" type="datetimeFigureOut">
              <a:rPr lang="id-ID"/>
              <a:pPr>
                <a:defRPr/>
              </a:pPr>
              <a:t>05/03/2018</a:t>
            </a:fld>
            <a:endParaRPr lang="id-ID"/>
          </a:p>
        </p:txBody>
      </p:sp>
      <p:sp>
        <p:nvSpPr>
          <p:cNvPr id="19" name="Footer Placeholder 16"/>
          <p:cNvSpPr>
            <a:spLocks noGrp="1"/>
          </p:cNvSpPr>
          <p:nvPr>
            <p:ph type="ftr" sz="quarter" idx="11"/>
          </p:nvPr>
        </p:nvSpPr>
        <p:spPr>
          <a:xfrm>
            <a:off x="5410200" y="4205288"/>
            <a:ext cx="1295400" cy="457200"/>
          </a:xfrm>
        </p:spPr>
        <p:txBody>
          <a:bodyPr/>
          <a:lstStyle>
            <a:lvl1pPr>
              <a:defRPr/>
            </a:lvl1pPr>
          </a:lstStyle>
          <a:p>
            <a:pPr>
              <a:defRPr/>
            </a:pPr>
            <a:endParaRPr lang="id-ID"/>
          </a:p>
        </p:txBody>
      </p:sp>
      <p:sp>
        <p:nvSpPr>
          <p:cNvPr id="20"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3AF57ADA-AE06-45F0-AF3A-77E7A0224694}" type="slidenum">
              <a:rPr lang="id-ID"/>
              <a:pPr>
                <a:defRPr/>
              </a:pPr>
              <a:t>‹#›</a:t>
            </a:fld>
            <a:endParaRPr lang="id-ID"/>
          </a:p>
        </p:txBody>
      </p:sp>
    </p:spTree>
    <p:extLst>
      <p:ext uri="{BB962C8B-B14F-4D97-AF65-F5344CB8AC3E}">
        <p14:creationId xmlns:p14="http://schemas.microsoft.com/office/powerpoint/2010/main" val="3827985215"/>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08451A5-F4F0-490D-819F-AB7EFBE163EB}" type="datetimeFigureOut">
              <a:rPr lang="id-ID"/>
              <a:pPr>
                <a:defRPr/>
              </a:pPr>
              <a:t>05/03/2018</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1F20DEB0-B546-4040-9FF1-FDCE77E8F3A6}" type="slidenum">
              <a:rPr lang="id-ID"/>
              <a:pPr>
                <a:defRPr/>
              </a:pPr>
              <a:t>‹#›</a:t>
            </a:fld>
            <a:endParaRPr lang="id-ID"/>
          </a:p>
        </p:txBody>
      </p:sp>
    </p:spTree>
    <p:extLst>
      <p:ext uri="{BB962C8B-B14F-4D97-AF65-F5344CB8AC3E}">
        <p14:creationId xmlns:p14="http://schemas.microsoft.com/office/powerpoint/2010/main" val="183140092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CF323BD-BB40-4405-A954-5D9CAD5A98DF}" type="datetimeFigureOut">
              <a:rPr lang="id-ID"/>
              <a:pPr>
                <a:defRPr/>
              </a:pPr>
              <a:t>05/03/2018</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820511E-53B0-4FA3-9123-5300223F2BD5}" type="slidenum">
              <a:rPr lang="id-ID"/>
              <a:pPr>
                <a:defRPr/>
              </a:pPr>
              <a:t>‹#›</a:t>
            </a:fld>
            <a:endParaRPr lang="id-ID"/>
          </a:p>
        </p:txBody>
      </p:sp>
    </p:spTree>
    <p:extLst>
      <p:ext uri="{BB962C8B-B14F-4D97-AF65-F5344CB8AC3E}">
        <p14:creationId xmlns:p14="http://schemas.microsoft.com/office/powerpoint/2010/main" val="3425165296"/>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a:xfrm>
            <a:off x="457200" y="6278563"/>
            <a:ext cx="2133600" cy="457200"/>
          </a:xfrm>
        </p:spPr>
        <p:txBody>
          <a:bodyPr/>
          <a:lstStyle>
            <a:lvl1pPr>
              <a:defRPr/>
            </a:lvl1pPr>
          </a:lstStyle>
          <a:p>
            <a:endParaRPr lang="en-US" altLang="id-ID"/>
          </a:p>
        </p:txBody>
      </p:sp>
      <p:sp>
        <p:nvSpPr>
          <p:cNvPr id="6" name="Footer Placeholder 5"/>
          <p:cNvSpPr>
            <a:spLocks noGrp="1"/>
          </p:cNvSpPr>
          <p:nvPr>
            <p:ph type="ftr" sz="quarter" idx="11"/>
          </p:nvPr>
        </p:nvSpPr>
        <p:spPr>
          <a:xfrm>
            <a:off x="3124200" y="6278563"/>
            <a:ext cx="2895600" cy="457200"/>
          </a:xfrm>
        </p:spPr>
        <p:txBody>
          <a:bodyPr/>
          <a:lstStyle>
            <a:lvl1pPr>
              <a:defRPr/>
            </a:lvl1pPr>
          </a:lstStyle>
          <a:p>
            <a:endParaRPr lang="en-US" altLang="id-ID"/>
          </a:p>
        </p:txBody>
      </p:sp>
      <p:sp>
        <p:nvSpPr>
          <p:cNvPr id="7" name="Slide Number Placeholder 6"/>
          <p:cNvSpPr>
            <a:spLocks noGrp="1"/>
          </p:cNvSpPr>
          <p:nvPr>
            <p:ph type="sldNum" sz="quarter" idx="12"/>
          </p:nvPr>
        </p:nvSpPr>
        <p:spPr>
          <a:xfrm>
            <a:off x="6553200" y="6278563"/>
            <a:ext cx="2133600" cy="457200"/>
          </a:xfrm>
        </p:spPr>
        <p:txBody>
          <a:bodyPr/>
          <a:lstStyle>
            <a:lvl1pPr>
              <a:defRPr/>
            </a:lvl1pPr>
          </a:lstStyle>
          <a:p>
            <a:fld id="{78B1893B-18C4-42D7-A776-EB24D2D03863}" type="slidenum">
              <a:rPr lang="en-US" altLang="id-ID"/>
              <a:pPr/>
              <a:t>‹#›</a:t>
            </a:fld>
            <a:endParaRPr lang="en-US" altLang="id-ID"/>
          </a:p>
        </p:txBody>
      </p:sp>
    </p:spTree>
    <p:extLst>
      <p:ext uri="{BB962C8B-B14F-4D97-AF65-F5344CB8AC3E}">
        <p14:creationId xmlns:p14="http://schemas.microsoft.com/office/powerpoint/2010/main" val="843397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itle 1"/>
          <p:cNvSpPr txBox="1">
            <a:spLocks/>
          </p:cNvSpPr>
          <p:nvPr userDrawn="1"/>
        </p:nvSpPr>
        <p:spPr>
          <a:xfrm>
            <a:off x="0" y="-23813"/>
            <a:ext cx="8121650" cy="357188"/>
          </a:xfrm>
          <a:prstGeom prst="rect">
            <a:avLst/>
          </a:prstGeom>
        </p:spPr>
        <p:txBody>
          <a:bodyPr lIns="91411" tIns="45705" rIns="91411" bIns="45705"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107" fontAlgn="auto">
              <a:spcAft>
                <a:spcPts val="0"/>
              </a:spcAft>
              <a:defRPr/>
            </a:pPr>
            <a:endParaRPr lang="en-US" sz="1200" i="1" dirty="0">
              <a:solidFill>
                <a:schemeClr val="bg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BDDE130-B469-4F5E-BEE6-0DFFC4C2F1BA}" type="datetimeFigureOut">
              <a:rPr lang="id-ID"/>
              <a:pPr>
                <a:defRPr/>
              </a:pPr>
              <a:t>05/03/2018</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2D2F2E8C-EDAF-4D92-8F08-A21C87B2506E}" type="slidenum">
              <a:rPr lang="id-ID"/>
              <a:pPr>
                <a:defRPr/>
              </a:pPr>
              <a:t>‹#›</a:t>
            </a:fld>
            <a:endParaRPr lang="id-ID"/>
          </a:p>
        </p:txBody>
      </p:sp>
    </p:spTree>
    <p:extLst>
      <p:ext uri="{BB962C8B-B14F-4D97-AF65-F5344CB8AC3E}">
        <p14:creationId xmlns:p14="http://schemas.microsoft.com/office/powerpoint/2010/main" val="106361068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05"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86292215-CF4F-44E2-A3F4-26F7AC5EECDF}" type="datetimeFigureOut">
              <a:rPr lang="id-ID"/>
              <a:pPr>
                <a:defRPr/>
              </a:pPr>
              <a:t>05/03/2018</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DE8F1E7A-7F76-48E0-B842-ECDD0467A06D}" type="slidenum">
              <a:rPr lang="id-ID"/>
              <a:pPr>
                <a:defRPr/>
              </a:pPr>
              <a:t>‹#›</a:t>
            </a:fld>
            <a:endParaRPr lang="id-ID"/>
          </a:p>
        </p:txBody>
      </p:sp>
    </p:spTree>
    <p:extLst>
      <p:ext uri="{BB962C8B-B14F-4D97-AF65-F5344CB8AC3E}">
        <p14:creationId xmlns:p14="http://schemas.microsoft.com/office/powerpoint/2010/main" val="1050983571"/>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819309A-FEE1-4D5B-822A-457F94AEF036}" type="datetimeFigureOut">
              <a:rPr lang="id-ID"/>
              <a:pPr>
                <a:defRPr/>
              </a:pPr>
              <a:t>05/03/2018</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E790A28B-7C81-4095-9900-BFD27D9B3E9D}" type="slidenum">
              <a:rPr lang="id-ID"/>
              <a:pPr>
                <a:defRPr/>
              </a:pPr>
              <a:t>‹#›</a:t>
            </a:fld>
            <a:endParaRPr lang="id-ID"/>
          </a:p>
        </p:txBody>
      </p:sp>
    </p:spTree>
    <p:extLst>
      <p:ext uri="{BB962C8B-B14F-4D97-AF65-F5344CB8AC3E}">
        <p14:creationId xmlns:p14="http://schemas.microsoft.com/office/powerpoint/2010/main" val="1829241920"/>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CCFB06DD-7B79-4F15-9672-68B0FAD44EED}" type="datetimeFigureOut">
              <a:rPr lang="id-ID"/>
              <a:pPr>
                <a:defRPr/>
              </a:pPr>
              <a:t>05/03/2018</a:t>
            </a:fld>
            <a:endParaRPr lang="id-ID"/>
          </a:p>
        </p:txBody>
      </p:sp>
      <p:sp>
        <p:nvSpPr>
          <p:cNvPr id="8" name="Slide Number Placeholder 26"/>
          <p:cNvSpPr>
            <a:spLocks noGrp="1"/>
          </p:cNvSpPr>
          <p:nvPr>
            <p:ph type="sldNum" sz="quarter" idx="11"/>
          </p:nvPr>
        </p:nvSpPr>
        <p:spPr/>
        <p:txBody>
          <a:bodyPr rtlCol="0"/>
          <a:lstStyle>
            <a:lvl1pPr>
              <a:defRPr/>
            </a:lvl1pPr>
          </a:lstStyle>
          <a:p>
            <a:pPr>
              <a:defRPr/>
            </a:pPr>
            <a:fld id="{03ACC0D1-9E8D-43A2-9A4B-55FF82FA3FBE}" type="slidenum">
              <a:rPr lang="id-ID"/>
              <a:pPr>
                <a:defRPr/>
              </a:pPr>
              <a:t>‹#›</a:t>
            </a:fld>
            <a:endParaRPr lang="id-ID"/>
          </a:p>
        </p:txBody>
      </p:sp>
      <p:sp>
        <p:nvSpPr>
          <p:cNvPr id="9" name="Footer Placeholder 27"/>
          <p:cNvSpPr>
            <a:spLocks noGrp="1"/>
          </p:cNvSpPr>
          <p:nvPr>
            <p:ph type="ftr" sz="quarter" idx="12"/>
          </p:nvPr>
        </p:nvSpPr>
        <p:spPr/>
        <p:txBody>
          <a:bodyPr rtlCol="0"/>
          <a:lstStyle>
            <a:lvl1pPr>
              <a:defRPr/>
            </a:lvl1pPr>
          </a:lstStyle>
          <a:p>
            <a:pPr>
              <a:defRPr/>
            </a:pPr>
            <a:endParaRPr lang="id-ID"/>
          </a:p>
        </p:txBody>
      </p:sp>
    </p:spTree>
    <p:extLst>
      <p:ext uri="{BB962C8B-B14F-4D97-AF65-F5344CB8AC3E}">
        <p14:creationId xmlns:p14="http://schemas.microsoft.com/office/powerpoint/2010/main" val="2098515287"/>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0B6BA38B-3659-4B98-BD9B-075030D37B6C}" type="datetimeFigureOut">
              <a:rPr lang="id-ID"/>
              <a:pPr>
                <a:defRPr/>
              </a:pPr>
              <a:t>05/03/2018</a:t>
            </a:fld>
            <a:endParaRPr lang="id-ID"/>
          </a:p>
        </p:txBody>
      </p:sp>
      <p:sp>
        <p:nvSpPr>
          <p:cNvPr id="4" name="Footer Placeholder 3"/>
          <p:cNvSpPr>
            <a:spLocks noGrp="1"/>
          </p:cNvSpPr>
          <p:nvPr>
            <p:ph type="ftr" sz="quarter" idx="11"/>
          </p:nvPr>
        </p:nvSpPr>
        <p:spPr/>
        <p:txBody>
          <a:bodyPr/>
          <a:lstStyle>
            <a:lvl1pPr>
              <a:defRPr/>
            </a:lvl1pPr>
          </a:lstStyle>
          <a:p>
            <a:pPr>
              <a:defRPr/>
            </a:pPr>
            <a:endParaRPr lang="id-ID"/>
          </a:p>
        </p:txBody>
      </p:sp>
      <p:sp>
        <p:nvSpPr>
          <p:cNvPr id="5" name="Slide Number Placeholder 4"/>
          <p:cNvSpPr>
            <a:spLocks noGrp="1"/>
          </p:cNvSpPr>
          <p:nvPr>
            <p:ph type="sldNum" sz="quarter" idx="12"/>
          </p:nvPr>
        </p:nvSpPr>
        <p:spPr/>
        <p:txBody>
          <a:bodyPr/>
          <a:lstStyle>
            <a:lvl1pPr>
              <a:defRPr/>
            </a:lvl1pPr>
          </a:lstStyle>
          <a:p>
            <a:pPr>
              <a:defRPr/>
            </a:pPr>
            <a:fld id="{5ABF4870-700E-4C46-99F0-3AC77545119C}" type="slidenum">
              <a:rPr lang="id-ID"/>
              <a:pPr>
                <a:defRPr/>
              </a:pPr>
              <a:t>‹#›</a:t>
            </a:fld>
            <a:endParaRPr lang="id-ID"/>
          </a:p>
        </p:txBody>
      </p:sp>
    </p:spTree>
    <p:extLst>
      <p:ext uri="{BB962C8B-B14F-4D97-AF65-F5344CB8AC3E}">
        <p14:creationId xmlns:p14="http://schemas.microsoft.com/office/powerpoint/2010/main" val="4161455029"/>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1171FFB-E6D2-4BB7-BA33-3C2688FC7701}" type="datetimeFigureOut">
              <a:rPr lang="id-ID"/>
              <a:pPr>
                <a:defRPr/>
              </a:pPr>
              <a:t>05/03/2018</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75DA1C27-ADD4-4003-9BB2-A9E2997EE77A}" type="slidenum">
              <a:rPr lang="id-ID"/>
              <a:pPr>
                <a:defRPr/>
              </a:pPr>
              <a:t>‹#›</a:t>
            </a:fld>
            <a:endParaRPr lang="id-ID"/>
          </a:p>
        </p:txBody>
      </p:sp>
    </p:spTree>
    <p:extLst>
      <p:ext uri="{BB962C8B-B14F-4D97-AF65-F5344CB8AC3E}">
        <p14:creationId xmlns:p14="http://schemas.microsoft.com/office/powerpoint/2010/main" val="2038888223"/>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1"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14DDC3D-3A0F-484A-B9AA-3DF17E94FB97}" type="datetimeFigureOut">
              <a:rPr lang="id-ID"/>
              <a:pPr>
                <a:defRPr/>
              </a:pPr>
              <a:t>05/03/2018</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89698FDC-EC3F-4166-91A0-4235D44DD740}" type="slidenum">
              <a:rPr lang="id-ID"/>
              <a:pPr>
                <a:defRPr/>
              </a:pPr>
              <a:t>‹#›</a:t>
            </a:fld>
            <a:endParaRPr lang="id-ID"/>
          </a:p>
        </p:txBody>
      </p:sp>
    </p:spTree>
    <p:extLst>
      <p:ext uri="{BB962C8B-B14F-4D97-AF65-F5344CB8AC3E}">
        <p14:creationId xmlns:p14="http://schemas.microsoft.com/office/powerpoint/2010/main" val="3968053369"/>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1"/>
            <a:ext cx="586803" cy="4681637"/>
          </a:xfrm>
        </p:spPr>
        <p:txBody>
          <a:bodyPr vert="vert270" lIns="45705" tIns="0" rIns="45705"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9"/>
            <a:ext cx="2590800" cy="2516489"/>
          </a:xfrm>
        </p:spPr>
        <p:txBody>
          <a:bodyPr lIns="0" tIns="0" rIns="45705"/>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EFD28C0D-924E-4956-B39E-A8787DE08603}" type="datetimeFigureOut">
              <a:rPr lang="id-ID"/>
              <a:pPr>
                <a:defRPr/>
              </a:pPr>
              <a:t>05/03/2018</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4CEEE066-E18E-403A-A113-D5AAD0899504}" type="slidenum">
              <a:rPr lang="id-ID"/>
              <a:pPr>
                <a:defRPr/>
              </a:pPr>
              <a:t>‹#›</a:t>
            </a:fld>
            <a:endParaRPr lang="id-ID"/>
          </a:p>
        </p:txBody>
      </p:sp>
    </p:spTree>
    <p:extLst>
      <p:ext uri="{BB962C8B-B14F-4D97-AF65-F5344CB8AC3E}">
        <p14:creationId xmlns:p14="http://schemas.microsoft.com/office/powerpoint/2010/main" val="29865690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836613"/>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1943100"/>
            <a:ext cx="8229600" cy="432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lIns="91411" tIns="45705" rIns="91411" bIns="45705"/>
          <a:lstStyle>
            <a:lvl1pPr algn="l" defTabSz="914107" eaLnBrk="1" fontAlgn="auto" latinLnBrk="0" hangingPunct="1">
              <a:spcBef>
                <a:spcPts val="0"/>
              </a:spcBef>
              <a:spcAft>
                <a:spcPts val="0"/>
              </a:spcAft>
              <a:defRPr kumimoji="0" sz="800">
                <a:solidFill>
                  <a:schemeClr val="accent2"/>
                </a:solidFill>
                <a:latin typeface="+mn-lt"/>
                <a:cs typeface="+mn-cs"/>
              </a:defRPr>
            </a:lvl1pPr>
          </a:lstStyle>
          <a:p>
            <a:pPr>
              <a:defRPr/>
            </a:pPr>
            <a:fld id="{1CDAA888-5944-4D53-B70C-CB2A1F850737}" type="datetimeFigureOut">
              <a:rPr lang="id-ID"/>
              <a:pPr>
                <a:defRPr/>
              </a:pPr>
              <a:t>05/03/2018</a:t>
            </a:fld>
            <a:endParaRPr lang="id-ID"/>
          </a:p>
        </p:txBody>
      </p:sp>
      <p:sp>
        <p:nvSpPr>
          <p:cNvPr id="3" name="Footer Placeholder 2"/>
          <p:cNvSpPr>
            <a:spLocks noGrp="1"/>
          </p:cNvSpPr>
          <p:nvPr>
            <p:ph type="ftr" sz="quarter" idx="3"/>
          </p:nvPr>
        </p:nvSpPr>
        <p:spPr>
          <a:xfrm>
            <a:off x="5257800" y="612775"/>
            <a:ext cx="1325563" cy="457200"/>
          </a:xfrm>
          <a:prstGeom prst="rect">
            <a:avLst/>
          </a:prstGeom>
        </p:spPr>
        <p:txBody>
          <a:bodyPr vert="horz" lIns="91411" tIns="45705" rIns="91411" bIns="45705"/>
          <a:lstStyle>
            <a:lvl1pPr algn="r" defTabSz="914107" eaLnBrk="1" fontAlgn="auto" latinLnBrk="0" hangingPunct="1">
              <a:spcBef>
                <a:spcPts val="0"/>
              </a:spcBef>
              <a:spcAft>
                <a:spcPts val="0"/>
              </a:spcAft>
              <a:defRPr kumimoji="0" sz="800">
                <a:solidFill>
                  <a:schemeClr val="accent2"/>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lIns="91411" tIns="45705" rIns="91411" bIns="45705" anchor="b"/>
          <a:lstStyle>
            <a:lvl1pPr algn="r" defTabSz="914107" eaLnBrk="1" fontAlgn="auto" latinLnBrk="0" hangingPunct="1">
              <a:spcBef>
                <a:spcPts val="0"/>
              </a:spcBef>
              <a:spcAft>
                <a:spcPts val="0"/>
              </a:spcAft>
              <a:defRPr kumimoji="0" sz="1800">
                <a:solidFill>
                  <a:srgbClr val="FFFFFF"/>
                </a:solidFill>
                <a:latin typeface="+mn-lt"/>
                <a:cs typeface="+mn-cs"/>
              </a:defRPr>
            </a:lvl1pPr>
          </a:lstStyle>
          <a:p>
            <a:pPr>
              <a:defRPr/>
            </a:pPr>
            <a:fld id="{06C64F27-9DE1-4C42-B4D9-4CB58EDFD2F8}" type="slidenum">
              <a:rPr lang="id-ID"/>
              <a:pPr>
                <a:defRPr/>
              </a:pPr>
              <a:t>‹#›</a:t>
            </a:fld>
            <a:endParaRPr lang="id-ID"/>
          </a:p>
        </p:txBody>
      </p:sp>
      <p:pic>
        <p:nvPicPr>
          <p:cNvPr id="1044" name="Picture 19"/>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8243888" y="5949950"/>
            <a:ext cx="9144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51" r:id="rId12"/>
  </p:sldLayoutIdLst>
  <p:transition spd="slow"/>
  <p:timing>
    <p:tnLst>
      <p:par>
        <p:cTn id="1" dur="indefinite" restart="never" nodeType="tmRoot"/>
      </p:par>
    </p:tnLst>
  </p:timing>
  <p:txStyles>
    <p:titleStyle>
      <a:lvl1pPr algn="l" rtl="0" eaLnBrk="0" fontAlgn="base" hangingPunct="0">
        <a:spcBef>
          <a:spcPct val="0"/>
        </a:spcBef>
        <a:spcAft>
          <a:spcPct val="0"/>
        </a:spcAft>
        <a:defRPr sz="4000" kern="1200">
          <a:solidFill>
            <a:srgbClr val="C00000"/>
          </a:solidFill>
          <a:latin typeface="+mj-lt"/>
          <a:ea typeface="+mj-ea"/>
          <a:cs typeface="+mj-cs"/>
        </a:defRPr>
      </a:lvl1pPr>
      <a:lvl2pPr algn="l" rtl="0" eaLnBrk="0" fontAlgn="base" hangingPunct="0">
        <a:spcBef>
          <a:spcPct val="0"/>
        </a:spcBef>
        <a:spcAft>
          <a:spcPct val="0"/>
        </a:spcAft>
        <a:defRPr sz="4000">
          <a:solidFill>
            <a:srgbClr val="C00000"/>
          </a:solidFill>
          <a:latin typeface="Trebuchet MS" pitchFamily="34" charset="0"/>
        </a:defRPr>
      </a:lvl2pPr>
      <a:lvl3pPr algn="l" rtl="0" eaLnBrk="0" fontAlgn="base" hangingPunct="0">
        <a:spcBef>
          <a:spcPct val="0"/>
        </a:spcBef>
        <a:spcAft>
          <a:spcPct val="0"/>
        </a:spcAft>
        <a:defRPr sz="4000">
          <a:solidFill>
            <a:srgbClr val="C00000"/>
          </a:solidFill>
          <a:latin typeface="Trebuchet MS" pitchFamily="34" charset="0"/>
        </a:defRPr>
      </a:lvl3pPr>
      <a:lvl4pPr algn="l" rtl="0" eaLnBrk="0" fontAlgn="base" hangingPunct="0">
        <a:spcBef>
          <a:spcPct val="0"/>
        </a:spcBef>
        <a:spcAft>
          <a:spcPct val="0"/>
        </a:spcAft>
        <a:defRPr sz="4000">
          <a:solidFill>
            <a:srgbClr val="C00000"/>
          </a:solidFill>
          <a:latin typeface="Trebuchet MS" pitchFamily="34" charset="0"/>
        </a:defRPr>
      </a:lvl4pPr>
      <a:lvl5pPr algn="l" rtl="0" eaLnBrk="0" fontAlgn="base" hangingPunct="0">
        <a:spcBef>
          <a:spcPct val="0"/>
        </a:spcBef>
        <a:spcAft>
          <a:spcPct val="0"/>
        </a:spcAft>
        <a:defRPr sz="4000">
          <a:solidFill>
            <a:srgbClr val="C00000"/>
          </a:solidFill>
          <a:latin typeface="Trebuchet MS" pitchFamily="34" charset="0"/>
        </a:defRPr>
      </a:lvl5pPr>
      <a:lvl6pPr marL="457200" algn="l" rtl="0" fontAlgn="base">
        <a:spcBef>
          <a:spcPct val="0"/>
        </a:spcBef>
        <a:spcAft>
          <a:spcPct val="0"/>
        </a:spcAft>
        <a:defRPr sz="4000">
          <a:solidFill>
            <a:srgbClr val="C00000"/>
          </a:solidFill>
          <a:latin typeface="Trebuchet MS" pitchFamily="34" charset="0"/>
        </a:defRPr>
      </a:lvl6pPr>
      <a:lvl7pPr marL="914400" algn="l" rtl="0" fontAlgn="base">
        <a:spcBef>
          <a:spcPct val="0"/>
        </a:spcBef>
        <a:spcAft>
          <a:spcPct val="0"/>
        </a:spcAft>
        <a:defRPr sz="4000">
          <a:solidFill>
            <a:srgbClr val="C00000"/>
          </a:solidFill>
          <a:latin typeface="Trebuchet MS" pitchFamily="34" charset="0"/>
        </a:defRPr>
      </a:lvl7pPr>
      <a:lvl8pPr marL="1371600" algn="l" rtl="0" fontAlgn="base">
        <a:spcBef>
          <a:spcPct val="0"/>
        </a:spcBef>
        <a:spcAft>
          <a:spcPct val="0"/>
        </a:spcAft>
        <a:defRPr sz="4000">
          <a:solidFill>
            <a:srgbClr val="C00000"/>
          </a:solidFill>
          <a:latin typeface="Trebuchet MS" pitchFamily="34" charset="0"/>
        </a:defRPr>
      </a:lvl8pPr>
      <a:lvl9pPr marL="1828800" algn="l" rtl="0" fontAlgn="base">
        <a:spcBef>
          <a:spcPct val="0"/>
        </a:spcBef>
        <a:spcAft>
          <a:spcPct val="0"/>
        </a:spcAft>
        <a:defRPr sz="4000">
          <a:solidFill>
            <a:srgbClr val="C00000"/>
          </a:solidFill>
          <a:latin typeface="Trebuchet MS" pitchFamily="34" charset="0"/>
        </a:defRPr>
      </a:lvl9pPr>
    </p:titleStyle>
    <p:bodyStyle>
      <a:lvl1pPr marL="365125" indent="-255588" algn="l" rtl="0" eaLnBrk="0" fontAlgn="base" hangingPunct="0">
        <a:spcBef>
          <a:spcPts val="300"/>
        </a:spcBef>
        <a:spcAft>
          <a:spcPct val="0"/>
        </a:spcAft>
        <a:buClr>
          <a:srgbClr val="9BBB59"/>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7925"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9BBB59"/>
        </a:buClr>
        <a:buFont typeface="Georgia" pitchFamily="18" charset="0"/>
        <a:buChar char="▫"/>
        <a:defRPr sz="2000" kern="1200">
          <a:solidFill>
            <a:srgbClr val="9BBB59"/>
          </a:solidFill>
          <a:latin typeface="+mn-lt"/>
          <a:ea typeface="+mn-ea"/>
          <a:cs typeface="+mn-cs"/>
        </a:defRPr>
      </a:lvl5pPr>
      <a:lvl6pPr marL="1608829" indent="-182821"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215" indent="-182821"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318" indent="-182821"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39563" indent="-182821"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054" algn="l" rtl="0" eaLnBrk="1" latinLnBrk="0" hangingPunct="1">
        <a:defRPr kumimoji="0" kern="1200">
          <a:solidFill>
            <a:schemeClr val="tx1"/>
          </a:solidFill>
          <a:latin typeface="+mn-lt"/>
          <a:ea typeface="+mn-ea"/>
          <a:cs typeface="+mn-cs"/>
        </a:defRPr>
      </a:lvl2pPr>
      <a:lvl3pPr marL="914107" algn="l" rtl="0" eaLnBrk="1" latinLnBrk="0" hangingPunct="1">
        <a:defRPr kumimoji="0" kern="1200">
          <a:solidFill>
            <a:schemeClr val="tx1"/>
          </a:solidFill>
          <a:latin typeface="+mn-lt"/>
          <a:ea typeface="+mn-ea"/>
          <a:cs typeface="+mn-cs"/>
        </a:defRPr>
      </a:lvl3pPr>
      <a:lvl4pPr marL="1371161" algn="l" rtl="0" eaLnBrk="1" latinLnBrk="0" hangingPunct="1">
        <a:defRPr kumimoji="0" kern="1200">
          <a:solidFill>
            <a:schemeClr val="tx1"/>
          </a:solidFill>
          <a:latin typeface="+mn-lt"/>
          <a:ea typeface="+mn-ea"/>
          <a:cs typeface="+mn-cs"/>
        </a:defRPr>
      </a:lvl4pPr>
      <a:lvl5pPr marL="1828215" algn="l" rtl="0" eaLnBrk="1" latinLnBrk="0" hangingPunct="1">
        <a:defRPr kumimoji="0" kern="1200">
          <a:solidFill>
            <a:schemeClr val="tx1"/>
          </a:solidFill>
          <a:latin typeface="+mn-lt"/>
          <a:ea typeface="+mn-ea"/>
          <a:cs typeface="+mn-cs"/>
        </a:defRPr>
      </a:lvl5pPr>
      <a:lvl6pPr marL="2285268" algn="l" rtl="0" eaLnBrk="1" latinLnBrk="0" hangingPunct="1">
        <a:defRPr kumimoji="0" kern="1200">
          <a:solidFill>
            <a:schemeClr val="tx1"/>
          </a:solidFill>
          <a:latin typeface="+mn-lt"/>
          <a:ea typeface="+mn-ea"/>
          <a:cs typeface="+mn-cs"/>
        </a:defRPr>
      </a:lvl6pPr>
      <a:lvl7pPr marL="2742322" algn="l" rtl="0" eaLnBrk="1" latinLnBrk="0" hangingPunct="1">
        <a:defRPr kumimoji="0" kern="1200">
          <a:solidFill>
            <a:schemeClr val="tx1"/>
          </a:solidFill>
          <a:latin typeface="+mn-lt"/>
          <a:ea typeface="+mn-ea"/>
          <a:cs typeface="+mn-cs"/>
        </a:defRPr>
      </a:lvl7pPr>
      <a:lvl8pPr marL="3199376" algn="l" rtl="0" eaLnBrk="1" latinLnBrk="0" hangingPunct="1">
        <a:defRPr kumimoji="0" kern="1200">
          <a:solidFill>
            <a:schemeClr val="tx1"/>
          </a:solidFill>
          <a:latin typeface="+mn-lt"/>
          <a:ea typeface="+mn-ea"/>
          <a:cs typeface="+mn-cs"/>
        </a:defRPr>
      </a:lvl8pPr>
      <a:lvl9pPr marL="36564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1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550" y="2349500"/>
            <a:ext cx="7262813" cy="1155700"/>
          </a:xfrm>
        </p:spPr>
        <p:txBody>
          <a:bodyPr/>
          <a:lstStyle/>
          <a:p>
            <a:pPr algn="r" eaLnBrk="1" hangingPunct="1"/>
            <a:r>
              <a:rPr lang="en-US" b="1" dirty="0" err="1" smtClean="0">
                <a:solidFill>
                  <a:srgbClr val="FFFF00"/>
                </a:solidFill>
              </a:rPr>
              <a:t>Keamanan</a:t>
            </a:r>
            <a:r>
              <a:rPr lang="en-US" b="1" dirty="0" smtClean="0">
                <a:solidFill>
                  <a:srgbClr val="FFFF00"/>
                </a:solidFill>
              </a:rPr>
              <a:t> </a:t>
            </a:r>
            <a:r>
              <a:rPr lang="id-ID" b="1" dirty="0" smtClean="0">
                <a:solidFill>
                  <a:srgbClr val="FFFF00"/>
                </a:solidFill>
              </a:rPr>
              <a:t>Informasi</a:t>
            </a:r>
            <a:endParaRPr lang="en-US" b="1" dirty="0" smtClean="0">
              <a:solidFill>
                <a:srgbClr val="FFFF00"/>
              </a:solidFill>
            </a:endParaRPr>
          </a:p>
        </p:txBody>
      </p:sp>
      <p:sp>
        <p:nvSpPr>
          <p:cNvPr id="13315" name="TextBox 1"/>
          <p:cNvSpPr txBox="1">
            <a:spLocks noChangeArrowheads="1"/>
          </p:cNvSpPr>
          <p:nvPr/>
        </p:nvSpPr>
        <p:spPr bwMode="auto">
          <a:xfrm>
            <a:off x="3995738" y="4286250"/>
            <a:ext cx="23984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cs typeface="Arial" pitchFamily="34" charset="0"/>
              </a:defRPr>
            </a:lvl1pPr>
            <a:lvl2pPr marL="742950" indent="-285750" eaLnBrk="0" hangingPunct="0">
              <a:defRPr>
                <a:solidFill>
                  <a:schemeClr val="tx1"/>
                </a:solidFill>
                <a:latin typeface="Georgia" pitchFamily="18" charset="0"/>
                <a:cs typeface="Arial" pitchFamily="34" charset="0"/>
              </a:defRPr>
            </a:lvl2pPr>
            <a:lvl3pPr marL="1143000" indent="-228600" eaLnBrk="0" hangingPunct="0">
              <a:defRPr>
                <a:solidFill>
                  <a:schemeClr val="tx1"/>
                </a:solidFill>
                <a:latin typeface="Georgia" pitchFamily="18" charset="0"/>
                <a:cs typeface="Arial" pitchFamily="34" charset="0"/>
              </a:defRPr>
            </a:lvl3pPr>
            <a:lvl4pPr marL="1600200" indent="-228600" eaLnBrk="0" hangingPunct="0">
              <a:defRPr>
                <a:solidFill>
                  <a:schemeClr val="tx1"/>
                </a:solidFill>
                <a:latin typeface="Georgia" pitchFamily="18" charset="0"/>
                <a:cs typeface="Arial" pitchFamily="34" charset="0"/>
              </a:defRPr>
            </a:lvl4pPr>
            <a:lvl5pPr marL="2057400" indent="-228600" eaLnBrk="0" hangingPunct="0">
              <a:defRPr>
                <a:solidFill>
                  <a:schemeClr val="tx1"/>
                </a:solidFill>
                <a:latin typeface="Georgia" pitchFamily="18" charset="0"/>
                <a:cs typeface="Arial" pitchFamily="34" charset="0"/>
              </a:defRPr>
            </a:lvl5pPr>
            <a:lvl6pPr marL="2514600" indent="-228600" defTabSz="912813"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12813"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12813"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12813"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r>
              <a:rPr lang="en-US" dirty="0"/>
              <a:t>Week </a:t>
            </a:r>
            <a:r>
              <a:rPr lang="id-ID" dirty="0" smtClean="0"/>
              <a:t>6 – DNS Server</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id-ID"/>
              <a:t>Hirarki</a:t>
            </a:r>
          </a:p>
        </p:txBody>
      </p:sp>
      <p:sp>
        <p:nvSpPr>
          <p:cNvPr id="26627" name="Rectangle 3"/>
          <p:cNvSpPr>
            <a:spLocks noGrp="1" noChangeArrowheads="1"/>
          </p:cNvSpPr>
          <p:nvPr>
            <p:ph type="body" idx="1"/>
          </p:nvPr>
        </p:nvSpPr>
        <p:spPr/>
        <p:txBody>
          <a:bodyPr/>
          <a:lstStyle/>
          <a:p>
            <a:pPr>
              <a:lnSpc>
                <a:spcPct val="90000"/>
              </a:lnSpc>
            </a:pPr>
            <a:r>
              <a:rPr lang="en-US" altLang="id-ID" sz="2800"/>
              <a:t>Dengan adanya sistem berbentuk hierarki/pohon ini maka tidak ada nama host yang sama pada domain/subdomain yang sama, karena masing-masing dari node/titik-cabang mempunyai nama unik dan tidak boleh ada yang menyamainya kecuali berbeda sub-tree/sub pohon. </a:t>
            </a:r>
          </a:p>
          <a:p>
            <a:pPr>
              <a:lnSpc>
                <a:spcPct val="90000"/>
              </a:lnSpc>
            </a:pPr>
            <a:r>
              <a:rPr lang="en-US" altLang="id-ID" sz="2800"/>
              <a:t>Tidak akan ada konflik antar organisasi karena masing-masing organisasi mempunyai domain yang berbeda-beda dan ini diatur oleh InterNIC untuk TLD.</a:t>
            </a:r>
          </a:p>
          <a:p>
            <a:pPr>
              <a:lnSpc>
                <a:spcPct val="90000"/>
              </a:lnSpc>
            </a:pPr>
            <a:r>
              <a:rPr lang="en-US" altLang="id-ID" sz="2800"/>
              <a:t>Kedalaman pohon dibatasi sampai level 127</a:t>
            </a:r>
          </a:p>
        </p:txBody>
      </p:sp>
    </p:spTree>
    <p:extLst>
      <p:ext uri="{BB962C8B-B14F-4D97-AF65-F5344CB8AC3E}">
        <p14:creationId xmlns:p14="http://schemas.microsoft.com/office/powerpoint/2010/main" val="119281451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id-ID" dirty="0"/>
              <a:t>Top Level Domain (TLD)</a:t>
            </a:r>
          </a:p>
        </p:txBody>
      </p:sp>
      <p:sp>
        <p:nvSpPr>
          <p:cNvPr id="28675" name="Rectangle 3"/>
          <p:cNvSpPr>
            <a:spLocks noGrp="1" noChangeArrowheads="1"/>
          </p:cNvSpPr>
          <p:nvPr>
            <p:ph type="body" idx="1"/>
          </p:nvPr>
        </p:nvSpPr>
        <p:spPr>
          <a:xfrm>
            <a:off x="457200" y="1943100"/>
            <a:ext cx="8686800" cy="4457700"/>
          </a:xfrm>
        </p:spPr>
        <p:txBody>
          <a:bodyPr/>
          <a:lstStyle/>
          <a:p>
            <a:pPr>
              <a:lnSpc>
                <a:spcPct val="80000"/>
              </a:lnSpc>
            </a:pPr>
            <a:r>
              <a:rPr lang="en-US" altLang="id-ID" sz="2400" dirty="0"/>
              <a:t>Domain </a:t>
            </a:r>
            <a:r>
              <a:rPr lang="en-US" altLang="id-ID" sz="2400" dirty="0" err="1"/>
              <a:t>Generik</a:t>
            </a:r>
            <a:endParaRPr lang="en-US" altLang="id-ID" sz="2400" dirty="0"/>
          </a:p>
          <a:p>
            <a:pPr lvl="1">
              <a:lnSpc>
                <a:spcPct val="80000"/>
              </a:lnSpc>
            </a:pPr>
            <a:r>
              <a:rPr lang="en-US" altLang="id-ID" sz="2000" dirty="0"/>
              <a:t>com , net , </a:t>
            </a:r>
            <a:r>
              <a:rPr lang="en-US" altLang="id-ID" sz="2000" dirty="0" err="1"/>
              <a:t>gov</a:t>
            </a:r>
            <a:r>
              <a:rPr lang="en-US" altLang="id-ID" sz="2000" dirty="0"/>
              <a:t> , mil , org , </a:t>
            </a:r>
            <a:r>
              <a:rPr lang="en-US" altLang="id-ID" sz="2000" dirty="0" err="1"/>
              <a:t>edu</a:t>
            </a:r>
            <a:r>
              <a:rPr lang="en-US" altLang="id-ID" sz="2000" dirty="0"/>
              <a:t> , </a:t>
            </a:r>
            <a:r>
              <a:rPr lang="en-US" altLang="id-ID" sz="2000" dirty="0" err="1"/>
              <a:t>int</a:t>
            </a:r>
            <a:r>
              <a:rPr lang="en-US" altLang="id-ID" sz="2000" dirty="0"/>
              <a:t> </a:t>
            </a:r>
          </a:p>
          <a:p>
            <a:pPr lvl="1">
              <a:lnSpc>
                <a:spcPct val="80000"/>
              </a:lnSpc>
            </a:pPr>
            <a:r>
              <a:rPr lang="en-US" altLang="id-ID" sz="2000" dirty="0" err="1"/>
              <a:t>Selain</a:t>
            </a:r>
            <a:r>
              <a:rPr lang="en-US" altLang="id-ID" sz="2000" dirty="0"/>
              <a:t> 7 domain </a:t>
            </a:r>
            <a:r>
              <a:rPr lang="en-US" altLang="id-ID" sz="2000" dirty="0" err="1"/>
              <a:t>di</a:t>
            </a:r>
            <a:r>
              <a:rPr lang="en-US" altLang="id-ID" sz="2000" dirty="0"/>
              <a:t> </a:t>
            </a:r>
            <a:r>
              <a:rPr lang="en-US" altLang="id-ID" sz="2000" dirty="0" err="1"/>
              <a:t>atas</a:t>
            </a:r>
            <a:r>
              <a:rPr lang="en-US" altLang="id-ID" sz="2000" dirty="0"/>
              <a:t> </a:t>
            </a:r>
            <a:r>
              <a:rPr lang="en-US" altLang="id-ID" sz="2000" dirty="0" err="1"/>
              <a:t>ada</a:t>
            </a:r>
            <a:r>
              <a:rPr lang="en-US" altLang="id-ID" sz="2000" dirty="0"/>
              <a:t> </a:t>
            </a:r>
            <a:r>
              <a:rPr lang="en-US" altLang="id-ID" sz="2000" dirty="0" err="1"/>
              <a:t>lagi</a:t>
            </a:r>
            <a:r>
              <a:rPr lang="en-US" altLang="id-ID" sz="2000" dirty="0"/>
              <a:t> 7 domain </a:t>
            </a:r>
            <a:r>
              <a:rPr lang="en-US" altLang="id-ID" sz="2000" dirty="0" err="1"/>
              <a:t>baru</a:t>
            </a:r>
            <a:r>
              <a:rPr lang="en-US" altLang="id-ID" sz="2000" dirty="0"/>
              <a:t> </a:t>
            </a:r>
            <a:r>
              <a:rPr lang="en-US" altLang="id-ID" sz="2000" dirty="0" err="1"/>
              <a:t>dari</a:t>
            </a:r>
            <a:r>
              <a:rPr lang="en-US" altLang="id-ID" sz="2000" dirty="0"/>
              <a:t> </a:t>
            </a:r>
            <a:r>
              <a:rPr lang="en-US" altLang="id-ID" sz="2000" dirty="0" smtClean="0"/>
              <a:t>ICANN Internet Corporation for Assigned Names and Numbers </a:t>
            </a:r>
            <a:r>
              <a:rPr lang="en-US" altLang="id-ID" sz="2000" dirty="0"/>
              <a:t>(www.icann.org) </a:t>
            </a:r>
            <a:r>
              <a:rPr lang="en-US" altLang="id-ID" sz="2000" dirty="0" err="1"/>
              <a:t>yaitu</a:t>
            </a:r>
            <a:r>
              <a:rPr lang="en-US" altLang="id-ID" sz="2000" dirty="0"/>
              <a:t>: aero, biz , coop , info , museum , name , pro </a:t>
            </a:r>
          </a:p>
          <a:p>
            <a:pPr>
              <a:lnSpc>
                <a:spcPct val="80000"/>
              </a:lnSpc>
            </a:pPr>
            <a:r>
              <a:rPr lang="en-US" altLang="id-ID" sz="2400" dirty="0"/>
              <a:t>Domain Negara</a:t>
            </a:r>
          </a:p>
          <a:p>
            <a:pPr lvl="1">
              <a:lnSpc>
                <a:spcPct val="80000"/>
              </a:lnSpc>
            </a:pPr>
            <a:r>
              <a:rPr lang="en-US" altLang="id-ID" sz="2000" dirty="0" err="1"/>
              <a:t>Contoh</a:t>
            </a:r>
            <a:r>
              <a:rPr lang="en-US" altLang="id-ID" sz="2000" dirty="0"/>
              <a:t>: id </a:t>
            </a:r>
            <a:r>
              <a:rPr lang="en-US" altLang="id-ID" sz="2000" dirty="0" err="1"/>
              <a:t>untuk</a:t>
            </a:r>
            <a:r>
              <a:rPr lang="en-US" altLang="id-ID" sz="2000" dirty="0"/>
              <a:t> Indonesia, au </a:t>
            </a:r>
            <a:r>
              <a:rPr lang="en-US" altLang="id-ID" sz="2000" dirty="0" err="1"/>
              <a:t>untuk</a:t>
            </a:r>
            <a:r>
              <a:rPr lang="en-US" altLang="id-ID" sz="2000" dirty="0"/>
              <a:t> Australia, </a:t>
            </a:r>
            <a:r>
              <a:rPr lang="en-US" altLang="id-ID" sz="2000" dirty="0" err="1"/>
              <a:t>uk</a:t>
            </a:r>
            <a:r>
              <a:rPr lang="en-US" altLang="id-ID" sz="2000" dirty="0"/>
              <a:t> </a:t>
            </a:r>
            <a:r>
              <a:rPr lang="en-US" altLang="id-ID" sz="2000" dirty="0" err="1"/>
              <a:t>untuk</a:t>
            </a:r>
            <a:r>
              <a:rPr lang="en-US" altLang="id-ID" sz="2000" dirty="0"/>
              <a:t> </a:t>
            </a:r>
            <a:r>
              <a:rPr lang="en-US" altLang="id-ID" sz="2000" dirty="0" err="1"/>
              <a:t>Inggris</a:t>
            </a:r>
            <a:r>
              <a:rPr lang="en-US" altLang="id-ID" sz="2000" dirty="0"/>
              <a:t>, </a:t>
            </a:r>
            <a:r>
              <a:rPr lang="en-US" altLang="id-ID" sz="2000" dirty="0" err="1"/>
              <a:t>dan</a:t>
            </a:r>
            <a:r>
              <a:rPr lang="en-US" altLang="id-ID" sz="2000" dirty="0"/>
              <a:t> lain-lain. </a:t>
            </a:r>
          </a:p>
          <a:p>
            <a:pPr lvl="1">
              <a:lnSpc>
                <a:spcPct val="80000"/>
              </a:lnSpc>
            </a:pPr>
            <a:r>
              <a:rPr lang="en-US" altLang="id-ID" sz="2000" dirty="0"/>
              <a:t>Domain </a:t>
            </a:r>
            <a:r>
              <a:rPr lang="en-US" altLang="id-ID" sz="2000" dirty="0" err="1"/>
              <a:t>negara</a:t>
            </a:r>
            <a:r>
              <a:rPr lang="en-US" altLang="id-ID" sz="2000" dirty="0"/>
              <a:t> </a:t>
            </a:r>
            <a:r>
              <a:rPr lang="en-US" altLang="id-ID" sz="2000" dirty="0" err="1"/>
              <a:t>ini</a:t>
            </a:r>
            <a:r>
              <a:rPr lang="en-US" altLang="id-ID" sz="2000" dirty="0"/>
              <a:t> </a:t>
            </a:r>
            <a:r>
              <a:rPr lang="en-US" altLang="id-ID" sz="2000" dirty="0" err="1"/>
              <a:t>dapat</a:t>
            </a:r>
            <a:r>
              <a:rPr lang="en-US" altLang="id-ID" sz="2000" dirty="0"/>
              <a:t> </a:t>
            </a:r>
            <a:r>
              <a:rPr lang="en-US" altLang="id-ID" sz="2000" dirty="0" err="1"/>
              <a:t>dan</a:t>
            </a:r>
            <a:r>
              <a:rPr lang="en-US" altLang="id-ID" sz="2000" dirty="0"/>
              <a:t> </a:t>
            </a:r>
            <a:r>
              <a:rPr lang="en-US" altLang="id-ID" sz="2000" dirty="0" err="1"/>
              <a:t>umumnya</a:t>
            </a:r>
            <a:r>
              <a:rPr lang="en-US" altLang="id-ID" sz="2000" dirty="0"/>
              <a:t> </a:t>
            </a:r>
            <a:r>
              <a:rPr lang="en-US" altLang="id-ID" sz="2000" dirty="0" err="1"/>
              <a:t>diturunkan</a:t>
            </a:r>
            <a:r>
              <a:rPr lang="en-US" altLang="id-ID" sz="2000" dirty="0"/>
              <a:t> </a:t>
            </a:r>
            <a:r>
              <a:rPr lang="en-US" altLang="id-ID" sz="2000" dirty="0" err="1"/>
              <a:t>lagi</a:t>
            </a:r>
            <a:r>
              <a:rPr lang="en-US" altLang="id-ID" sz="2000" dirty="0"/>
              <a:t> </a:t>
            </a:r>
            <a:r>
              <a:rPr lang="en-US" altLang="id-ID" sz="2000" dirty="0" err="1"/>
              <a:t>ke</a:t>
            </a:r>
            <a:r>
              <a:rPr lang="en-US" altLang="id-ID" sz="2000" dirty="0"/>
              <a:t> level-level </a:t>
            </a:r>
            <a:r>
              <a:rPr lang="en-US" altLang="id-ID" sz="2000" dirty="0" err="1"/>
              <a:t>di</a:t>
            </a:r>
            <a:r>
              <a:rPr lang="en-US" altLang="id-ID" sz="2000" dirty="0"/>
              <a:t> </a:t>
            </a:r>
            <a:r>
              <a:rPr lang="en-US" altLang="id-ID" sz="2000" dirty="0" err="1"/>
              <a:t>bawahnya</a:t>
            </a:r>
            <a:r>
              <a:rPr lang="en-US" altLang="id-ID" sz="2000" dirty="0"/>
              <a:t> yang </a:t>
            </a:r>
            <a:r>
              <a:rPr lang="en-US" altLang="id-ID" sz="2000" dirty="0" err="1"/>
              <a:t>diatur</a:t>
            </a:r>
            <a:r>
              <a:rPr lang="en-US" altLang="id-ID" sz="2000" dirty="0"/>
              <a:t> </a:t>
            </a:r>
            <a:r>
              <a:rPr lang="en-US" altLang="id-ID" sz="2000" dirty="0" err="1"/>
              <a:t>oleh</a:t>
            </a:r>
            <a:r>
              <a:rPr lang="en-US" altLang="id-ID" sz="2000" dirty="0"/>
              <a:t> NIC </a:t>
            </a:r>
            <a:r>
              <a:rPr lang="en-US" altLang="id-ID" sz="2000" dirty="0" err="1"/>
              <a:t>dari</a:t>
            </a:r>
            <a:r>
              <a:rPr lang="en-US" altLang="id-ID" sz="2000" dirty="0"/>
              <a:t> </a:t>
            </a:r>
            <a:r>
              <a:rPr lang="en-US" altLang="id-ID" sz="2000" dirty="0" err="1"/>
              <a:t>masing-masing</a:t>
            </a:r>
            <a:r>
              <a:rPr lang="en-US" altLang="id-ID" sz="2000" dirty="0"/>
              <a:t> </a:t>
            </a:r>
            <a:r>
              <a:rPr lang="en-US" altLang="id-ID" sz="2000" dirty="0" err="1"/>
              <a:t>negara</a:t>
            </a:r>
            <a:r>
              <a:rPr lang="en-US" altLang="id-ID" sz="2000" dirty="0"/>
              <a:t>, </a:t>
            </a:r>
            <a:r>
              <a:rPr lang="en-US" altLang="id-ID" sz="2000" dirty="0" err="1"/>
              <a:t>untuk</a:t>
            </a:r>
            <a:r>
              <a:rPr lang="en-US" altLang="id-ID" sz="2000" dirty="0"/>
              <a:t> Indonesia </a:t>
            </a:r>
            <a:r>
              <a:rPr lang="en-US" altLang="id-ID" sz="2000" dirty="0" err="1"/>
              <a:t>yaitu</a:t>
            </a:r>
            <a:r>
              <a:rPr lang="en-US" altLang="id-ID" sz="2000" dirty="0"/>
              <a:t> IDNIC. </a:t>
            </a:r>
            <a:r>
              <a:rPr lang="en-US" altLang="id-ID" sz="2000" dirty="0" err="1"/>
              <a:t>Contoh</a:t>
            </a:r>
            <a:r>
              <a:rPr lang="en-US" altLang="id-ID" sz="2000" dirty="0"/>
              <a:t> level </a:t>
            </a:r>
            <a:r>
              <a:rPr lang="en-US" altLang="id-ID" sz="2000" dirty="0" err="1"/>
              <a:t>bawah</a:t>
            </a:r>
            <a:r>
              <a:rPr lang="en-US" altLang="id-ID" sz="2000" dirty="0"/>
              <a:t> </a:t>
            </a:r>
            <a:r>
              <a:rPr lang="en-US" altLang="id-ID" sz="2000" dirty="0" err="1"/>
              <a:t>dari</a:t>
            </a:r>
            <a:r>
              <a:rPr lang="en-US" altLang="id-ID" sz="2000" dirty="0"/>
              <a:t> id </a:t>
            </a:r>
            <a:r>
              <a:rPr lang="en-US" altLang="id-ID" sz="2000" dirty="0" err="1"/>
              <a:t>yaitu</a:t>
            </a:r>
            <a:r>
              <a:rPr lang="en-US" altLang="id-ID" sz="2000" dirty="0"/>
              <a:t> net.id, co.id, web.id. </a:t>
            </a:r>
          </a:p>
          <a:p>
            <a:pPr>
              <a:lnSpc>
                <a:spcPct val="80000"/>
              </a:lnSpc>
            </a:pPr>
            <a:r>
              <a:rPr lang="en-US" altLang="id-ID" sz="2400" dirty="0"/>
              <a:t>Domain </a:t>
            </a:r>
            <a:r>
              <a:rPr lang="en-US" altLang="id-ID" sz="2400" dirty="0" err="1" smtClean="0"/>
              <a:t>Arpa</a:t>
            </a:r>
            <a:r>
              <a:rPr lang="en-US" altLang="id-ID" sz="2400" dirty="0" smtClean="0"/>
              <a:t> (</a:t>
            </a:r>
            <a:r>
              <a:rPr lang="en-US" sz="2400" dirty="0" smtClean="0"/>
              <a:t>Advanced Research Projects Agency)</a:t>
            </a:r>
            <a:r>
              <a:rPr lang="en-US" altLang="id-ID" sz="2400" dirty="0" smtClean="0"/>
              <a:t> </a:t>
            </a:r>
            <a:endParaRPr lang="en-US" altLang="id-ID" sz="2400" dirty="0"/>
          </a:p>
          <a:p>
            <a:pPr lvl="1">
              <a:lnSpc>
                <a:spcPct val="80000"/>
              </a:lnSpc>
            </a:pPr>
            <a:r>
              <a:rPr lang="en-US" altLang="id-ID" sz="2000" dirty="0" err="1"/>
              <a:t>Merupakan</a:t>
            </a:r>
            <a:r>
              <a:rPr lang="en-US" altLang="id-ID" sz="2000" dirty="0"/>
              <a:t> domain </a:t>
            </a:r>
            <a:r>
              <a:rPr lang="en-US" altLang="id-ID" sz="2000" dirty="0" err="1"/>
              <a:t>untuk</a:t>
            </a:r>
            <a:r>
              <a:rPr lang="en-US" altLang="id-ID" sz="2000" dirty="0"/>
              <a:t> </a:t>
            </a:r>
            <a:r>
              <a:rPr lang="en-US" altLang="id-ID" sz="2000" dirty="0" err="1"/>
              <a:t>jaringan</a:t>
            </a:r>
            <a:r>
              <a:rPr lang="en-US" altLang="id-ID" sz="2000" dirty="0"/>
              <a:t> </a:t>
            </a:r>
            <a:r>
              <a:rPr lang="en-US" altLang="id-ID" sz="2000" dirty="0" err="1"/>
              <a:t>ARPAnet</a:t>
            </a:r>
            <a:r>
              <a:rPr lang="en-US" altLang="id-ID" sz="2000" dirty="0"/>
              <a:t>. </a:t>
            </a:r>
            <a:r>
              <a:rPr lang="en-US" altLang="id-ID" sz="2000" dirty="0" err="1"/>
              <a:t>Tiap</a:t>
            </a:r>
            <a:r>
              <a:rPr lang="en-US" altLang="id-ID" sz="2000" dirty="0"/>
              <a:t> domain yang </a:t>
            </a:r>
            <a:r>
              <a:rPr lang="en-US" altLang="id-ID" sz="2000" dirty="0" err="1"/>
              <a:t>tergabung</a:t>
            </a:r>
            <a:r>
              <a:rPr lang="en-US" altLang="id-ID" sz="2000" dirty="0"/>
              <a:t> </a:t>
            </a:r>
            <a:r>
              <a:rPr lang="en-US" altLang="id-ID" sz="2000" dirty="0" err="1"/>
              <a:t>ke</a:t>
            </a:r>
            <a:r>
              <a:rPr lang="en-US" altLang="id-ID" sz="2000" dirty="0"/>
              <a:t> Internet </a:t>
            </a:r>
            <a:r>
              <a:rPr lang="en-US" altLang="id-ID" sz="2000" dirty="0" err="1"/>
              <a:t>berhak</a:t>
            </a:r>
            <a:r>
              <a:rPr lang="en-US" altLang="id-ID" sz="2000" dirty="0"/>
              <a:t> </a:t>
            </a:r>
            <a:r>
              <a:rPr lang="en-US" altLang="id-ID" sz="2000" dirty="0" err="1"/>
              <a:t>memiliki</a:t>
            </a:r>
            <a:r>
              <a:rPr lang="en-US" altLang="id-ID" sz="2000" dirty="0"/>
              <a:t> name-space .in-</a:t>
            </a:r>
            <a:r>
              <a:rPr lang="en-US" altLang="id-ID" sz="2000" dirty="0" err="1"/>
              <a:t>addr.arpa</a:t>
            </a:r>
            <a:r>
              <a:rPr lang="en-US" altLang="id-ID" sz="2000" dirty="0"/>
              <a:t> </a:t>
            </a:r>
            <a:r>
              <a:rPr lang="en-US" altLang="id-ID" sz="2000" dirty="0" err="1"/>
              <a:t>sesuai</a:t>
            </a:r>
            <a:r>
              <a:rPr lang="en-US" altLang="id-ID" sz="2000" dirty="0"/>
              <a:t> </a:t>
            </a:r>
            <a:r>
              <a:rPr lang="en-US" altLang="id-ID" sz="2000" dirty="0" err="1"/>
              <a:t>dengan</a:t>
            </a:r>
            <a:r>
              <a:rPr lang="en-US" altLang="id-ID" sz="2000" dirty="0"/>
              <a:t> </a:t>
            </a:r>
            <a:r>
              <a:rPr lang="en-US" altLang="id-ID" sz="2000" dirty="0" err="1"/>
              <a:t>alamat</a:t>
            </a:r>
            <a:r>
              <a:rPr lang="en-US" altLang="id-ID" sz="2000" dirty="0"/>
              <a:t> IP-</a:t>
            </a:r>
            <a:r>
              <a:rPr lang="en-US" altLang="id-ID" sz="2000" dirty="0" err="1"/>
              <a:t>nya</a:t>
            </a:r>
            <a:r>
              <a:rPr lang="en-US" altLang="id-ID" sz="2000" dirty="0"/>
              <a:t>.</a:t>
            </a:r>
          </a:p>
        </p:txBody>
      </p:sp>
      <p:sp>
        <p:nvSpPr>
          <p:cNvPr id="2" name="TextBox 1"/>
          <p:cNvSpPr txBox="1"/>
          <p:nvPr/>
        </p:nvSpPr>
        <p:spPr>
          <a:xfrm>
            <a:off x="2295650" y="1718747"/>
            <a:ext cx="6848350" cy="369332"/>
          </a:xfrm>
          <a:prstGeom prst="rect">
            <a:avLst/>
          </a:prstGeom>
          <a:noFill/>
        </p:spPr>
        <p:txBody>
          <a:bodyPr wrap="none" rtlCol="0">
            <a:spAutoFit/>
          </a:bodyPr>
          <a:lstStyle/>
          <a:p>
            <a:r>
              <a:rPr lang="en-US" dirty="0"/>
              <a:t> </a:t>
            </a:r>
            <a:r>
              <a:rPr lang="en-US" b="1" dirty="0"/>
              <a:t>Internet Corporation for Assigned Names and Numbers</a:t>
            </a:r>
            <a:endParaRPr lang="id-ID" dirty="0"/>
          </a:p>
        </p:txBody>
      </p:sp>
    </p:spTree>
    <p:extLst>
      <p:ext uri="{BB962C8B-B14F-4D97-AF65-F5344CB8AC3E}">
        <p14:creationId xmlns:p14="http://schemas.microsoft.com/office/powerpoint/2010/main" val="4273141350"/>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id-ID"/>
              <a:t>Root name servers</a:t>
            </a:r>
          </a:p>
        </p:txBody>
      </p:sp>
      <p:sp>
        <p:nvSpPr>
          <p:cNvPr id="66563" name="Rectangle 3"/>
          <p:cNvSpPr>
            <a:spLocks noGrp="1" noChangeArrowheads="1"/>
          </p:cNvSpPr>
          <p:nvPr>
            <p:ph type="body" sz="half" idx="1"/>
          </p:nvPr>
        </p:nvSpPr>
        <p:spPr>
          <a:xfrm>
            <a:off x="457200" y="1600200"/>
            <a:ext cx="2673350" cy="4530725"/>
          </a:xfrm>
        </p:spPr>
        <p:txBody>
          <a:bodyPr/>
          <a:lstStyle/>
          <a:p>
            <a:pPr>
              <a:tabLst>
                <a:tab pos="5661025" algn="l"/>
              </a:tabLst>
            </a:pPr>
            <a:r>
              <a:rPr lang="en-US" altLang="id-ID" sz="2000"/>
              <a:t>Server root digunakan untuk menemukan authoritative name servers untuk semua zona top-level.</a:t>
            </a:r>
          </a:p>
          <a:p>
            <a:pPr>
              <a:tabLst>
                <a:tab pos="5661025" algn="l"/>
              </a:tabLst>
            </a:pPr>
            <a:endParaRPr lang="en-US" altLang="id-ID" sz="2000"/>
          </a:p>
          <a:p>
            <a:pPr>
              <a:tabLst>
                <a:tab pos="5661025" algn="l"/>
              </a:tabLst>
            </a:pPr>
            <a:r>
              <a:rPr lang="en-US" altLang="id-ID" sz="2000"/>
              <a:t>Ada 13 server root</a:t>
            </a:r>
          </a:p>
          <a:p>
            <a:pPr>
              <a:tabLst>
                <a:tab pos="5661025" algn="l"/>
              </a:tabLst>
            </a:pPr>
            <a:endParaRPr lang="en-US" altLang="id-ID" sz="2000"/>
          </a:p>
          <a:p>
            <a:pPr>
              <a:tabLst>
                <a:tab pos="5661025" algn="l"/>
              </a:tabLst>
            </a:pPr>
            <a:r>
              <a:rPr lang="en-US" altLang="id-ID" sz="2000"/>
              <a:t>Digunakan untuk name resolution </a:t>
            </a:r>
          </a:p>
          <a:p>
            <a:pPr>
              <a:tabLst>
                <a:tab pos="5661025" algn="l"/>
              </a:tabLst>
            </a:pPr>
            <a:endParaRPr lang="en-US" altLang="id-ID" sz="2000"/>
          </a:p>
          <a:p>
            <a:pPr>
              <a:tabLst>
                <a:tab pos="5661025" algn="l"/>
              </a:tabLst>
            </a:pPr>
            <a:endParaRPr lang="en-US" altLang="id-ID" sz="2000"/>
          </a:p>
        </p:txBody>
      </p:sp>
      <p:pic>
        <p:nvPicPr>
          <p:cNvPr id="66564" name="Picture 4" descr="root-server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933700" y="1295400"/>
            <a:ext cx="6286500" cy="4708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816964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id-ID"/>
              <a:t>Address root servers (2004)</a:t>
            </a:r>
          </a:p>
        </p:txBody>
      </p:sp>
      <p:sp>
        <p:nvSpPr>
          <p:cNvPr id="67587" name="Rectangle 3"/>
          <p:cNvSpPr>
            <a:spLocks noGrp="1" noChangeArrowheads="1"/>
          </p:cNvSpPr>
          <p:nvPr>
            <p:ph type="body" idx="1"/>
          </p:nvPr>
        </p:nvSpPr>
        <p:spPr/>
        <p:txBody>
          <a:bodyPr/>
          <a:lstStyle/>
          <a:p>
            <a:pPr>
              <a:buFont typeface="Wingdings" panose="05000000000000000000" pitchFamily="2" charset="2"/>
              <a:buNone/>
              <a:tabLst>
                <a:tab pos="3486150" algn="l"/>
                <a:tab pos="8629650" algn="r"/>
              </a:tabLst>
            </a:pPr>
            <a:r>
              <a:rPr lang="en-US" altLang="id-ID" sz="1800"/>
              <a:t>A.ROOT-SERVERS.NET.     	(VeriSign, Dulles, VA) 	198.41.0.4</a:t>
            </a:r>
          </a:p>
          <a:p>
            <a:pPr>
              <a:buFont typeface="Wingdings" panose="05000000000000000000" pitchFamily="2" charset="2"/>
              <a:buNone/>
              <a:tabLst>
                <a:tab pos="3486150" algn="l"/>
                <a:tab pos="8629650" algn="r"/>
              </a:tabLst>
            </a:pPr>
            <a:r>
              <a:rPr lang="en-US" altLang="id-ID" sz="1800"/>
              <a:t>B.ROOT-SERVERS.NET. 	(ISI, Marina Del Rey CA) 	192.228.79.201</a:t>
            </a:r>
          </a:p>
          <a:p>
            <a:pPr>
              <a:buFont typeface="Wingdings" panose="05000000000000000000" pitchFamily="2" charset="2"/>
              <a:buNone/>
              <a:tabLst>
                <a:tab pos="3486150" algn="l"/>
                <a:tab pos="8629650" algn="r"/>
              </a:tabLst>
            </a:pPr>
            <a:r>
              <a:rPr lang="en-US" altLang="id-ID" sz="1800"/>
              <a:t>C.ROOT-SERVERS.NET. 	(Cogent Communications) 	192.33.4.12</a:t>
            </a:r>
          </a:p>
          <a:p>
            <a:pPr>
              <a:buFont typeface="Wingdings" panose="05000000000000000000" pitchFamily="2" charset="2"/>
              <a:buNone/>
              <a:tabLst>
                <a:tab pos="3486150" algn="l"/>
                <a:tab pos="8629650" algn="r"/>
              </a:tabLst>
            </a:pPr>
            <a:r>
              <a:rPr lang="en-US" altLang="id-ID" sz="1800"/>
              <a:t>D.ROOT-SERVERS.NET. 	(University of Maryland)	128.8.10.90</a:t>
            </a:r>
          </a:p>
          <a:p>
            <a:pPr>
              <a:buFont typeface="Wingdings" panose="05000000000000000000" pitchFamily="2" charset="2"/>
              <a:buNone/>
              <a:tabLst>
                <a:tab pos="3486150" algn="l"/>
                <a:tab pos="8629650" algn="r"/>
              </a:tabLst>
            </a:pPr>
            <a:r>
              <a:rPr lang="en-US" altLang="id-ID" sz="1800"/>
              <a:t>E.ROOT-SERVERS.NET. 	(Nasa Ames Research Center)	192.203.230.10</a:t>
            </a:r>
          </a:p>
          <a:p>
            <a:pPr>
              <a:buFont typeface="Wingdings" panose="05000000000000000000" pitchFamily="2" charset="2"/>
              <a:buNone/>
              <a:tabLst>
                <a:tab pos="3486150" algn="l"/>
                <a:tab pos="8629650" algn="r"/>
              </a:tabLst>
            </a:pPr>
            <a:r>
              <a:rPr lang="en-US" altLang="id-ID" sz="1800"/>
              <a:t>F.ROOT-SERVERS.NET. 	(Internet Systems Consortium) 	192.5.5.241</a:t>
            </a:r>
          </a:p>
          <a:p>
            <a:pPr>
              <a:buFont typeface="Wingdings" panose="05000000000000000000" pitchFamily="2" charset="2"/>
              <a:buNone/>
              <a:tabLst>
                <a:tab pos="3486150" algn="l"/>
                <a:tab pos="8629650" algn="r"/>
              </a:tabLst>
            </a:pPr>
            <a:r>
              <a:rPr lang="en-US" altLang="id-ID" sz="1800"/>
              <a:t>G.ROOT-SERVERS.NET. 	(US Department of Defense) 	192.112.36.4</a:t>
            </a:r>
          </a:p>
          <a:p>
            <a:pPr>
              <a:buFont typeface="Wingdings" panose="05000000000000000000" pitchFamily="2" charset="2"/>
              <a:buNone/>
              <a:tabLst>
                <a:tab pos="3486150" algn="l"/>
                <a:tab pos="8629650" algn="r"/>
              </a:tabLst>
            </a:pPr>
            <a:r>
              <a:rPr lang="en-US" altLang="id-ID" sz="1800"/>
              <a:t>H.ROOT-SERVERS.NET. 	(US Army Research Lab)	128.63.2.53</a:t>
            </a:r>
          </a:p>
          <a:p>
            <a:pPr>
              <a:buFont typeface="Wingdings" panose="05000000000000000000" pitchFamily="2" charset="2"/>
              <a:buNone/>
              <a:tabLst>
                <a:tab pos="3486150" algn="l"/>
                <a:tab pos="8629650" algn="r"/>
              </a:tabLst>
            </a:pPr>
            <a:r>
              <a:rPr lang="en-US" altLang="id-ID" sz="1800"/>
              <a:t>I.ROOT-SERVERS.NET. 	(Autonomica/NORDUnet)	192.36.148.17</a:t>
            </a:r>
          </a:p>
          <a:p>
            <a:pPr>
              <a:buFont typeface="Wingdings" panose="05000000000000000000" pitchFamily="2" charset="2"/>
              <a:buNone/>
              <a:tabLst>
                <a:tab pos="3486150" algn="l"/>
                <a:tab pos="8629650" algn="r"/>
              </a:tabLst>
            </a:pPr>
            <a:r>
              <a:rPr lang="en-US" altLang="id-ID" sz="1800"/>
              <a:t>J.ROOT-SERVERS.NET. 	(Verisign, multiple cities) 	192.58.128.30</a:t>
            </a:r>
          </a:p>
          <a:p>
            <a:pPr>
              <a:buFont typeface="Wingdings" panose="05000000000000000000" pitchFamily="2" charset="2"/>
              <a:buNone/>
              <a:tabLst>
                <a:tab pos="3486150" algn="l"/>
                <a:tab pos="8629650" algn="r"/>
              </a:tabLst>
            </a:pPr>
            <a:r>
              <a:rPr lang="en-US" altLang="id-ID" sz="1800"/>
              <a:t>K.ROOT-SERVERS.NET. 	(RIPE,Europe multiple cities) 	193.0.14.129 </a:t>
            </a:r>
          </a:p>
          <a:p>
            <a:pPr>
              <a:buFont typeface="Wingdings" panose="05000000000000000000" pitchFamily="2" charset="2"/>
              <a:buNone/>
              <a:tabLst>
                <a:tab pos="3486150" algn="l"/>
                <a:tab pos="8629650" algn="r"/>
              </a:tabLst>
            </a:pPr>
            <a:r>
              <a:rPr lang="en-US" altLang="id-ID" sz="1800"/>
              <a:t>L.ROOT-SERVERS.NET. 	(IANA, Los Angeles)	198.32.64.12</a:t>
            </a:r>
          </a:p>
          <a:p>
            <a:pPr>
              <a:buFont typeface="Wingdings" panose="05000000000000000000" pitchFamily="2" charset="2"/>
              <a:buNone/>
              <a:tabLst>
                <a:tab pos="3486150" algn="l"/>
                <a:tab pos="8629650" algn="r"/>
              </a:tabLst>
            </a:pPr>
            <a:r>
              <a:rPr lang="en-US" altLang="id-ID" sz="1800"/>
              <a:t>M.ROOT-SERVERS.NET. 	(WIDE, Tokyo, Seoul, Paris)	202.12.27.33</a:t>
            </a:r>
          </a:p>
        </p:txBody>
      </p:sp>
    </p:spTree>
    <p:extLst>
      <p:ext uri="{BB962C8B-B14F-4D97-AF65-F5344CB8AC3E}">
        <p14:creationId xmlns:p14="http://schemas.microsoft.com/office/powerpoint/2010/main" val="3485836832"/>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id-ID"/>
              <a:t>Recursive queries</a:t>
            </a:r>
          </a:p>
        </p:txBody>
      </p:sp>
      <p:graphicFrame>
        <p:nvGraphicFramePr>
          <p:cNvPr id="68612" name="Object 4"/>
          <p:cNvGraphicFramePr>
            <a:graphicFrameLocks noGrp="1" noChangeAspect="1"/>
          </p:cNvGraphicFramePr>
          <p:nvPr>
            <p:ph sz="half" idx="2"/>
          </p:nvPr>
        </p:nvGraphicFramePr>
        <p:xfrm>
          <a:off x="0" y="1066800"/>
          <a:ext cx="8204200" cy="5791200"/>
        </p:xfrm>
        <a:graphic>
          <a:graphicData uri="http://schemas.openxmlformats.org/presentationml/2006/ole">
            <mc:AlternateContent xmlns:mc="http://schemas.openxmlformats.org/markup-compatibility/2006">
              <mc:Choice xmlns:v="urn:schemas-microsoft-com:vml" Requires="v">
                <p:oleObj spid="_x0000_s5124" name="Visio" r:id="rId3" imgW="4331818" imgH="4568038" progId="">
                  <p:embed/>
                </p:oleObj>
              </mc:Choice>
              <mc:Fallback>
                <p:oleObj name="Visio" r:id="rId3" imgW="4331818" imgH="4568038"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66800"/>
                        <a:ext cx="8204200" cy="579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05812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id-ID"/>
              <a:t>Caching</a:t>
            </a:r>
          </a:p>
        </p:txBody>
      </p:sp>
      <p:sp>
        <p:nvSpPr>
          <p:cNvPr id="69635" name="Rectangle 3"/>
          <p:cNvSpPr>
            <a:spLocks noGrp="1" noChangeArrowheads="1"/>
          </p:cNvSpPr>
          <p:nvPr>
            <p:ph type="body" idx="1"/>
          </p:nvPr>
        </p:nvSpPr>
        <p:spPr/>
        <p:txBody>
          <a:bodyPr/>
          <a:lstStyle/>
          <a:p>
            <a:pPr>
              <a:tabLst>
                <a:tab pos="5661025" algn="l"/>
              </a:tabLst>
            </a:pPr>
            <a:r>
              <a:rPr lang="en-US" altLang="id-ID"/>
              <a:t>Untuk mengurangi traffic, informasi mapping antara IP dan name servers disimpan di</a:t>
            </a:r>
          </a:p>
          <a:p>
            <a:pPr>
              <a:tabLst>
                <a:tab pos="5661025" algn="l"/>
              </a:tabLst>
            </a:pPr>
            <a:r>
              <a:rPr lang="en-US" altLang="id-ID"/>
              <a:t>Ketika ada permintaan/ query server tidak perlu lagi menghubungi server lain</a:t>
            </a:r>
          </a:p>
        </p:txBody>
      </p:sp>
    </p:spTree>
    <p:extLst>
      <p:ext uri="{BB962C8B-B14F-4D97-AF65-F5344CB8AC3E}">
        <p14:creationId xmlns:p14="http://schemas.microsoft.com/office/powerpoint/2010/main" val="3831816586"/>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id-ID"/>
              <a:t>Resource Records</a:t>
            </a:r>
          </a:p>
        </p:txBody>
      </p:sp>
      <p:sp>
        <p:nvSpPr>
          <p:cNvPr id="70659" name="Rectangle 3"/>
          <p:cNvSpPr>
            <a:spLocks noGrp="1" noChangeArrowheads="1"/>
          </p:cNvSpPr>
          <p:nvPr>
            <p:ph type="body" idx="1"/>
          </p:nvPr>
        </p:nvSpPr>
        <p:spPr>
          <a:xfrm>
            <a:off x="457200" y="1600200"/>
            <a:ext cx="4079875" cy="4530725"/>
          </a:xfrm>
        </p:spPr>
        <p:txBody>
          <a:bodyPr/>
          <a:lstStyle/>
          <a:p>
            <a:pPr>
              <a:lnSpc>
                <a:spcPct val="90000"/>
              </a:lnSpc>
              <a:tabLst>
                <a:tab pos="5661025" algn="l"/>
              </a:tabLst>
            </a:pPr>
            <a:r>
              <a:rPr lang="en-US" altLang="id-ID" sz="2400"/>
              <a:t>Record database pada Database DNS terdistribusi disebut </a:t>
            </a:r>
            <a:r>
              <a:rPr lang="en-US" altLang="id-ID" sz="2400">
                <a:solidFill>
                  <a:schemeClr val="accent2"/>
                </a:solidFill>
              </a:rPr>
              <a:t>resource records (RR)</a:t>
            </a:r>
          </a:p>
          <a:p>
            <a:pPr>
              <a:lnSpc>
                <a:spcPct val="90000"/>
              </a:lnSpc>
              <a:tabLst>
                <a:tab pos="5661025" algn="l"/>
              </a:tabLst>
            </a:pPr>
            <a:r>
              <a:rPr lang="en-US" altLang="id-ID" sz="2400"/>
              <a:t>Resource records disimpan pada file konfigurasi (zone files) pada name servers.</a:t>
            </a:r>
          </a:p>
          <a:p>
            <a:pPr>
              <a:lnSpc>
                <a:spcPct val="90000"/>
              </a:lnSpc>
              <a:tabLst>
                <a:tab pos="5661025" algn="l"/>
              </a:tabLst>
            </a:pPr>
            <a:endParaRPr lang="en-US" altLang="id-ID" sz="2400"/>
          </a:p>
          <a:p>
            <a:pPr>
              <a:lnSpc>
                <a:spcPct val="90000"/>
              </a:lnSpc>
              <a:buFont typeface="Wingdings" panose="05000000000000000000" pitchFamily="2" charset="2"/>
              <a:buNone/>
              <a:tabLst>
                <a:tab pos="5661025" algn="l"/>
              </a:tabLst>
            </a:pPr>
            <a:r>
              <a:rPr lang="en-US" altLang="id-ID" sz="2400"/>
              <a:t>Berikut ini contoh sebuah zone Resource record</a:t>
            </a:r>
            <a:r>
              <a:rPr lang="en-US" altLang="id-ID" sz="2400">
                <a:sym typeface="Wingdings" panose="05000000000000000000" pitchFamily="2" charset="2"/>
              </a:rPr>
              <a:t></a:t>
            </a:r>
            <a:r>
              <a:rPr lang="en-US" altLang="id-ID" sz="2400"/>
              <a:t> </a:t>
            </a:r>
          </a:p>
        </p:txBody>
      </p:sp>
      <p:sp>
        <p:nvSpPr>
          <p:cNvPr id="7066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id-ID"/>
          </a:p>
        </p:txBody>
      </p:sp>
      <p:graphicFrame>
        <p:nvGraphicFramePr>
          <p:cNvPr id="70661" name="Object 5"/>
          <p:cNvGraphicFramePr>
            <a:graphicFrameLocks noChangeAspect="1"/>
          </p:cNvGraphicFramePr>
          <p:nvPr/>
        </p:nvGraphicFramePr>
        <p:xfrm>
          <a:off x="4683125" y="1517650"/>
          <a:ext cx="4384675" cy="4656138"/>
        </p:xfrm>
        <a:graphic>
          <a:graphicData uri="http://schemas.openxmlformats.org/presentationml/2006/ole">
            <mc:AlternateContent xmlns:mc="http://schemas.openxmlformats.org/markup-compatibility/2006">
              <mc:Choice xmlns:v="urn:schemas-microsoft-com:vml" Requires="v">
                <p:oleObj spid="_x0000_s6148" name="Picture" r:id="rId3" imgW="4811992" imgH="3107745" progId="Word.Picture.8">
                  <p:embed/>
                </p:oleObj>
              </mc:Choice>
              <mc:Fallback>
                <p:oleObj name="Picture" r:id="rId3" imgW="4811992" imgH="3107745" progId="Word.Picture.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25" y="1517650"/>
                        <a:ext cx="4384675" cy="4656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39306853"/>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id-ID"/>
              <a:t>Resource Records</a:t>
            </a:r>
          </a:p>
        </p:txBody>
      </p:sp>
      <p:sp>
        <p:nvSpPr>
          <p:cNvPr id="71683"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id-ID"/>
          </a:p>
        </p:txBody>
      </p:sp>
      <p:sp>
        <p:nvSpPr>
          <p:cNvPr id="71684" name="Line 4"/>
          <p:cNvSpPr>
            <a:spLocks noChangeShapeType="1"/>
          </p:cNvSpPr>
          <p:nvPr/>
        </p:nvSpPr>
        <p:spPr bwMode="auto">
          <a:xfrm flipV="1">
            <a:off x="1524000" y="2514600"/>
            <a:ext cx="4953000" cy="76200"/>
          </a:xfrm>
          <a:prstGeom prst="line">
            <a:avLst/>
          </a:prstGeom>
          <a:noFill/>
          <a:ln w="9525">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71685" name="Text Box 5"/>
          <p:cNvSpPr txBox="1">
            <a:spLocks noChangeArrowheads="1"/>
          </p:cNvSpPr>
          <p:nvPr/>
        </p:nvSpPr>
        <p:spPr bwMode="auto">
          <a:xfrm>
            <a:off x="6461125" y="2271713"/>
            <a:ext cx="23780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1600">
                <a:latin typeface="Times New Roman" panose="02020603050405020304" pitchFamily="18" charset="0"/>
              </a:rPr>
              <a:t>Maksimum umur data cache dalam detik</a:t>
            </a:r>
          </a:p>
        </p:txBody>
      </p:sp>
      <p:sp>
        <p:nvSpPr>
          <p:cNvPr id="71686" name="Line 6"/>
          <p:cNvSpPr>
            <a:spLocks noChangeShapeType="1"/>
          </p:cNvSpPr>
          <p:nvPr/>
        </p:nvSpPr>
        <p:spPr bwMode="auto">
          <a:xfrm flipV="1">
            <a:off x="4953000" y="3048000"/>
            <a:ext cx="1524000" cy="457200"/>
          </a:xfrm>
          <a:prstGeom prst="line">
            <a:avLst/>
          </a:prstGeom>
          <a:noFill/>
          <a:ln w="9525">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71687" name="Text Box 7"/>
          <p:cNvSpPr txBox="1">
            <a:spLocks noChangeArrowheads="1"/>
          </p:cNvSpPr>
          <p:nvPr/>
        </p:nvSpPr>
        <p:spPr bwMode="auto">
          <a:xfrm>
            <a:off x="6324600" y="2895600"/>
            <a:ext cx="25146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altLang="id-ID" sz="1600">
                <a:latin typeface="Times New Roman" panose="02020603050405020304" pitchFamily="18" charset="0"/>
              </a:rPr>
              <a:t> Record Start of authority (SOA) arti : “Zona authoritative Name server-nya Mylab.com” </a:t>
            </a:r>
          </a:p>
          <a:p>
            <a:pPr>
              <a:buFontTx/>
              <a:buChar char="•"/>
            </a:pPr>
            <a:r>
              <a:rPr lang="en-US" altLang="id-ID" sz="1600">
                <a:latin typeface="Times New Roman" panose="02020603050405020304" pitchFamily="18" charset="0"/>
              </a:rPr>
              <a:t>PC4.mylab.com adalah </a:t>
            </a:r>
            <a:br>
              <a:rPr lang="en-US" altLang="id-ID" sz="1600">
                <a:latin typeface="Times New Roman" panose="02020603050405020304" pitchFamily="18" charset="0"/>
              </a:rPr>
            </a:br>
            <a:r>
              <a:rPr lang="en-US" altLang="id-ID" sz="1600">
                <a:latin typeface="Times New Roman" panose="02020603050405020304" pitchFamily="18" charset="0"/>
              </a:rPr>
              <a:t>name server</a:t>
            </a:r>
          </a:p>
          <a:p>
            <a:pPr>
              <a:buFontTx/>
              <a:buChar char="•"/>
            </a:pPr>
            <a:r>
              <a:rPr lang="en-US" altLang="id-ID" sz="1600">
                <a:latin typeface="Times New Roman" panose="02020603050405020304" pitchFamily="18" charset="0"/>
              </a:rPr>
              <a:t>Email adress PICnya hostmaster@mylab.com</a:t>
            </a:r>
          </a:p>
        </p:txBody>
      </p:sp>
      <p:sp>
        <p:nvSpPr>
          <p:cNvPr id="71688" name="Line 8"/>
          <p:cNvSpPr>
            <a:spLocks noChangeShapeType="1"/>
          </p:cNvSpPr>
          <p:nvPr/>
        </p:nvSpPr>
        <p:spPr bwMode="auto">
          <a:xfrm>
            <a:off x="4114800" y="4876800"/>
            <a:ext cx="2209800" cy="457200"/>
          </a:xfrm>
          <a:prstGeom prst="line">
            <a:avLst/>
          </a:prstGeom>
          <a:noFill/>
          <a:ln w="9525">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71689" name="Text Box 9"/>
          <p:cNvSpPr txBox="1">
            <a:spLocks noChangeArrowheads="1"/>
          </p:cNvSpPr>
          <p:nvPr/>
        </p:nvSpPr>
        <p:spPr bwMode="auto">
          <a:xfrm>
            <a:off x="6400800" y="5181600"/>
            <a:ext cx="24050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id-ID" sz="1600">
                <a:latin typeface="Times New Roman" panose="02020603050405020304" pitchFamily="18" charset="0"/>
              </a:rPr>
              <a:t>Record Name server (NS). </a:t>
            </a:r>
          </a:p>
        </p:txBody>
      </p:sp>
      <p:sp>
        <p:nvSpPr>
          <p:cNvPr id="71690" name="Line 10"/>
          <p:cNvSpPr>
            <a:spLocks noChangeShapeType="1"/>
          </p:cNvSpPr>
          <p:nvPr/>
        </p:nvSpPr>
        <p:spPr bwMode="auto">
          <a:xfrm>
            <a:off x="4114800" y="5791200"/>
            <a:ext cx="2209800" cy="457200"/>
          </a:xfrm>
          <a:prstGeom prst="line">
            <a:avLst/>
          </a:prstGeom>
          <a:noFill/>
          <a:ln w="9525">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71691" name="Text Box 11"/>
          <p:cNvSpPr txBox="1">
            <a:spLocks noChangeArrowheads="1"/>
          </p:cNvSpPr>
          <p:nvPr/>
        </p:nvSpPr>
        <p:spPr bwMode="auto">
          <a:xfrm>
            <a:off x="6400800" y="6048375"/>
            <a:ext cx="2743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1600">
                <a:latin typeface="Times New Roman" panose="02020603050405020304" pitchFamily="18" charset="0"/>
              </a:rPr>
              <a:t>Address  (A) records. </a:t>
            </a:r>
          </a:p>
          <a:p>
            <a:r>
              <a:rPr lang="en-US" altLang="id-ID" sz="1600">
                <a:latin typeface="Times New Roman" panose="02020603050405020304" pitchFamily="18" charset="0"/>
              </a:rPr>
              <a:t>Satu entry untuk setiap hostaddress </a:t>
            </a:r>
          </a:p>
        </p:txBody>
      </p:sp>
      <p:sp>
        <p:nvSpPr>
          <p:cNvPr id="71692" name="Text Box 12"/>
          <p:cNvSpPr txBox="1">
            <a:spLocks noChangeArrowheads="1"/>
          </p:cNvSpPr>
          <p:nvPr/>
        </p:nvSpPr>
        <p:spPr bwMode="auto">
          <a:xfrm>
            <a:off x="304800" y="1825625"/>
            <a:ext cx="5410200" cy="434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1400" b="1">
                <a:latin typeface="Courier New" panose="02070309020205020404" pitchFamily="49" charset="0"/>
              </a:rPr>
              <a:t>db.mylab.com </a:t>
            </a:r>
            <a:br>
              <a:rPr lang="en-US" altLang="id-ID" sz="1400" b="1">
                <a:latin typeface="Courier New" panose="02070309020205020404" pitchFamily="49" charset="0"/>
              </a:rPr>
            </a:br>
            <a:r>
              <a:rPr lang="en-US" altLang="id-ID" sz="1400" b="1">
                <a:latin typeface="Courier New" panose="02070309020205020404" pitchFamily="49" charset="0"/>
              </a:rPr>
              <a:t/>
            </a:r>
            <a:br>
              <a:rPr lang="en-US" altLang="id-ID" sz="1400" b="1">
                <a:latin typeface="Courier New" panose="02070309020205020404" pitchFamily="49" charset="0"/>
              </a:rPr>
            </a:br>
            <a:endParaRPr lang="en-US" altLang="id-ID" sz="1400">
              <a:latin typeface="Courier New" panose="02070309020205020404" pitchFamily="49" charset="0"/>
            </a:endParaRPr>
          </a:p>
          <a:p>
            <a:r>
              <a:rPr lang="en-US" altLang="id-ID" sz="1400">
                <a:latin typeface="Courier New" panose="02070309020205020404" pitchFamily="49" charset="0"/>
              </a:rPr>
              <a:t>$TTL 86400</a:t>
            </a:r>
          </a:p>
          <a:p>
            <a:r>
              <a:rPr lang="en-US" altLang="id-ID" sz="1400">
                <a:latin typeface="Courier New" panose="02070309020205020404" pitchFamily="49" charset="0"/>
              </a:rPr>
              <a:t>mylab.com. IN SOA PC4.mylab.com. hostmaster@mylab.com. (</a:t>
            </a:r>
          </a:p>
          <a:p>
            <a:r>
              <a:rPr lang="en-US" altLang="id-ID" sz="1400">
                <a:latin typeface="Courier New" panose="02070309020205020404" pitchFamily="49" charset="0"/>
              </a:rPr>
              <a:t>			1 ; serial</a:t>
            </a:r>
          </a:p>
          <a:p>
            <a:r>
              <a:rPr lang="en-US" altLang="id-ID" sz="1400">
                <a:latin typeface="Courier New" panose="02070309020205020404" pitchFamily="49" charset="0"/>
              </a:rPr>
              <a:t>			28800 ; refresh</a:t>
            </a:r>
          </a:p>
          <a:p>
            <a:r>
              <a:rPr lang="en-US" altLang="id-ID" sz="1400">
                <a:latin typeface="Courier New" panose="02070309020205020404" pitchFamily="49" charset="0"/>
              </a:rPr>
              <a:t>			7200 ; retry</a:t>
            </a:r>
          </a:p>
          <a:p>
            <a:r>
              <a:rPr lang="en-US" altLang="id-ID" sz="1400">
                <a:latin typeface="Courier New" panose="02070309020205020404" pitchFamily="49" charset="0"/>
              </a:rPr>
              <a:t>			604800 ; expire	</a:t>
            </a:r>
          </a:p>
          <a:p>
            <a:r>
              <a:rPr lang="en-US" altLang="id-ID" sz="1400">
                <a:latin typeface="Courier New" panose="02070309020205020404" pitchFamily="49" charset="0"/>
              </a:rPr>
              <a:t>			86400 ; ttl</a:t>
            </a:r>
          </a:p>
          <a:p>
            <a:r>
              <a:rPr lang="en-US" altLang="id-ID" sz="1400">
                <a:latin typeface="Courier New" panose="02070309020205020404" pitchFamily="49" charset="0"/>
              </a:rPr>
              <a:t>			)</a:t>
            </a:r>
          </a:p>
          <a:p>
            <a:r>
              <a:rPr lang="en-US" altLang="id-ID" sz="1400">
                <a:latin typeface="Courier New" panose="02070309020205020404" pitchFamily="49" charset="0"/>
              </a:rPr>
              <a:t>;</a:t>
            </a:r>
          </a:p>
          <a:p>
            <a:r>
              <a:rPr lang="en-US" altLang="id-ID" sz="1400">
                <a:latin typeface="Courier New" panose="02070309020205020404" pitchFamily="49" charset="0"/>
              </a:rPr>
              <a:t>mylab.com.	IN	NS	PC4.mylab.com.</a:t>
            </a:r>
          </a:p>
          <a:p>
            <a:r>
              <a:rPr lang="en-US" altLang="id-ID" sz="1400">
                <a:latin typeface="Courier New" panose="02070309020205020404" pitchFamily="49" charset="0"/>
              </a:rPr>
              <a:t>;</a:t>
            </a:r>
          </a:p>
          <a:p>
            <a:r>
              <a:rPr lang="en-US" altLang="id-ID" sz="1400">
                <a:latin typeface="Courier New" panose="02070309020205020404" pitchFamily="49" charset="0"/>
              </a:rPr>
              <a:t>localhost		A	127.0.0.1</a:t>
            </a:r>
          </a:p>
          <a:p>
            <a:r>
              <a:rPr lang="en-US" altLang="id-ID" sz="1400">
                <a:latin typeface="Courier New" panose="02070309020205020404" pitchFamily="49" charset="0"/>
              </a:rPr>
              <a:t>PC4.mylab.com.	A	10.0.1.41</a:t>
            </a:r>
          </a:p>
          <a:p>
            <a:r>
              <a:rPr lang="en-US" altLang="id-ID" sz="1400">
                <a:latin typeface="Courier New" panose="02070309020205020404" pitchFamily="49" charset="0"/>
              </a:rPr>
              <a:t>PC3.mylab.com.	A	10.0.1.31</a:t>
            </a:r>
          </a:p>
          <a:p>
            <a:r>
              <a:rPr lang="en-US" altLang="id-ID" sz="1400">
                <a:latin typeface="Courier New" panose="02070309020205020404" pitchFamily="49" charset="0"/>
              </a:rPr>
              <a:t>PC2.mylab.com.	A	10.0.1.21</a:t>
            </a:r>
          </a:p>
          <a:p>
            <a:r>
              <a:rPr lang="en-US" altLang="id-ID" sz="1400">
                <a:latin typeface="Courier New" panose="02070309020205020404" pitchFamily="49" charset="0"/>
              </a:rPr>
              <a:t>PC1.mylab.com.	A	10.0.1.11</a:t>
            </a:r>
          </a:p>
        </p:txBody>
      </p:sp>
      <p:sp>
        <p:nvSpPr>
          <p:cNvPr id="71693" name="AutoShape 13"/>
          <p:cNvSpPr>
            <a:spLocks/>
          </p:cNvSpPr>
          <p:nvPr/>
        </p:nvSpPr>
        <p:spPr bwMode="auto">
          <a:xfrm>
            <a:off x="4800600" y="2743200"/>
            <a:ext cx="76200" cy="1524000"/>
          </a:xfrm>
          <a:prstGeom prst="rightBrace">
            <a:avLst>
              <a:gd name="adj1" fmla="val 166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Tree>
    <p:extLst>
      <p:ext uri="{BB962C8B-B14F-4D97-AF65-F5344CB8AC3E}">
        <p14:creationId xmlns:p14="http://schemas.microsoft.com/office/powerpoint/2010/main" val="1151150613"/>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ltLang="id-ID"/>
              <a:t>Software</a:t>
            </a:r>
          </a:p>
        </p:txBody>
      </p:sp>
      <p:sp>
        <p:nvSpPr>
          <p:cNvPr id="72707" name="Rectangle 3"/>
          <p:cNvSpPr>
            <a:spLocks noGrp="1" noChangeArrowheads="1"/>
          </p:cNvSpPr>
          <p:nvPr>
            <p:ph type="body" idx="1"/>
          </p:nvPr>
        </p:nvSpPr>
        <p:spPr/>
        <p:txBody>
          <a:bodyPr/>
          <a:lstStyle/>
          <a:p>
            <a:r>
              <a:rPr lang="en-US" altLang="id-ID"/>
              <a:t>Pada Redhat Linux yang sudah terinstall BIND (name server daemon) akan dijumpai beberapa file sebagai berikut :</a:t>
            </a:r>
          </a:p>
          <a:p>
            <a:r>
              <a:rPr lang="en-US" altLang="id-ID"/>
              <a:t>Di dalam /var/named akan ada 2 file yaitu :</a:t>
            </a:r>
          </a:p>
          <a:p>
            <a:pPr lvl="1"/>
            <a:r>
              <a:rPr lang="en-US" altLang="id-ID"/>
              <a:t>named.ca</a:t>
            </a:r>
          </a:p>
          <a:p>
            <a:pPr lvl="1"/>
            <a:r>
              <a:rPr lang="en-US" altLang="id-ID"/>
              <a:t>named.local</a:t>
            </a:r>
          </a:p>
          <a:p>
            <a:r>
              <a:rPr lang="en-US" altLang="id-ID"/>
              <a:t>Di dalam /etc akan terdapat file named.conf</a:t>
            </a:r>
          </a:p>
        </p:txBody>
      </p:sp>
    </p:spTree>
    <p:extLst>
      <p:ext uri="{BB962C8B-B14F-4D97-AF65-F5344CB8AC3E}">
        <p14:creationId xmlns:p14="http://schemas.microsoft.com/office/powerpoint/2010/main" val="961500106"/>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id-ID"/>
              <a:t>File-File Konfigurasi</a:t>
            </a:r>
          </a:p>
        </p:txBody>
      </p:sp>
      <p:sp>
        <p:nvSpPr>
          <p:cNvPr id="73731" name="Rectangle 3"/>
          <p:cNvSpPr>
            <a:spLocks noGrp="1" noChangeArrowheads="1"/>
          </p:cNvSpPr>
          <p:nvPr>
            <p:ph type="body" idx="1"/>
          </p:nvPr>
        </p:nvSpPr>
        <p:spPr/>
        <p:txBody>
          <a:bodyPr/>
          <a:lstStyle/>
          <a:p>
            <a:pPr>
              <a:buFont typeface="Wingdings" panose="05000000000000000000" pitchFamily="2" charset="2"/>
              <a:buNone/>
            </a:pPr>
            <a:r>
              <a:rPr lang="en-US" altLang="id-ID" sz="2800"/>
              <a:t>Standard</a:t>
            </a:r>
          </a:p>
          <a:p>
            <a:r>
              <a:rPr lang="en-US" altLang="id-ID" sz="2800"/>
              <a:t>named.conf		di dalam /etc</a:t>
            </a:r>
          </a:p>
          <a:p>
            <a:r>
              <a:rPr lang="en-US" altLang="id-ID" sz="2800"/>
              <a:t>named.ca 		di dalam /var/named</a:t>
            </a:r>
          </a:p>
          <a:p>
            <a:r>
              <a:rPr lang="en-US" altLang="id-ID" sz="2800"/>
              <a:t>named.local		di dalam /var/named</a:t>
            </a:r>
          </a:p>
          <a:p>
            <a:pPr>
              <a:buFont typeface="Wingdings" panose="05000000000000000000" pitchFamily="2" charset="2"/>
              <a:buNone/>
            </a:pPr>
            <a:endParaRPr lang="en-US" altLang="id-ID" sz="2800"/>
          </a:p>
          <a:p>
            <a:pPr>
              <a:buFont typeface="Wingdings" panose="05000000000000000000" pitchFamily="2" charset="2"/>
              <a:buNone/>
            </a:pPr>
            <a:r>
              <a:rPr lang="en-US" altLang="id-ID" sz="2800"/>
              <a:t>Jika ingin membuat master server maka harus ada:</a:t>
            </a:r>
          </a:p>
          <a:p>
            <a:r>
              <a:rPr lang="en-US" altLang="id-ID" sz="2800"/>
              <a:t>file zone -&gt; mapping dari nama ke IP</a:t>
            </a:r>
          </a:p>
          <a:p>
            <a:r>
              <a:rPr lang="en-US" altLang="id-ID" sz="2800"/>
              <a:t>file reverse zone -&gt; mapping dari IP ke nama</a:t>
            </a:r>
          </a:p>
        </p:txBody>
      </p:sp>
    </p:spTree>
    <p:extLst>
      <p:ext uri="{BB962C8B-B14F-4D97-AF65-F5344CB8AC3E}">
        <p14:creationId xmlns:p14="http://schemas.microsoft.com/office/powerpoint/2010/main" val="2834180713"/>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id-ID" dirty="0" smtClean="0"/>
              <a:t>Domain Name System (DNS) </a:t>
            </a:r>
            <a:endParaRPr lang="en-US" altLang="id-ID" dirty="0"/>
          </a:p>
        </p:txBody>
      </p:sp>
      <p:sp>
        <p:nvSpPr>
          <p:cNvPr id="10243" name="Rectangle 3"/>
          <p:cNvSpPr>
            <a:spLocks noGrp="1" noChangeArrowheads="1"/>
          </p:cNvSpPr>
          <p:nvPr>
            <p:ph type="body" idx="1"/>
          </p:nvPr>
        </p:nvSpPr>
        <p:spPr/>
        <p:txBody>
          <a:bodyPr/>
          <a:lstStyle/>
          <a:p>
            <a:r>
              <a:rPr lang="en-US" altLang="id-ID" dirty="0"/>
              <a:t>DNS </a:t>
            </a:r>
            <a:r>
              <a:rPr lang="en-US" altLang="id-ID" dirty="0" err="1"/>
              <a:t>sebagai</a:t>
            </a:r>
            <a:r>
              <a:rPr lang="en-US" altLang="id-ID" dirty="0"/>
              <a:t> </a:t>
            </a:r>
            <a:r>
              <a:rPr lang="en-US" altLang="id-ID" dirty="0" err="1"/>
              <a:t>jembatan</a:t>
            </a:r>
            <a:endParaRPr lang="en-US" altLang="id-ID" dirty="0"/>
          </a:p>
          <a:p>
            <a:pPr lvl="1"/>
            <a:r>
              <a:rPr lang="en-US" altLang="id-ID" dirty="0" err="1"/>
              <a:t>Manusia</a:t>
            </a:r>
            <a:r>
              <a:rPr lang="en-US" altLang="id-ID" dirty="0"/>
              <a:t> </a:t>
            </a:r>
            <a:r>
              <a:rPr lang="en-US" altLang="id-ID" dirty="0" err="1"/>
              <a:t>lebih</a:t>
            </a:r>
            <a:r>
              <a:rPr lang="en-US" altLang="id-ID" dirty="0"/>
              <a:t> </a:t>
            </a:r>
            <a:r>
              <a:rPr lang="en-US" altLang="id-ID" dirty="0" err="1"/>
              <a:t>mudah</a:t>
            </a:r>
            <a:r>
              <a:rPr lang="en-US" altLang="id-ID" dirty="0"/>
              <a:t> </a:t>
            </a:r>
            <a:r>
              <a:rPr lang="en-US" altLang="id-ID" dirty="0" err="1"/>
              <a:t>untuk</a:t>
            </a:r>
            <a:r>
              <a:rPr lang="en-US" altLang="id-ID" dirty="0"/>
              <a:t> </a:t>
            </a:r>
            <a:r>
              <a:rPr lang="en-US" altLang="id-ID" dirty="0" err="1"/>
              <a:t>mengingat</a:t>
            </a:r>
            <a:r>
              <a:rPr lang="en-US" altLang="id-ID" dirty="0"/>
              <a:t> </a:t>
            </a:r>
            <a:r>
              <a:rPr lang="en-US" altLang="id-ID" dirty="0" err="1"/>
              <a:t>nama</a:t>
            </a:r>
            <a:r>
              <a:rPr lang="en-US" altLang="id-ID" dirty="0"/>
              <a:t> </a:t>
            </a:r>
            <a:r>
              <a:rPr lang="en-US" altLang="id-ID" dirty="0" err="1"/>
              <a:t>daripada</a:t>
            </a:r>
            <a:r>
              <a:rPr lang="en-US" altLang="id-ID" dirty="0"/>
              <a:t> </a:t>
            </a:r>
            <a:r>
              <a:rPr lang="en-US" altLang="id-ID" dirty="0" err="1"/>
              <a:t>alamat</a:t>
            </a:r>
            <a:r>
              <a:rPr lang="en-US" altLang="id-ID" dirty="0"/>
              <a:t> IP </a:t>
            </a:r>
            <a:r>
              <a:rPr lang="en-US" altLang="id-ID" dirty="0" err="1"/>
              <a:t>dengan</a:t>
            </a:r>
            <a:r>
              <a:rPr lang="en-US" altLang="id-ID" dirty="0"/>
              <a:t> </a:t>
            </a:r>
            <a:r>
              <a:rPr lang="en-US" altLang="id-ID" dirty="0" err="1"/>
              <a:t>panjang</a:t>
            </a:r>
            <a:r>
              <a:rPr lang="en-US" altLang="id-ID" dirty="0"/>
              <a:t> 32 bit </a:t>
            </a:r>
            <a:r>
              <a:rPr lang="en-US" altLang="id-ID" dirty="0" err="1"/>
              <a:t>itu</a:t>
            </a:r>
            <a:r>
              <a:rPr lang="en-US" altLang="id-ID" dirty="0"/>
              <a:t>. </a:t>
            </a:r>
          </a:p>
          <a:p>
            <a:pPr lvl="1"/>
            <a:r>
              <a:rPr lang="en-US" altLang="id-ID" dirty="0" err="1"/>
              <a:t>Komputer</a:t>
            </a:r>
            <a:r>
              <a:rPr lang="en-US" altLang="id-ID" dirty="0"/>
              <a:t> </a:t>
            </a:r>
            <a:r>
              <a:rPr lang="en-US" altLang="id-ID" dirty="0" err="1"/>
              <a:t>menggunakan</a:t>
            </a:r>
            <a:r>
              <a:rPr lang="en-US" altLang="id-ID" dirty="0"/>
              <a:t> </a:t>
            </a:r>
            <a:r>
              <a:rPr lang="en-US" altLang="id-ID" dirty="0" err="1"/>
              <a:t>alamat</a:t>
            </a:r>
            <a:r>
              <a:rPr lang="en-US" altLang="id-ID" dirty="0"/>
              <a:t> IP </a:t>
            </a:r>
            <a:r>
              <a:rPr lang="en-US" altLang="id-ID" dirty="0" err="1"/>
              <a:t>untuk</a:t>
            </a:r>
            <a:r>
              <a:rPr lang="en-US" altLang="id-ID" dirty="0"/>
              <a:t> </a:t>
            </a:r>
            <a:r>
              <a:rPr lang="en-US" altLang="id-ID" dirty="0" err="1"/>
              <a:t>berkomunikasi</a:t>
            </a:r>
            <a:r>
              <a:rPr lang="en-US" altLang="id-ID" dirty="0"/>
              <a:t> </a:t>
            </a:r>
            <a:r>
              <a:rPr lang="en-US" altLang="id-ID" dirty="0" err="1"/>
              <a:t>dan</a:t>
            </a:r>
            <a:r>
              <a:rPr lang="en-US" altLang="id-ID" dirty="0"/>
              <a:t> </a:t>
            </a:r>
            <a:r>
              <a:rPr lang="en-US" altLang="id-ID" dirty="0" err="1"/>
              <a:t>berinteraksi</a:t>
            </a:r>
            <a:r>
              <a:rPr lang="en-US" altLang="id-ID" dirty="0"/>
              <a:t>.</a:t>
            </a:r>
          </a:p>
          <a:p>
            <a:r>
              <a:rPr lang="en-US" altLang="id-ID" dirty="0"/>
              <a:t>DNS </a:t>
            </a:r>
            <a:r>
              <a:rPr lang="en-US" altLang="id-ID" dirty="0" err="1"/>
              <a:t>tidak</a:t>
            </a:r>
            <a:r>
              <a:rPr lang="en-US" altLang="id-ID" dirty="0"/>
              <a:t> </a:t>
            </a:r>
            <a:r>
              <a:rPr lang="en-US" altLang="id-ID" dirty="0" err="1"/>
              <a:t>diperlukan</a:t>
            </a:r>
            <a:r>
              <a:rPr lang="en-US" altLang="id-ID" dirty="0"/>
              <a:t> </a:t>
            </a:r>
            <a:r>
              <a:rPr lang="en-US" altLang="id-ID" dirty="0" err="1"/>
              <a:t>jika</a:t>
            </a:r>
            <a:r>
              <a:rPr lang="en-US" altLang="id-ID" dirty="0"/>
              <a:t> </a:t>
            </a:r>
            <a:r>
              <a:rPr lang="en-US" altLang="id-ID" dirty="0" err="1"/>
              <a:t>kita</a:t>
            </a:r>
            <a:r>
              <a:rPr lang="en-US" altLang="id-ID" dirty="0"/>
              <a:t> </a:t>
            </a:r>
            <a:r>
              <a:rPr lang="en-US" altLang="id-ID" dirty="0" err="1"/>
              <a:t>bisa</a:t>
            </a:r>
            <a:r>
              <a:rPr lang="en-US" altLang="id-ID" dirty="0"/>
              <a:t> </a:t>
            </a:r>
            <a:r>
              <a:rPr lang="en-US" altLang="id-ID" dirty="0" err="1"/>
              <a:t>mengingat</a:t>
            </a:r>
            <a:r>
              <a:rPr lang="en-US" altLang="id-ID" dirty="0"/>
              <a:t> </a:t>
            </a:r>
            <a:r>
              <a:rPr lang="en-US" altLang="id-ID" dirty="0" err="1"/>
              <a:t>ratusan</a:t>
            </a:r>
            <a:r>
              <a:rPr lang="en-US" altLang="id-ID" dirty="0"/>
              <a:t>, </a:t>
            </a:r>
            <a:r>
              <a:rPr lang="en-US" altLang="id-ID" dirty="0" err="1"/>
              <a:t>ribuan</a:t>
            </a:r>
            <a:r>
              <a:rPr lang="en-US" altLang="id-ID" dirty="0"/>
              <a:t>, </a:t>
            </a:r>
            <a:r>
              <a:rPr lang="en-US" altLang="id-ID" dirty="0" err="1"/>
              <a:t>bahkan</a:t>
            </a:r>
            <a:r>
              <a:rPr lang="en-US" altLang="id-ID" dirty="0"/>
              <a:t> </a:t>
            </a:r>
            <a:r>
              <a:rPr lang="en-US" altLang="id-ID" dirty="0" err="1"/>
              <a:t>jutaan</a:t>
            </a:r>
            <a:r>
              <a:rPr lang="en-US" altLang="id-ID" dirty="0"/>
              <a:t> </a:t>
            </a:r>
            <a:r>
              <a:rPr lang="en-US" altLang="id-ID" dirty="0" err="1"/>
              <a:t>alamat</a:t>
            </a:r>
            <a:r>
              <a:rPr lang="en-US" altLang="id-ID" dirty="0"/>
              <a:t> IP </a:t>
            </a:r>
            <a:r>
              <a:rPr lang="en-US" altLang="id-ID" dirty="0" err="1"/>
              <a:t>di</a:t>
            </a:r>
            <a:r>
              <a:rPr lang="en-US" altLang="id-ID" dirty="0"/>
              <a:t> Internet. </a:t>
            </a:r>
          </a:p>
        </p:txBody>
      </p:sp>
    </p:spTree>
    <p:extLst>
      <p:ext uri="{BB962C8B-B14F-4D97-AF65-F5344CB8AC3E}">
        <p14:creationId xmlns:p14="http://schemas.microsoft.com/office/powerpoint/2010/main" val="4057208570"/>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id-ID"/>
              <a:t>History</a:t>
            </a:r>
          </a:p>
        </p:txBody>
      </p:sp>
      <p:sp>
        <p:nvSpPr>
          <p:cNvPr id="14339" name="Rectangle 3"/>
          <p:cNvSpPr>
            <a:spLocks noGrp="1" noChangeArrowheads="1"/>
          </p:cNvSpPr>
          <p:nvPr>
            <p:ph type="body" sz="half" idx="1"/>
          </p:nvPr>
        </p:nvSpPr>
        <p:spPr>
          <a:xfrm>
            <a:off x="228600" y="1193800"/>
            <a:ext cx="4495800" cy="5207000"/>
          </a:xfrm>
        </p:spPr>
        <p:txBody>
          <a:bodyPr/>
          <a:lstStyle/>
          <a:p>
            <a:pPr>
              <a:lnSpc>
                <a:spcPct val="80000"/>
              </a:lnSpc>
            </a:pPr>
            <a:r>
              <a:rPr lang="en-US" altLang="id-ID" sz="1800" dirty="0" err="1"/>
              <a:t>Sebelum</a:t>
            </a:r>
            <a:r>
              <a:rPr lang="en-US" altLang="id-ID" sz="1800" dirty="0"/>
              <a:t> </a:t>
            </a:r>
            <a:r>
              <a:rPr lang="en-US" altLang="id-ID" sz="1800" dirty="0" err="1"/>
              <a:t>adanya</a:t>
            </a:r>
            <a:r>
              <a:rPr lang="en-US" altLang="id-ID" sz="1800" dirty="0"/>
              <a:t> DNS, </a:t>
            </a:r>
            <a:r>
              <a:rPr lang="en-US" altLang="id-ID" sz="1800" dirty="0" err="1"/>
              <a:t>tahun</a:t>
            </a:r>
            <a:r>
              <a:rPr lang="en-US" altLang="id-ID" sz="1800" dirty="0"/>
              <a:t> 1970-an </a:t>
            </a:r>
            <a:r>
              <a:rPr lang="en-US" altLang="id-ID" sz="1800" dirty="0" err="1"/>
              <a:t>ARPAnet</a:t>
            </a:r>
            <a:r>
              <a:rPr lang="en-US" altLang="id-ID" sz="1800" dirty="0"/>
              <a:t> </a:t>
            </a:r>
            <a:r>
              <a:rPr lang="en-US" altLang="id-ID" sz="1800" dirty="0" err="1"/>
              <a:t>menggunakan</a:t>
            </a:r>
            <a:r>
              <a:rPr lang="en-US" altLang="id-ID" sz="1800" dirty="0"/>
              <a:t> </a:t>
            </a:r>
            <a:r>
              <a:rPr lang="en-US" altLang="id-ID" sz="1800" dirty="0" err="1"/>
              <a:t>pemetaan</a:t>
            </a:r>
            <a:r>
              <a:rPr lang="en-US" altLang="id-ID" sz="1800" dirty="0"/>
              <a:t> </a:t>
            </a:r>
            <a:r>
              <a:rPr lang="en-US" altLang="id-ID" sz="1800" dirty="0" err="1"/>
              <a:t>dengan</a:t>
            </a:r>
            <a:r>
              <a:rPr lang="en-US" altLang="id-ID" sz="1800" dirty="0"/>
              <a:t> </a:t>
            </a:r>
            <a:r>
              <a:rPr lang="en-US" altLang="id-ID" sz="1800" dirty="0" err="1"/>
              <a:t>bentuk</a:t>
            </a:r>
            <a:r>
              <a:rPr lang="en-US" altLang="id-ID" sz="1800" dirty="0"/>
              <a:t> </a:t>
            </a:r>
            <a:r>
              <a:rPr lang="en-US" altLang="id-ID" sz="1800" dirty="0" err="1"/>
              <a:t>tabel</a:t>
            </a:r>
            <a:r>
              <a:rPr lang="en-US" altLang="id-ID" sz="1800" dirty="0"/>
              <a:t> host </a:t>
            </a:r>
            <a:r>
              <a:rPr lang="en-US" altLang="id-ID" sz="1800" dirty="0" err="1"/>
              <a:t>pada</a:t>
            </a:r>
            <a:r>
              <a:rPr lang="en-US" altLang="id-ID" sz="1800" dirty="0"/>
              <a:t> </a:t>
            </a:r>
            <a:r>
              <a:rPr lang="en-US" altLang="id-ID" sz="1800" dirty="0" err="1"/>
              <a:t>berkas</a:t>
            </a:r>
            <a:r>
              <a:rPr lang="en-US" altLang="id-ID" sz="1800" dirty="0"/>
              <a:t> HOSTS.TXT</a:t>
            </a:r>
          </a:p>
          <a:p>
            <a:pPr>
              <a:lnSpc>
                <a:spcPct val="80000"/>
              </a:lnSpc>
            </a:pPr>
            <a:r>
              <a:rPr lang="en-US" altLang="id-ID" sz="1800" dirty="0"/>
              <a:t>HOSTS.TXT </a:t>
            </a:r>
            <a:r>
              <a:rPr lang="en-US" altLang="id-ID" sz="1800" dirty="0" err="1"/>
              <a:t>berisi</a:t>
            </a:r>
            <a:r>
              <a:rPr lang="en-US" altLang="id-ID" sz="1800" dirty="0"/>
              <a:t> </a:t>
            </a:r>
            <a:r>
              <a:rPr lang="en-US" altLang="id-ID" sz="1800" dirty="0" err="1"/>
              <a:t>nama</a:t>
            </a:r>
            <a:r>
              <a:rPr lang="en-US" altLang="id-ID" sz="1800" dirty="0"/>
              <a:t> host </a:t>
            </a:r>
            <a:r>
              <a:rPr lang="en-US" altLang="id-ID" sz="1800" dirty="0" err="1"/>
              <a:t>dan</a:t>
            </a:r>
            <a:r>
              <a:rPr lang="en-US" altLang="id-ID" sz="1800" dirty="0"/>
              <a:t> </a:t>
            </a:r>
            <a:r>
              <a:rPr lang="en-US" altLang="id-ID" sz="1800" dirty="0" err="1"/>
              <a:t>alamat</a:t>
            </a:r>
            <a:r>
              <a:rPr lang="en-US" altLang="id-ID" sz="1800" dirty="0"/>
              <a:t> IP </a:t>
            </a:r>
            <a:r>
              <a:rPr lang="en-US" altLang="id-ID" sz="1800" dirty="0" err="1"/>
              <a:t>serta</a:t>
            </a:r>
            <a:r>
              <a:rPr lang="en-US" altLang="id-ID" sz="1800" dirty="0"/>
              <a:t> </a:t>
            </a:r>
            <a:r>
              <a:rPr lang="en-US" altLang="id-ID" sz="1800" dirty="0" err="1"/>
              <a:t>pemetaannya</a:t>
            </a:r>
            <a:r>
              <a:rPr lang="en-US" altLang="id-ID" sz="1800" dirty="0"/>
              <a:t> </a:t>
            </a:r>
            <a:r>
              <a:rPr lang="en-US" altLang="id-ID" sz="1800" dirty="0" err="1"/>
              <a:t>dari</a:t>
            </a:r>
            <a:r>
              <a:rPr lang="en-US" altLang="id-ID" sz="1800" dirty="0"/>
              <a:t> </a:t>
            </a:r>
            <a:r>
              <a:rPr lang="en-US" altLang="id-ID" sz="1800" dirty="0" err="1"/>
              <a:t>seluruh</a:t>
            </a:r>
            <a:r>
              <a:rPr lang="en-US" altLang="id-ID" sz="1800" dirty="0"/>
              <a:t> </a:t>
            </a:r>
            <a:r>
              <a:rPr lang="en-US" altLang="id-ID" sz="1800" dirty="0" err="1"/>
              <a:t>mesin</a:t>
            </a:r>
            <a:r>
              <a:rPr lang="en-US" altLang="id-ID" sz="1800" dirty="0"/>
              <a:t>/</a:t>
            </a:r>
            <a:r>
              <a:rPr lang="en-US" altLang="id-ID" sz="1800" dirty="0" err="1"/>
              <a:t>komputer</a:t>
            </a:r>
            <a:r>
              <a:rPr lang="en-US" altLang="id-ID" sz="1800" dirty="0"/>
              <a:t> yang </a:t>
            </a:r>
            <a:r>
              <a:rPr lang="en-US" altLang="id-ID" sz="1800" dirty="0" err="1"/>
              <a:t>terhubung</a:t>
            </a:r>
            <a:r>
              <a:rPr lang="en-US" altLang="id-ID" sz="1800" dirty="0"/>
              <a:t> </a:t>
            </a:r>
            <a:r>
              <a:rPr lang="en-US" altLang="id-ID" sz="1800" dirty="0" err="1"/>
              <a:t>dalam</a:t>
            </a:r>
            <a:r>
              <a:rPr lang="en-US" altLang="id-ID" sz="1800" dirty="0"/>
              <a:t> </a:t>
            </a:r>
            <a:r>
              <a:rPr lang="en-US" altLang="id-ID" sz="1800" dirty="0" err="1"/>
              <a:t>jaringan</a:t>
            </a:r>
            <a:r>
              <a:rPr lang="en-US" altLang="id-ID" sz="1800" dirty="0"/>
              <a:t>. </a:t>
            </a:r>
          </a:p>
          <a:p>
            <a:pPr>
              <a:lnSpc>
                <a:spcPct val="80000"/>
              </a:lnSpc>
            </a:pPr>
            <a:r>
              <a:rPr lang="en-US" altLang="id-ID" sz="1800" dirty="0" err="1"/>
              <a:t>Ketika</a:t>
            </a:r>
            <a:r>
              <a:rPr lang="en-US" altLang="id-ID" sz="1800" dirty="0"/>
              <a:t> </a:t>
            </a:r>
            <a:r>
              <a:rPr lang="en-US" altLang="id-ID" sz="1800" dirty="0" err="1"/>
              <a:t>ada</a:t>
            </a:r>
            <a:r>
              <a:rPr lang="en-US" altLang="id-ID" sz="1800" dirty="0"/>
              <a:t> </a:t>
            </a:r>
            <a:r>
              <a:rPr lang="en-US" altLang="id-ID" sz="1800" dirty="0" err="1"/>
              <a:t>komputer</a:t>
            </a:r>
            <a:r>
              <a:rPr lang="en-US" altLang="id-ID" sz="1800" dirty="0"/>
              <a:t> lain yang </a:t>
            </a:r>
            <a:r>
              <a:rPr lang="en-US" altLang="id-ID" sz="1800" dirty="0" err="1"/>
              <a:t>terhubung</a:t>
            </a:r>
            <a:r>
              <a:rPr lang="en-US" altLang="id-ID" sz="1800" dirty="0"/>
              <a:t> </a:t>
            </a:r>
            <a:r>
              <a:rPr lang="en-US" altLang="id-ID" sz="1800" dirty="0" err="1"/>
              <a:t>ke</a:t>
            </a:r>
            <a:r>
              <a:rPr lang="en-US" altLang="id-ID" sz="1800" dirty="0"/>
              <a:t> </a:t>
            </a:r>
            <a:r>
              <a:rPr lang="en-US" altLang="id-ID" sz="1800" dirty="0" err="1"/>
              <a:t>jaringan</a:t>
            </a:r>
            <a:r>
              <a:rPr lang="en-US" altLang="id-ID" sz="1800" dirty="0"/>
              <a:t> </a:t>
            </a:r>
            <a:r>
              <a:rPr lang="en-US" altLang="id-ID" sz="1800" dirty="0" err="1"/>
              <a:t>ARPAnet</a:t>
            </a:r>
            <a:r>
              <a:rPr lang="en-US" altLang="id-ID" sz="1800" dirty="0"/>
              <a:t> </a:t>
            </a:r>
            <a:r>
              <a:rPr lang="en-US" altLang="id-ID" sz="1800" dirty="0" err="1"/>
              <a:t>maka</a:t>
            </a:r>
            <a:r>
              <a:rPr lang="en-US" altLang="id-ID" sz="1800" dirty="0"/>
              <a:t> </a:t>
            </a:r>
            <a:r>
              <a:rPr lang="en-US" altLang="id-ID" sz="1800" dirty="0" err="1"/>
              <a:t>masing-masing</a:t>
            </a:r>
            <a:r>
              <a:rPr lang="en-US" altLang="id-ID" sz="1800" dirty="0"/>
              <a:t> </a:t>
            </a:r>
            <a:r>
              <a:rPr lang="en-US" altLang="id-ID" sz="1800" dirty="0" err="1"/>
              <a:t>komputer</a:t>
            </a:r>
            <a:r>
              <a:rPr lang="en-US" altLang="id-ID" sz="1800" dirty="0"/>
              <a:t> </a:t>
            </a:r>
            <a:r>
              <a:rPr lang="en-US" altLang="id-ID" sz="1800" dirty="0" err="1"/>
              <a:t>dalam</a:t>
            </a:r>
            <a:r>
              <a:rPr lang="en-US" altLang="id-ID" sz="1800" dirty="0"/>
              <a:t> </a:t>
            </a:r>
            <a:r>
              <a:rPr lang="en-US" altLang="id-ID" sz="1800" dirty="0" err="1"/>
              <a:t>jaringan</a:t>
            </a:r>
            <a:r>
              <a:rPr lang="en-US" altLang="id-ID" sz="1800" dirty="0"/>
              <a:t> </a:t>
            </a:r>
            <a:r>
              <a:rPr lang="en-US" altLang="id-ID" sz="1800" dirty="0" err="1"/>
              <a:t>tersebut</a:t>
            </a:r>
            <a:r>
              <a:rPr lang="en-US" altLang="id-ID" sz="1800" dirty="0"/>
              <a:t> </a:t>
            </a:r>
            <a:r>
              <a:rPr lang="en-US" altLang="id-ID" sz="1800" dirty="0" err="1"/>
              <a:t>harus</a:t>
            </a:r>
            <a:r>
              <a:rPr lang="en-US" altLang="id-ID" sz="1800" dirty="0"/>
              <a:t> </a:t>
            </a:r>
            <a:r>
              <a:rPr lang="en-US" altLang="id-ID" sz="1800" dirty="0" err="1"/>
              <a:t>memperbaharui</a:t>
            </a:r>
            <a:r>
              <a:rPr lang="en-US" altLang="id-ID" sz="1800" dirty="0"/>
              <a:t> </a:t>
            </a:r>
            <a:r>
              <a:rPr lang="en-US" altLang="id-ID" sz="1800" dirty="0" err="1"/>
              <a:t>berkas</a:t>
            </a:r>
            <a:r>
              <a:rPr lang="en-US" altLang="id-ID" sz="1800" dirty="0"/>
              <a:t> HOSTS.TXT-</a:t>
            </a:r>
            <a:r>
              <a:rPr lang="en-US" altLang="id-ID" sz="1800" dirty="0" err="1"/>
              <a:t>nya</a:t>
            </a:r>
            <a:r>
              <a:rPr lang="en-US" altLang="id-ID" sz="1800" dirty="0"/>
              <a:t>. </a:t>
            </a:r>
          </a:p>
          <a:p>
            <a:pPr>
              <a:lnSpc>
                <a:spcPct val="80000"/>
              </a:lnSpc>
            </a:pPr>
            <a:r>
              <a:rPr lang="en-US" altLang="id-ID" sz="1800" dirty="0"/>
              <a:t>Cara </a:t>
            </a:r>
            <a:r>
              <a:rPr lang="en-US" altLang="id-ID" sz="1800" dirty="0" err="1"/>
              <a:t>meng</a:t>
            </a:r>
            <a:r>
              <a:rPr lang="en-US" altLang="id-ID" sz="1800" dirty="0"/>
              <a:t>-update </a:t>
            </a:r>
            <a:r>
              <a:rPr lang="en-US" altLang="id-ID" sz="1800" dirty="0" err="1"/>
              <a:t>berkas</a:t>
            </a:r>
            <a:r>
              <a:rPr lang="en-US" altLang="id-ID" sz="1800" dirty="0"/>
              <a:t> HOSTS.TXT </a:t>
            </a:r>
            <a:r>
              <a:rPr lang="en-US" altLang="id-ID" sz="1800" dirty="0" err="1"/>
              <a:t>dengan</a:t>
            </a:r>
            <a:r>
              <a:rPr lang="en-US" altLang="id-ID" sz="1800" dirty="0"/>
              <a:t> </a:t>
            </a:r>
            <a:r>
              <a:rPr lang="en-US" altLang="id-ID" sz="1800" dirty="0" err="1"/>
              <a:t>menggunakan</a:t>
            </a:r>
            <a:r>
              <a:rPr lang="en-US" altLang="id-ID" sz="1800" dirty="0"/>
              <a:t> ftp </a:t>
            </a:r>
            <a:r>
              <a:rPr lang="en-US" altLang="id-ID" sz="1800" dirty="0" err="1"/>
              <a:t>setiap</a:t>
            </a:r>
            <a:r>
              <a:rPr lang="en-US" altLang="id-ID" sz="1800" dirty="0"/>
              <a:t> </a:t>
            </a:r>
            <a:r>
              <a:rPr lang="en-US" altLang="id-ID" sz="1800" dirty="0" err="1"/>
              <a:t>satu</a:t>
            </a:r>
            <a:r>
              <a:rPr lang="en-US" altLang="id-ID" sz="1800" dirty="0"/>
              <a:t> </a:t>
            </a:r>
            <a:r>
              <a:rPr lang="en-US" altLang="id-ID" sz="1800" dirty="0" err="1"/>
              <a:t>atau</a:t>
            </a:r>
            <a:r>
              <a:rPr lang="en-US" altLang="id-ID" sz="1800" dirty="0"/>
              <a:t> </a:t>
            </a:r>
            <a:r>
              <a:rPr lang="en-US" altLang="id-ID" sz="1800" dirty="0" err="1"/>
              <a:t>dua</a:t>
            </a:r>
            <a:r>
              <a:rPr lang="en-US" altLang="id-ID" sz="1800" dirty="0"/>
              <a:t> </a:t>
            </a:r>
            <a:r>
              <a:rPr lang="en-US" altLang="id-ID" sz="1800" dirty="0" err="1"/>
              <a:t>minggu</a:t>
            </a:r>
            <a:r>
              <a:rPr lang="en-US" altLang="id-ID" sz="1800" dirty="0"/>
              <a:t> </a:t>
            </a:r>
            <a:r>
              <a:rPr lang="en-US" altLang="id-ID" sz="1800" dirty="0" err="1"/>
              <a:t>sekali</a:t>
            </a:r>
            <a:r>
              <a:rPr lang="en-US" altLang="id-ID" sz="1800" dirty="0"/>
              <a:t>. </a:t>
            </a:r>
          </a:p>
          <a:p>
            <a:pPr>
              <a:lnSpc>
                <a:spcPct val="80000"/>
              </a:lnSpc>
            </a:pPr>
            <a:r>
              <a:rPr lang="en-US" altLang="id-ID" sz="1800" dirty="0" err="1"/>
              <a:t>Masalah</a:t>
            </a:r>
            <a:r>
              <a:rPr lang="en-US" altLang="id-ID" sz="1800" dirty="0"/>
              <a:t> </a:t>
            </a:r>
            <a:r>
              <a:rPr lang="en-US" altLang="id-ID" sz="1800" dirty="0" err="1"/>
              <a:t>ketika</a:t>
            </a:r>
            <a:r>
              <a:rPr lang="en-US" altLang="id-ID" sz="1800" dirty="0"/>
              <a:t> </a:t>
            </a:r>
            <a:r>
              <a:rPr lang="en-US" altLang="id-ID" sz="1800" dirty="0" err="1"/>
              <a:t>jaringan</a:t>
            </a:r>
            <a:r>
              <a:rPr lang="en-US" altLang="id-ID" sz="1800" dirty="0"/>
              <a:t> </a:t>
            </a:r>
            <a:r>
              <a:rPr lang="en-US" altLang="id-ID" sz="1800" dirty="0" err="1"/>
              <a:t>menjadi</a:t>
            </a:r>
            <a:r>
              <a:rPr lang="en-US" altLang="id-ID" sz="1800" dirty="0"/>
              <a:t> </a:t>
            </a:r>
            <a:r>
              <a:rPr lang="en-US" altLang="id-ID" sz="1800" dirty="0" err="1"/>
              <a:t>semakin</a:t>
            </a:r>
            <a:r>
              <a:rPr lang="en-US" altLang="id-ID" sz="1800" dirty="0"/>
              <a:t> </a:t>
            </a:r>
            <a:r>
              <a:rPr lang="en-US" altLang="id-ID" sz="1800" dirty="0" err="1"/>
              <a:t>besar</a:t>
            </a:r>
            <a:r>
              <a:rPr lang="en-US" altLang="id-ID" sz="1800" dirty="0"/>
              <a:t>. </a:t>
            </a:r>
            <a:r>
              <a:rPr lang="en-US" altLang="id-ID" sz="1800" dirty="0" err="1"/>
              <a:t>Kesulitan</a:t>
            </a:r>
            <a:r>
              <a:rPr lang="en-US" altLang="id-ID" sz="1800" dirty="0"/>
              <a:t> </a:t>
            </a:r>
            <a:r>
              <a:rPr lang="en-US" altLang="id-ID" sz="1800" dirty="0" err="1"/>
              <a:t>meng</a:t>
            </a:r>
            <a:r>
              <a:rPr lang="en-US" altLang="id-ID" sz="1800" dirty="0"/>
              <a:t>-update </a:t>
            </a:r>
            <a:r>
              <a:rPr lang="en-US" altLang="id-ID" sz="1800" dirty="0" err="1"/>
              <a:t>isi</a:t>
            </a:r>
            <a:r>
              <a:rPr lang="en-US" altLang="id-ID" sz="1800" dirty="0"/>
              <a:t> </a:t>
            </a:r>
            <a:r>
              <a:rPr lang="en-US" altLang="id-ID" sz="1800" dirty="0" err="1"/>
              <a:t>berkas</a:t>
            </a:r>
            <a:r>
              <a:rPr lang="en-US" altLang="id-ID" sz="1800" dirty="0"/>
              <a:t> HOSTS.TXT </a:t>
            </a:r>
            <a:r>
              <a:rPr lang="en-US" altLang="id-ID" sz="1800" dirty="0" err="1"/>
              <a:t>karena</a:t>
            </a:r>
            <a:r>
              <a:rPr lang="en-US" altLang="id-ID" sz="1800" dirty="0"/>
              <a:t> </a:t>
            </a:r>
            <a:r>
              <a:rPr lang="en-US" altLang="id-ID" sz="1800" dirty="0" err="1"/>
              <a:t>jumlah</a:t>
            </a:r>
            <a:r>
              <a:rPr lang="en-US" altLang="id-ID" sz="1800" dirty="0"/>
              <a:t> </a:t>
            </a:r>
            <a:r>
              <a:rPr lang="en-US" altLang="id-ID" sz="1800" dirty="0" err="1"/>
              <a:t>nama</a:t>
            </a:r>
            <a:r>
              <a:rPr lang="en-US" altLang="id-ID" sz="1800" dirty="0"/>
              <a:t> </a:t>
            </a:r>
            <a:r>
              <a:rPr lang="en-US" altLang="id-ID" sz="1800" dirty="0" err="1"/>
              <a:t>mesin</a:t>
            </a:r>
            <a:r>
              <a:rPr lang="en-US" altLang="id-ID" sz="1800" dirty="0"/>
              <a:t>/</a:t>
            </a:r>
            <a:r>
              <a:rPr lang="en-US" altLang="id-ID" sz="1800" dirty="0" err="1"/>
              <a:t>komputer</a:t>
            </a:r>
            <a:r>
              <a:rPr lang="en-US" altLang="id-ID" sz="1800" dirty="0"/>
              <a:t> yang </a:t>
            </a:r>
            <a:r>
              <a:rPr lang="en-US" altLang="id-ID" sz="1800" dirty="0" err="1"/>
              <a:t>dituliskan</a:t>
            </a:r>
            <a:r>
              <a:rPr lang="en-US" altLang="id-ID" sz="1800" dirty="0"/>
              <a:t> </a:t>
            </a:r>
            <a:r>
              <a:rPr lang="en-US" altLang="id-ID" sz="1800" dirty="0" err="1"/>
              <a:t>sudah</a:t>
            </a:r>
            <a:r>
              <a:rPr lang="en-US" altLang="id-ID" sz="1800" dirty="0"/>
              <a:t> </a:t>
            </a:r>
            <a:r>
              <a:rPr lang="en-US" altLang="id-ID" sz="1800" dirty="0" err="1"/>
              <a:t>terlalu</a:t>
            </a:r>
            <a:r>
              <a:rPr lang="en-US" altLang="id-ID" sz="1800" dirty="0"/>
              <a:t> </a:t>
            </a:r>
            <a:r>
              <a:rPr lang="en-US" altLang="id-ID" sz="1800" dirty="0" err="1"/>
              <a:t>besar</a:t>
            </a:r>
            <a:r>
              <a:rPr lang="en-US" altLang="id-ID" sz="1800" dirty="0"/>
              <a:t> </a:t>
            </a:r>
            <a:r>
              <a:rPr lang="en-US" altLang="id-ID" sz="1800" dirty="0" err="1"/>
              <a:t>dan</a:t>
            </a:r>
            <a:r>
              <a:rPr lang="en-US" altLang="id-ID" sz="1800" dirty="0"/>
              <a:t> </a:t>
            </a:r>
            <a:r>
              <a:rPr lang="en-US" altLang="id-ID" sz="1800" dirty="0" err="1"/>
              <a:t>tidak</a:t>
            </a:r>
            <a:r>
              <a:rPr lang="en-US" altLang="id-ID" sz="1800" dirty="0"/>
              <a:t> </a:t>
            </a:r>
            <a:r>
              <a:rPr lang="en-US" altLang="id-ID" sz="1800" dirty="0" err="1"/>
              <a:t>efisien</a:t>
            </a:r>
            <a:r>
              <a:rPr lang="en-US" altLang="id-ID" sz="1800" dirty="0"/>
              <a:t>. </a:t>
            </a:r>
          </a:p>
        </p:txBody>
      </p:sp>
      <p:pic>
        <p:nvPicPr>
          <p:cNvPr id="14340"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876800" y="1905000"/>
            <a:ext cx="4038600" cy="4267200"/>
          </a:xfrm>
          <a:noFill/>
          <a:ln/>
        </p:spPr>
      </p:pic>
    </p:spTree>
    <p:extLst>
      <p:ext uri="{BB962C8B-B14F-4D97-AF65-F5344CB8AC3E}">
        <p14:creationId xmlns:p14="http://schemas.microsoft.com/office/powerpoint/2010/main" val="3029867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id-ID"/>
              <a:t>History</a:t>
            </a:r>
          </a:p>
        </p:txBody>
      </p:sp>
      <p:sp>
        <p:nvSpPr>
          <p:cNvPr id="15363" name="Rectangle 3"/>
          <p:cNvSpPr>
            <a:spLocks noGrp="1" noChangeArrowheads="1"/>
          </p:cNvSpPr>
          <p:nvPr>
            <p:ph type="body" idx="1"/>
          </p:nvPr>
        </p:nvSpPr>
        <p:spPr>
          <a:xfrm>
            <a:off x="457200" y="1600200"/>
            <a:ext cx="8229600" cy="5029200"/>
          </a:xfrm>
        </p:spPr>
        <p:txBody>
          <a:bodyPr/>
          <a:lstStyle/>
          <a:p>
            <a:pPr>
              <a:lnSpc>
                <a:spcPct val="80000"/>
              </a:lnSpc>
            </a:pPr>
            <a:r>
              <a:rPr lang="en-US" altLang="id-ID" sz="2000"/>
              <a:t>Muncul ide untuk membuat sistem database terdistribusi yang mempunyai data mengenai pemetaan nama host ke alamat IP dan sebaliknya. </a:t>
            </a:r>
          </a:p>
          <a:p>
            <a:pPr>
              <a:lnSpc>
                <a:spcPct val="80000"/>
              </a:lnSpc>
            </a:pPr>
            <a:r>
              <a:rPr lang="en-US" altLang="id-ID" sz="2000"/>
              <a:t>Dengan adanya pendistribusian database nama host dan alamat IP, maka tiap organisasi yang memiliki jaringan di dalam domain tertentu hanya bertanggung jawab terhadap database informasi pemetaan nama host dan alamat IP pada jaringannya saja yang biasa disebut zone. </a:t>
            </a:r>
          </a:p>
          <a:p>
            <a:pPr>
              <a:lnSpc>
                <a:spcPct val="80000"/>
              </a:lnSpc>
            </a:pPr>
            <a:r>
              <a:rPr lang="en-US" altLang="id-ID" sz="2000"/>
              <a:t>Administrasi domain tersebut dilakukan secara lokal tetapi informasi itu dapat diakses oleh semua komputer di Internet. </a:t>
            </a:r>
          </a:p>
          <a:p>
            <a:pPr>
              <a:lnSpc>
                <a:spcPct val="80000"/>
              </a:lnSpc>
            </a:pPr>
            <a:r>
              <a:rPr lang="en-US" altLang="id-ID" sz="2000"/>
              <a:t>Karena sifat database yang terdistribusi ini, maka dibutuhkan suatu mekanisme pengaksesan informasi bagi host lain pada database yang terdistribusi untuk menemukan informasi host atau jaringan yang dipunyai oleh suatu organisasi. </a:t>
            </a:r>
          </a:p>
          <a:p>
            <a:pPr>
              <a:lnSpc>
                <a:spcPct val="80000"/>
              </a:lnSpc>
            </a:pPr>
            <a:r>
              <a:rPr lang="en-US" altLang="id-ID" sz="2000"/>
              <a:t>Dan pada tahun 1984, Paul Mockapetris mengusulkan sistem database terdistribusi ini dengan Domain Name System (DNS) yang dideskripsikan dalam RFC 882 dan 883. Sistem ini digunakan sampai sekarang pada jaringan khususnya Internet.</a:t>
            </a:r>
          </a:p>
          <a:p>
            <a:pPr>
              <a:lnSpc>
                <a:spcPct val="80000"/>
              </a:lnSpc>
            </a:pPr>
            <a:endParaRPr lang="en-US" altLang="id-ID" sz="2000"/>
          </a:p>
        </p:txBody>
      </p:sp>
    </p:spTree>
    <p:extLst>
      <p:ext uri="{BB962C8B-B14F-4D97-AF65-F5344CB8AC3E}">
        <p14:creationId xmlns:p14="http://schemas.microsoft.com/office/powerpoint/2010/main" val="2238364153"/>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p:cNvSpPr>
            <a:spLocks noGrp="1" noChangeArrowheads="1"/>
          </p:cNvSpPr>
          <p:nvPr>
            <p:ph type="title"/>
          </p:nvPr>
        </p:nvSpPr>
        <p:spPr/>
        <p:txBody>
          <a:bodyPr/>
          <a:lstStyle/>
          <a:p>
            <a:r>
              <a:rPr lang="en-US" altLang="id-ID"/>
              <a:t>History</a:t>
            </a:r>
          </a:p>
        </p:txBody>
      </p:sp>
      <p:pic>
        <p:nvPicPr>
          <p:cNvPr id="16388"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1524000"/>
            <a:ext cx="7772400" cy="4964113"/>
          </a:xfrm>
          <a:noFill/>
          <a:ln/>
        </p:spPr>
      </p:pic>
    </p:spTree>
    <p:extLst>
      <p:ext uri="{BB962C8B-B14F-4D97-AF65-F5344CB8AC3E}">
        <p14:creationId xmlns:p14="http://schemas.microsoft.com/office/powerpoint/2010/main" val="4203858343"/>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ltLang="id-ID"/>
              <a:t>Resolver and name server</a:t>
            </a:r>
          </a:p>
        </p:txBody>
      </p:sp>
      <p:sp>
        <p:nvSpPr>
          <p:cNvPr id="64515" name="Rectangle 3"/>
          <p:cNvSpPr>
            <a:spLocks noGrp="1" noChangeArrowheads="1"/>
          </p:cNvSpPr>
          <p:nvPr>
            <p:ph type="body" sz="half" idx="1"/>
          </p:nvPr>
        </p:nvSpPr>
        <p:spPr>
          <a:xfrm>
            <a:off x="457200" y="1447800"/>
            <a:ext cx="4044950" cy="4530725"/>
          </a:xfrm>
        </p:spPr>
        <p:txBody>
          <a:bodyPr/>
          <a:lstStyle/>
          <a:p>
            <a:pPr marL="381000" indent="-381000">
              <a:buFontTx/>
              <a:buAutoNum type="arabicPeriod"/>
              <a:tabLst>
                <a:tab pos="5661025" algn="l"/>
              </a:tabLst>
            </a:pPr>
            <a:r>
              <a:rPr lang="en-US" altLang="id-ID" sz="2400"/>
              <a:t>Sebuah program aplikasi pada host yang mengakses domain system disebut sebagai </a:t>
            </a:r>
            <a:r>
              <a:rPr lang="en-US" altLang="id-ID" sz="2400" b="1">
                <a:solidFill>
                  <a:schemeClr val="accent2"/>
                </a:solidFill>
              </a:rPr>
              <a:t>resolver</a:t>
            </a:r>
            <a:endParaRPr lang="en-US" altLang="id-ID" sz="2400"/>
          </a:p>
          <a:p>
            <a:pPr marL="381000" indent="-381000">
              <a:buFontTx/>
              <a:buAutoNum type="arabicPeriod"/>
              <a:tabLst>
                <a:tab pos="5661025" algn="l"/>
              </a:tabLst>
            </a:pPr>
            <a:r>
              <a:rPr lang="en-US" altLang="id-ID" sz="2400"/>
              <a:t>Resolver mengontak DNS server, yang biasa disebut name server </a:t>
            </a:r>
          </a:p>
          <a:p>
            <a:pPr marL="381000" indent="-381000">
              <a:buFontTx/>
              <a:buAutoNum type="arabicPeriod"/>
              <a:tabLst>
                <a:tab pos="5661025" algn="l"/>
              </a:tabLst>
            </a:pPr>
            <a:r>
              <a:rPr lang="en-US" altLang="id-ID" sz="2400"/>
              <a:t>DNS server mengembalikan IP address ke resolver yang meneruskan ke aplikasi yang membutuhkan IP address</a:t>
            </a:r>
          </a:p>
          <a:p>
            <a:pPr marL="381000" indent="-381000">
              <a:buFontTx/>
              <a:buAutoNum type="arabicPeriod"/>
              <a:tabLst>
                <a:tab pos="5661025" algn="l"/>
              </a:tabLst>
            </a:pPr>
            <a:endParaRPr lang="en-US" altLang="id-ID" sz="2400"/>
          </a:p>
          <a:p>
            <a:pPr marL="381000" indent="-381000">
              <a:tabLst>
                <a:tab pos="5661025" algn="l"/>
              </a:tabLst>
            </a:pPr>
            <a:endParaRPr lang="en-US" altLang="id-ID" sz="2400"/>
          </a:p>
          <a:p>
            <a:pPr marL="381000" indent="-381000">
              <a:tabLst>
                <a:tab pos="5661025" algn="l"/>
              </a:tabLst>
            </a:pPr>
            <a:r>
              <a:rPr lang="en-US" altLang="id-ID" sz="2400"/>
              <a:t>Reverse lookups are also possible, i.e., find the hostname given an IP address</a:t>
            </a:r>
          </a:p>
        </p:txBody>
      </p:sp>
      <p:graphicFrame>
        <p:nvGraphicFramePr>
          <p:cNvPr id="64516" name="Object 4"/>
          <p:cNvGraphicFramePr>
            <a:graphicFrameLocks noGrp="1" noChangeAspect="1"/>
          </p:cNvGraphicFramePr>
          <p:nvPr>
            <p:ph idx="4294967295"/>
          </p:nvPr>
        </p:nvGraphicFramePr>
        <p:xfrm>
          <a:off x="4291013" y="1744663"/>
          <a:ext cx="4295775" cy="4017962"/>
        </p:xfrm>
        <a:graphic>
          <a:graphicData uri="http://schemas.openxmlformats.org/presentationml/2006/ole">
            <mc:AlternateContent xmlns:mc="http://schemas.openxmlformats.org/markup-compatibility/2006">
              <mc:Choice xmlns:v="urn:schemas-microsoft-com:vml" Requires="v">
                <p:oleObj spid="_x0000_s4100" name="Visio" r:id="rId3" imgW="5762625" imgH="5355133" progId="">
                  <p:embed/>
                </p:oleObj>
              </mc:Choice>
              <mc:Fallback>
                <p:oleObj name="Visio" r:id="rId3" imgW="5762625" imgH="5355133"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1013" y="1744663"/>
                        <a:ext cx="4295775" cy="4017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33780806"/>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5"/>
          <p:cNvSpPr>
            <a:spLocks noGrp="1" noChangeArrowheads="1"/>
          </p:cNvSpPr>
          <p:nvPr>
            <p:ph type="title"/>
          </p:nvPr>
        </p:nvSpPr>
        <p:spPr>
          <a:xfrm>
            <a:off x="467544" y="476672"/>
            <a:ext cx="8229600" cy="1066800"/>
          </a:xfrm>
        </p:spPr>
        <p:txBody>
          <a:bodyPr/>
          <a:lstStyle/>
          <a:p>
            <a:r>
              <a:rPr lang="en-US" altLang="id-ID" dirty="0" err="1"/>
              <a:t>Kerja</a:t>
            </a:r>
            <a:r>
              <a:rPr lang="en-US" altLang="id-ID" dirty="0"/>
              <a:t> DNS</a:t>
            </a:r>
          </a:p>
        </p:txBody>
      </p:sp>
      <p:pic>
        <p:nvPicPr>
          <p:cNvPr id="8196" name="Picture 4"/>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42875" y="1281113"/>
            <a:ext cx="7467600" cy="3783012"/>
          </a:xfrm>
          <a:noFill/>
          <a:ln/>
        </p:spPr>
      </p:pic>
      <p:pic>
        <p:nvPicPr>
          <p:cNvPr id="8199" name="Picture 7"/>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953000" y="3886200"/>
            <a:ext cx="4038600" cy="2767013"/>
          </a:xfrm>
          <a:noFill/>
          <a:ln>
            <a:solidFill>
              <a:schemeClr val="bg2"/>
            </a:solidFill>
            <a:miter lim="800000"/>
            <a:headEnd/>
            <a:tailEnd/>
          </a:ln>
          <a:extLst>
            <a:ext uri="{909E8E84-426E-40DD-AFC4-6F175D3DCCD1}">
              <a14:hiddenFill xmlns:a14="http://schemas.microsoft.com/office/drawing/2010/main">
                <a:solidFill>
                  <a:srgbClr val="333333"/>
                </a:solidFill>
              </a14:hiddenFill>
            </a:ext>
          </a:extLst>
        </p:spPr>
      </p:pic>
    </p:spTree>
    <p:extLst>
      <p:ext uri="{BB962C8B-B14F-4D97-AF65-F5344CB8AC3E}">
        <p14:creationId xmlns:p14="http://schemas.microsoft.com/office/powerpoint/2010/main" val="338680714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id-ID"/>
              <a:t>Struktur</a:t>
            </a:r>
          </a:p>
        </p:txBody>
      </p:sp>
      <p:sp>
        <p:nvSpPr>
          <p:cNvPr id="18435" name="Rectangle 3"/>
          <p:cNvSpPr>
            <a:spLocks noGrp="1" noChangeArrowheads="1"/>
          </p:cNvSpPr>
          <p:nvPr>
            <p:ph type="body" idx="1"/>
          </p:nvPr>
        </p:nvSpPr>
        <p:spPr/>
        <p:txBody>
          <a:bodyPr/>
          <a:lstStyle/>
          <a:p>
            <a:pPr>
              <a:lnSpc>
                <a:spcPct val="80000"/>
              </a:lnSpc>
            </a:pPr>
            <a:r>
              <a:rPr lang="en-US" altLang="id-ID" sz="2000"/>
              <a:t>Struktur database DNS mirip dengan sistem-berkas/filesystem UNIX yaitu berbentuk hierarki atau pohon. </a:t>
            </a:r>
          </a:p>
          <a:p>
            <a:pPr>
              <a:lnSpc>
                <a:spcPct val="80000"/>
              </a:lnSpc>
            </a:pPr>
            <a:r>
              <a:rPr lang="en-US" altLang="id-ID" sz="2000"/>
              <a:t>Tingkat teratas pada DNS adalah root yang disimbolkan dengan titik/dot (.) sedangkan pada sistem berkas UNIX, root disimbolkan dengan slash (/). </a:t>
            </a:r>
          </a:p>
          <a:p>
            <a:pPr>
              <a:lnSpc>
                <a:spcPct val="80000"/>
              </a:lnSpc>
            </a:pPr>
            <a:r>
              <a:rPr lang="en-US" altLang="id-ID" sz="2000"/>
              <a:t>Setiap titik cabang mempunyai label yang mengidentifikasikannya relatif terhadap root (.). </a:t>
            </a:r>
          </a:p>
          <a:p>
            <a:pPr>
              <a:lnSpc>
                <a:spcPct val="80000"/>
              </a:lnSpc>
            </a:pPr>
            <a:r>
              <a:rPr lang="en-US" altLang="id-ID" sz="2000"/>
              <a:t>Tiap titik cabang merupakan root bagi sub-tree/tingkat bawahnya. </a:t>
            </a:r>
          </a:p>
          <a:p>
            <a:pPr>
              <a:lnSpc>
                <a:spcPct val="80000"/>
              </a:lnSpc>
            </a:pPr>
            <a:r>
              <a:rPr lang="en-US" altLang="id-ID" sz="2000"/>
              <a:t>Tiap sub-tree merupakan domain dan dibawah domain terdapat sub-tree lagi bernama subdomain. </a:t>
            </a:r>
          </a:p>
          <a:p>
            <a:pPr>
              <a:lnSpc>
                <a:spcPct val="80000"/>
              </a:lnSpc>
            </a:pPr>
            <a:r>
              <a:rPr lang="en-US" altLang="id-ID" sz="2000"/>
              <a:t>Setiap domain mempunyai nama yang unik dan menunjukkan posisinya pada pohon DNS, pengurutan/penyebutan nama domain secara penuh dimulai dari domain paling bawah menuju ke root (.). </a:t>
            </a:r>
          </a:p>
          <a:p>
            <a:pPr>
              <a:lnSpc>
                <a:spcPct val="80000"/>
              </a:lnSpc>
            </a:pPr>
            <a:r>
              <a:rPr lang="en-US" altLang="id-ID" sz="2000"/>
              <a:t>Masing-masing nama yang membentuk suatu domain dipisahkan dengan titik/dot (.) dan diakhiri dengan titik yang merupakan nama absolut relatif terhadap root (.). </a:t>
            </a:r>
          </a:p>
        </p:txBody>
      </p:sp>
    </p:spTree>
    <p:extLst>
      <p:ext uri="{BB962C8B-B14F-4D97-AF65-F5344CB8AC3E}">
        <p14:creationId xmlns:p14="http://schemas.microsoft.com/office/powerpoint/2010/main" val="309805809"/>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Rectangle 8"/>
          <p:cNvSpPr>
            <a:spLocks noGrp="1" noChangeArrowheads="1"/>
          </p:cNvSpPr>
          <p:nvPr>
            <p:ph type="title"/>
          </p:nvPr>
        </p:nvSpPr>
        <p:spPr>
          <a:xfrm>
            <a:off x="467544" y="404664"/>
            <a:ext cx="8229600" cy="1066800"/>
          </a:xfrm>
        </p:spPr>
        <p:txBody>
          <a:bodyPr/>
          <a:lstStyle/>
          <a:p>
            <a:r>
              <a:rPr lang="en-US" altLang="id-ID" dirty="0" err="1"/>
              <a:t>Struktur</a:t>
            </a:r>
            <a:endParaRPr lang="en-US" altLang="id-ID" dirty="0"/>
          </a:p>
        </p:txBody>
      </p:sp>
      <p:pic>
        <p:nvPicPr>
          <p:cNvPr id="21508" name="Picture 4"/>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52400" y="1231900"/>
            <a:ext cx="5410200" cy="4357688"/>
          </a:xfrm>
          <a:noFill/>
          <a:ln/>
        </p:spPr>
      </p:pic>
      <p:pic>
        <p:nvPicPr>
          <p:cNvPr id="21511" name="Picture 7"/>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00600" y="3087688"/>
            <a:ext cx="4114800" cy="3770312"/>
          </a:xfrm>
          <a:noFill/>
          <a:ln>
            <a:solidFill>
              <a:srgbClr val="333333"/>
            </a:solidFill>
            <a:miter lim="800000"/>
            <a:headEnd/>
            <a:tailEnd/>
          </a:ln>
        </p:spPr>
      </p:pic>
    </p:spTree>
    <p:extLst>
      <p:ext uri="{BB962C8B-B14F-4D97-AF65-F5344CB8AC3E}">
        <p14:creationId xmlns:p14="http://schemas.microsoft.com/office/powerpoint/2010/main" val="1683970657"/>
      </p:ext>
    </p:extLst>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8140</TotalTime>
  <Words>869</Words>
  <Application>Microsoft Office PowerPoint</Application>
  <PresentationFormat>On-screen Show (4:3)</PresentationFormat>
  <Paragraphs>120</Paragraphs>
  <Slides>19</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30" baseType="lpstr">
      <vt:lpstr>Arial</vt:lpstr>
      <vt:lpstr>Calibri</vt:lpstr>
      <vt:lpstr>Courier New</vt:lpstr>
      <vt:lpstr>Georgia</vt:lpstr>
      <vt:lpstr>Times New Roman</vt:lpstr>
      <vt:lpstr>Trebuchet MS</vt:lpstr>
      <vt:lpstr>Wingdings</vt:lpstr>
      <vt:lpstr>Wingdings 2</vt:lpstr>
      <vt:lpstr>Urban</vt:lpstr>
      <vt:lpstr>Visio</vt:lpstr>
      <vt:lpstr>Picture</vt:lpstr>
      <vt:lpstr>Keamanan Informasi</vt:lpstr>
      <vt:lpstr>Domain Name System (DNS) </vt:lpstr>
      <vt:lpstr>History</vt:lpstr>
      <vt:lpstr>History</vt:lpstr>
      <vt:lpstr>History</vt:lpstr>
      <vt:lpstr>Resolver and name server</vt:lpstr>
      <vt:lpstr>Kerja DNS</vt:lpstr>
      <vt:lpstr>Struktur</vt:lpstr>
      <vt:lpstr>Struktur</vt:lpstr>
      <vt:lpstr>Hirarki</vt:lpstr>
      <vt:lpstr>Top Level Domain (TLD)</vt:lpstr>
      <vt:lpstr>Root name servers</vt:lpstr>
      <vt:lpstr>Address root servers (2004)</vt:lpstr>
      <vt:lpstr>Recursive queries</vt:lpstr>
      <vt:lpstr>Caching</vt:lpstr>
      <vt:lpstr>Resource Records</vt:lpstr>
      <vt:lpstr>Resource Records</vt:lpstr>
      <vt:lpstr>Software</vt:lpstr>
      <vt:lpstr>File-File Konfigurasi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Johannes Siregar</cp:lastModifiedBy>
  <cp:revision>556</cp:revision>
  <dcterms:created xsi:type="dcterms:W3CDTF">2011-09-16T02:11:44Z</dcterms:created>
  <dcterms:modified xsi:type="dcterms:W3CDTF">2018-03-05T04:46:48Z</dcterms:modified>
</cp:coreProperties>
</file>