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6" r:id="rId3"/>
    <p:sldId id="257" r:id="rId4"/>
    <p:sldId id="266" r:id="rId5"/>
    <p:sldId id="267" r:id="rId6"/>
    <p:sldId id="268" r:id="rId7"/>
    <p:sldId id="269" r:id="rId8"/>
    <p:sldId id="270" r:id="rId9"/>
    <p:sldId id="265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7B9BD-91B9-4D1E-A692-7D2B158ED488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A3097-D485-43EB-B7B0-EDBA4FD5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15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2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61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25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90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3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6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00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8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9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5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0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0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64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0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1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84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7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2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67C8153-BE23-4F3F-A771-AA3690AAD43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3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64CEDA-BADA-4E95-8B62-6A98532166CD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Responsive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CSS Media Queries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9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Standard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Media Queries</a:t>
            </a:r>
          </a:p>
          <a:p>
            <a:r>
              <a:rPr lang="en-US" dirty="0" err="1" smtClean="0"/>
              <a:t>Attribut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browser </a:t>
            </a:r>
            <a:r>
              <a:rPr lang="en-US" dirty="0" err="1" smtClean="0"/>
              <a:t>pada</a:t>
            </a:r>
            <a:r>
              <a:rPr lang="en-US" dirty="0" smtClean="0"/>
              <a:t> media queries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media queries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726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Media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Media </a:t>
            </a:r>
            <a:r>
              <a:rPr lang="en-US" dirty="0"/>
              <a:t>query </a:t>
            </a:r>
            <a:r>
              <a:rPr lang="en-US" dirty="0" err="1"/>
              <a:t>adalah</a:t>
            </a:r>
            <a:r>
              <a:rPr lang="en-US" dirty="0"/>
              <a:t> CSS technique yang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dikenalkan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CSS3.</a:t>
            </a:r>
          </a:p>
          <a:p>
            <a:endParaRPr lang="en-US" dirty="0"/>
          </a:p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media queries, 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tag &lt;meta&gt; viewport </a:t>
            </a:r>
            <a:r>
              <a:rPr lang="en-US" dirty="0" err="1" smtClean="0"/>
              <a:t>berikut</a:t>
            </a:r>
            <a:r>
              <a:rPr lang="en-US" dirty="0" smtClean="0"/>
              <a:t> di tag &lt;head&gt;: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5301208"/>
            <a:ext cx="8651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head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tabLst>
                <a:tab pos="446088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	&lt;</a:t>
            </a:r>
            <a:r>
              <a:rPr lang="en-US" sz="1600" b="1" dirty="0">
                <a:solidFill>
                  <a:srgbClr val="A52A2A"/>
                </a:solidFill>
                <a:latin typeface="Consolas" panose="020B0609020204030204" pitchFamily="49" charset="0"/>
              </a:rPr>
              <a:t>meta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 name</a:t>
            </a:r>
            <a:r>
              <a:rPr lang="en-US" sz="1600" b="1" dirty="0">
                <a:solidFill>
                  <a:srgbClr val="0000CD"/>
                </a:solidFill>
                <a:latin typeface="Consolas" panose="020B0609020204030204" pitchFamily="49" charset="0"/>
              </a:rPr>
              <a:t>="viewport"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 content</a:t>
            </a:r>
            <a:r>
              <a:rPr lang="en-US" sz="1600" b="1" dirty="0">
                <a:solidFill>
                  <a:srgbClr val="0000CD"/>
                </a:solidFill>
                <a:latin typeface="Consolas" panose="020B0609020204030204" pitchFamily="49" charset="0"/>
              </a:rPr>
              <a:t>="width=device-width, 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initial-scale=1.0"&gt;</a:t>
            </a:r>
          </a:p>
          <a:p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head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en-US" sz="1600" b="1" dirty="0">
              <a:solidFill>
                <a:srgbClr val="0000CD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88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Media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err="1"/>
              <a:t>Dengan</a:t>
            </a:r>
            <a:r>
              <a:rPr lang="en-US" dirty="0"/>
              <a:t> media queries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style </a:t>
            </a:r>
            <a:r>
              <a:rPr lang="en-US" dirty="0"/>
              <a:t>(yang </a:t>
            </a:r>
            <a:r>
              <a:rPr lang="en-US" dirty="0" err="1"/>
              <a:t>berbeda-beda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browser.</a:t>
            </a:r>
          </a:p>
          <a:p>
            <a:endParaRPr lang="en-US" dirty="0"/>
          </a:p>
          <a:p>
            <a:r>
              <a:rPr lang="en-US" dirty="0" smtClean="0"/>
              <a:t>Media queries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b="1" dirty="0" smtClean="0"/>
              <a:t>@</a:t>
            </a:r>
            <a:r>
              <a:rPr lang="en-US" b="1" dirty="0"/>
              <a:t>media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block CSS properties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kondisinya</a:t>
            </a:r>
            <a:r>
              <a:rPr lang="en-US" dirty="0" smtClean="0"/>
              <a:t> </a:t>
            </a:r>
            <a:r>
              <a:rPr lang="en-US" dirty="0" err="1" smtClean="0"/>
              <a:t>terpenuhi</a:t>
            </a:r>
            <a:r>
              <a:rPr lang="en-US" dirty="0" smtClean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827584" y="5013176"/>
            <a:ext cx="540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>
                <a:solidFill>
                  <a:srgbClr val="0000CD"/>
                </a:solidFill>
                <a:latin typeface="Consolas" panose="020B0609020204030204" pitchFamily="49" charset="0"/>
              </a:rPr>
              <a:t>	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@</a:t>
            </a:r>
            <a:r>
              <a:rPr lang="en-US" sz="1600" b="1" dirty="0">
                <a:solidFill>
                  <a:srgbClr val="A52A2A"/>
                </a:solidFill>
                <a:latin typeface="Consolas" panose="020B0609020204030204" pitchFamily="49" charset="0"/>
              </a:rPr>
              <a:t>media 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only screen and (max-width: 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600px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)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    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body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    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	background-color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 err="1">
                <a:solidFill>
                  <a:srgbClr val="0000CD"/>
                </a:solidFill>
                <a:latin typeface="Consolas" panose="020B0609020204030204" pitchFamily="49" charset="0"/>
              </a:rPr>
              <a:t>lightblue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 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b="1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en-US" sz="1600" b="1" dirty="0">
              <a:solidFill>
                <a:srgbClr val="0000CD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5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Attribut</a:t>
            </a:r>
            <a:r>
              <a:rPr lang="en-US" dirty="0" smtClean="0"/>
              <a:t> width </a:t>
            </a:r>
            <a:r>
              <a:rPr lang="en-US" dirty="0" err="1" smtClean="0"/>
              <a:t>pada</a:t>
            </a:r>
            <a:r>
              <a:rPr lang="en-US" dirty="0" smtClean="0"/>
              <a:t> CSS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/>
          <a:lstStyle/>
          <a:p>
            <a:r>
              <a:rPr lang="en-US" dirty="0" err="1" smtClean="0"/>
              <a:t>Gunakan</a:t>
            </a:r>
            <a:r>
              <a:rPr lang="en-US" dirty="0" smtClean="0"/>
              <a:t> media query sebagai rule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smtClean="0"/>
              <a:t> block </a:t>
            </a:r>
            <a:r>
              <a:rPr lang="en-US" dirty="0" smtClean="0"/>
              <a:t>style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4437112"/>
            <a:ext cx="8229600" cy="2308324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1600" dirty="0" err="1" smtClean="0">
                <a:solidFill>
                  <a:srgbClr val="000000"/>
                </a:solidFill>
                <a:latin typeface="Verdana" panose="020B0604030504040204" pitchFamily="34" charset="0"/>
              </a:rPr>
              <a:t>Catatan</a:t>
            </a:r>
            <a:r>
              <a:rPr lang="en-US" altLang="en-US" sz="16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</a:p>
          <a:p>
            <a:r>
              <a:rPr lang="en-US" sz="1600" b="1" dirty="0" smtClean="0"/>
              <a:t>min-width</a:t>
            </a:r>
            <a:r>
              <a:rPr lang="en-US" sz="1600" dirty="0" smtClean="0"/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err="1" smtClean="0">
                <a:sym typeface="Wingdings" panose="05000000000000000000" pitchFamily="2" charset="2"/>
              </a:rPr>
              <a:t>nilai</a:t>
            </a:r>
            <a:r>
              <a:rPr lang="en-US" sz="1600" dirty="0" smtClean="0">
                <a:sym typeface="Wingdings" panose="05000000000000000000" pitchFamily="2" charset="2"/>
              </a:rPr>
              <a:t> minimum width browser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rules </a:t>
            </a:r>
            <a:r>
              <a:rPr lang="en-US" sz="1600" dirty="0" err="1" smtClean="0">
                <a:sym typeface="Wingdings" panose="05000000000000000000" pitchFamily="2" charset="2"/>
              </a:rPr>
              <a:t>akan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dijalankan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untuk</a:t>
            </a:r>
            <a:r>
              <a:rPr lang="en-US" sz="1600" dirty="0" smtClean="0">
                <a:sym typeface="Wingdings" panose="05000000000000000000" pitchFamily="2" charset="2"/>
              </a:rPr>
              <a:t> width browser </a:t>
            </a:r>
            <a:r>
              <a:rPr lang="en-US" sz="1600" dirty="0" err="1" smtClean="0">
                <a:sym typeface="Wingdings" panose="05000000000000000000" pitchFamily="2" charset="2"/>
              </a:rPr>
              <a:t>sama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atau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lebih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besar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dari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nilai</a:t>
            </a:r>
            <a:r>
              <a:rPr lang="en-US" sz="1600" dirty="0" smtClean="0">
                <a:sym typeface="Wingdings" panose="05000000000000000000" pitchFamily="2" charset="2"/>
              </a:rPr>
              <a:t> yang </a:t>
            </a:r>
            <a:r>
              <a:rPr lang="en-US" sz="1600" dirty="0" err="1" smtClean="0">
                <a:sym typeface="Wingdings" panose="05000000000000000000" pitchFamily="2" charset="2"/>
              </a:rPr>
              <a:t>ditentukan</a:t>
            </a:r>
            <a:endParaRPr lang="en-US" sz="1600" dirty="0" smtClean="0">
              <a:sym typeface="Wingdings" panose="05000000000000000000" pitchFamily="2" charset="2"/>
            </a:endParaRPr>
          </a:p>
          <a:p>
            <a:r>
              <a:rPr lang="en-US" sz="1600" b="1" dirty="0" smtClean="0"/>
              <a:t>min-width: 600px </a:t>
            </a:r>
            <a:r>
              <a:rPr lang="en-US" sz="1600" dirty="0" smtClean="0"/>
              <a:t>, </a:t>
            </a:r>
            <a:r>
              <a:rPr lang="en-US" sz="1600" dirty="0" err="1" smtClean="0"/>
              <a:t>artinya</a:t>
            </a:r>
            <a:r>
              <a:rPr lang="en-US" sz="1600" dirty="0" smtClean="0"/>
              <a:t> rule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dijalankan</a:t>
            </a:r>
            <a:r>
              <a:rPr lang="en-US" sz="1600" dirty="0" smtClean="0"/>
              <a:t> </a:t>
            </a:r>
            <a:r>
              <a:rPr lang="en-US" sz="1600" dirty="0" err="1" smtClean="0"/>
              <a:t>jika</a:t>
            </a:r>
            <a:r>
              <a:rPr lang="en-US" sz="1600" dirty="0" smtClean="0"/>
              <a:t> width browser &gt;=600px.</a:t>
            </a:r>
          </a:p>
          <a:p>
            <a:endParaRPr lang="en-US" altLang="en-US" sz="1600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sz="1600" b="1" dirty="0" smtClean="0"/>
              <a:t>max-width</a:t>
            </a:r>
            <a:r>
              <a:rPr lang="en-US" sz="1600" dirty="0" smtClean="0"/>
              <a:t>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 err="1">
                <a:sym typeface="Wingdings" panose="05000000000000000000" pitchFamily="2" charset="2"/>
              </a:rPr>
              <a:t>nilai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maksimum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>
                <a:sym typeface="Wingdings" panose="05000000000000000000" pitchFamily="2" charset="2"/>
              </a:rPr>
              <a:t>width browser</a:t>
            </a:r>
          </a:p>
          <a:p>
            <a:r>
              <a:rPr lang="en-US" sz="1600" dirty="0">
                <a:sym typeface="Wingdings" panose="05000000000000000000" pitchFamily="2" charset="2"/>
              </a:rPr>
              <a:t>rules </a:t>
            </a:r>
            <a:r>
              <a:rPr lang="en-US" sz="1600" dirty="0" err="1">
                <a:sym typeface="Wingdings" panose="05000000000000000000" pitchFamily="2" charset="2"/>
              </a:rPr>
              <a:t>akan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>
                <a:sym typeface="Wingdings" panose="05000000000000000000" pitchFamily="2" charset="2"/>
              </a:rPr>
              <a:t>dijalankan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>
                <a:sym typeface="Wingdings" panose="05000000000000000000" pitchFamily="2" charset="2"/>
              </a:rPr>
              <a:t>untuk</a:t>
            </a:r>
            <a:r>
              <a:rPr lang="en-US" sz="1600" dirty="0">
                <a:sym typeface="Wingdings" panose="05000000000000000000" pitchFamily="2" charset="2"/>
              </a:rPr>
              <a:t> width browser </a:t>
            </a:r>
            <a:r>
              <a:rPr lang="en-US" sz="1600" dirty="0" err="1">
                <a:sym typeface="Wingdings" panose="05000000000000000000" pitchFamily="2" charset="2"/>
              </a:rPr>
              <a:t>sama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>
                <a:sym typeface="Wingdings" panose="05000000000000000000" pitchFamily="2" charset="2"/>
              </a:rPr>
              <a:t>atau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>
                <a:sym typeface="Wingdings" panose="05000000000000000000" pitchFamily="2" charset="2"/>
              </a:rPr>
              <a:t>lebih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ym typeface="Wingdings" panose="05000000000000000000" pitchFamily="2" charset="2"/>
              </a:rPr>
              <a:t>kecil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err="1">
                <a:sym typeface="Wingdings" panose="05000000000000000000" pitchFamily="2" charset="2"/>
              </a:rPr>
              <a:t>dari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>
                <a:sym typeface="Wingdings" panose="05000000000000000000" pitchFamily="2" charset="2"/>
              </a:rPr>
              <a:t>nilai</a:t>
            </a:r>
            <a:r>
              <a:rPr lang="en-US" sz="1600" dirty="0">
                <a:sym typeface="Wingdings" panose="05000000000000000000" pitchFamily="2" charset="2"/>
              </a:rPr>
              <a:t> yang </a:t>
            </a:r>
            <a:r>
              <a:rPr lang="en-US" sz="1600" dirty="0" err="1">
                <a:sym typeface="Wingdings" panose="05000000000000000000" pitchFamily="2" charset="2"/>
              </a:rPr>
              <a:t>ditentukan</a:t>
            </a:r>
            <a:endParaRPr lang="en-US" altLang="en-US" sz="1600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sz="1600" b="1" dirty="0" smtClean="0"/>
              <a:t>max-width</a:t>
            </a:r>
            <a:r>
              <a:rPr lang="en-US" sz="1600" b="1" dirty="0"/>
              <a:t>: 600px </a:t>
            </a:r>
            <a:r>
              <a:rPr lang="en-US" sz="1600" dirty="0"/>
              <a:t>, </a:t>
            </a:r>
            <a:r>
              <a:rPr lang="en-US" sz="1600" dirty="0" err="1"/>
              <a:t>artinya</a:t>
            </a:r>
            <a:r>
              <a:rPr lang="en-US" sz="1600" dirty="0"/>
              <a:t> rule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dijalankan</a:t>
            </a:r>
            <a:r>
              <a:rPr lang="en-US" sz="1600" dirty="0"/>
              <a:t> </a:t>
            </a:r>
            <a:r>
              <a:rPr lang="en-US" sz="1600" dirty="0" err="1"/>
              <a:t>jika</a:t>
            </a:r>
            <a:r>
              <a:rPr lang="en-US" sz="1600" dirty="0"/>
              <a:t> width browser </a:t>
            </a:r>
            <a:r>
              <a:rPr lang="en-US" sz="1600" dirty="0" smtClean="0"/>
              <a:t>&lt;=</a:t>
            </a:r>
            <a:r>
              <a:rPr lang="en-US" sz="1600" dirty="0"/>
              <a:t>600px</a:t>
            </a:r>
            <a:r>
              <a:rPr lang="en-US" sz="1600" dirty="0" smtClean="0"/>
              <a:t>.</a:t>
            </a:r>
            <a:endParaRPr lang="en-US" altLang="en-US" sz="160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00" y="2636912"/>
            <a:ext cx="540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>
                <a:solidFill>
                  <a:srgbClr val="0000CD"/>
                </a:solidFill>
                <a:latin typeface="Consolas" panose="020B0609020204030204" pitchFamily="49" charset="0"/>
              </a:rPr>
              <a:t>	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@</a:t>
            </a:r>
            <a:r>
              <a:rPr lang="en-US" sz="1600" b="1" dirty="0">
                <a:solidFill>
                  <a:srgbClr val="A52A2A"/>
                </a:solidFill>
                <a:latin typeface="Consolas" panose="020B0609020204030204" pitchFamily="49" charset="0"/>
              </a:rPr>
              <a:t>media 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only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 screen 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and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 (max-width: 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600px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)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    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body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    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	background-color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 err="1">
                <a:solidFill>
                  <a:srgbClr val="0000CD"/>
                </a:solidFill>
                <a:latin typeface="Consolas" panose="020B0609020204030204" pitchFamily="49" charset="0"/>
              </a:rPr>
              <a:t>lightblue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 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b="1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en-US" sz="1600" b="1" dirty="0">
              <a:solidFill>
                <a:srgbClr val="0000CD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92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/>
          <a:lstStyle/>
          <a:p>
            <a:r>
              <a:rPr lang="en-US" dirty="0" err="1" smtClean="0"/>
              <a:t>Attribut</a:t>
            </a:r>
            <a:r>
              <a:rPr lang="en-US" dirty="0" smtClean="0"/>
              <a:t> width </a:t>
            </a:r>
            <a:r>
              <a:rPr lang="en-US" dirty="0" err="1" smtClean="0"/>
              <a:t>pada</a:t>
            </a:r>
            <a:r>
              <a:rPr lang="en-US" dirty="0" smtClean="0"/>
              <a:t> CSS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340768"/>
            <a:ext cx="84352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html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en-US" sz="1600" b="1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head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 marL="358775">
              <a:tabLst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 marL="358775">
              <a:tabLst>
                <a:tab pos="719138" algn="l"/>
                <a:tab pos="1077913" algn="l"/>
              </a:tabLst>
            </a:pPr>
            <a:r>
              <a:rPr lang="en-US" sz="1600" b="1" dirty="0">
                <a:solidFill>
                  <a:srgbClr val="0000CD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body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    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background-color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red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358775">
              <a:tabLst>
                <a:tab pos="719138" algn="l"/>
                <a:tab pos="1077913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600" b="1" dirty="0">
                <a:solidFill>
                  <a:srgbClr val="A52A2A"/>
                </a:solidFill>
                <a:latin typeface="Consolas" panose="020B0609020204030204" pitchFamily="49" charset="0"/>
              </a:rPr>
              <a:t>@media 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only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 screen 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and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 (max-width: 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800px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and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 (max-width: 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451px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) 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    	body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     	background-color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 err="1">
                <a:solidFill>
                  <a:srgbClr val="0000CD"/>
                </a:solidFill>
                <a:latin typeface="Consolas" panose="020B0609020204030204" pitchFamily="49" charset="0"/>
              </a:rPr>
              <a:t>lightblue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 	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b="1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 marL="358775">
              <a:tabLst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	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@media 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only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 screen 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and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 (max-width: 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450px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) 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    	body 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        	background-color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 blue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    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b="1" dirty="0" smtClean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 marL="358775">
              <a:tabLst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head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en-US" sz="1600" b="1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body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en-US" sz="1600" b="1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body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en-US" sz="1600" b="1" dirty="0">
              <a:solidFill>
                <a:srgbClr val="0000CD"/>
              </a:solidFill>
              <a:latin typeface="Consolas" panose="020B0609020204030204" pitchFamily="49" charset="0"/>
            </a:endParaRPr>
          </a:p>
          <a:p>
            <a:pPr>
              <a:tabLst>
                <a:tab pos="358775" algn="l"/>
                <a:tab pos="719138" algn="l"/>
                <a:tab pos="1077913" algn="l"/>
              </a:tabLst>
            </a:pP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&lt;/</a:t>
            </a:r>
            <a:r>
              <a:rPr lang="en-US" sz="1600" b="1" dirty="0" smtClean="0">
                <a:solidFill>
                  <a:srgbClr val="A52A2A"/>
                </a:solidFill>
                <a:latin typeface="Consolas" panose="020B0609020204030204" pitchFamily="49" charset="0"/>
              </a:rPr>
              <a:t>html</a:t>
            </a:r>
            <a:r>
              <a:rPr lang="en-US" sz="1600" b="1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en-US" sz="1600" b="1" dirty="0">
              <a:solidFill>
                <a:srgbClr val="0000CD"/>
              </a:solidFill>
              <a:latin typeface="Consolas" panose="020B060902020403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292" y="5157192"/>
            <a:ext cx="5541434" cy="160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05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4704"/>
            <a:ext cx="8382000" cy="10698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Tampilan</a:t>
            </a:r>
            <a:r>
              <a:rPr lang="en-US" dirty="0" smtClean="0"/>
              <a:t> Webpage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Device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23528" y="2643662"/>
            <a:ext cx="2661924" cy="713330"/>
          </a:xfrm>
          <a:solidFill>
            <a:schemeClr val="bg1">
              <a:lumMod val="75000"/>
              <a:alpha val="25000"/>
            </a:schemeClr>
          </a:solidFill>
          <a:ln>
            <a:noFill/>
          </a:ln>
        </p:spPr>
        <p:txBody>
          <a:bodyPr/>
          <a:lstStyle/>
          <a:p>
            <a:r>
              <a:rPr lang="en-US" sz="1600" dirty="0"/>
              <a:t>Browser </a:t>
            </a:r>
            <a:r>
              <a:rPr lang="en-US" sz="1600" dirty="0" smtClean="0"/>
              <a:t>Desktop</a:t>
            </a:r>
            <a:endParaRPr lang="en-US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3290392" y="2643662"/>
            <a:ext cx="2662008" cy="713330"/>
          </a:xfrm>
          <a:solidFill>
            <a:schemeClr val="bg1">
              <a:lumMod val="75000"/>
              <a:alpha val="25000"/>
            </a:schemeClr>
          </a:solidFill>
          <a:ln>
            <a:noFill/>
          </a:ln>
        </p:spPr>
        <p:txBody>
          <a:bodyPr/>
          <a:lstStyle/>
          <a:p>
            <a:r>
              <a:rPr lang="en-US" sz="1600" dirty="0"/>
              <a:t>Browser </a:t>
            </a:r>
            <a:r>
              <a:rPr lang="en-US" sz="1600" dirty="0" smtClean="0"/>
              <a:t>Tablet</a:t>
            </a:r>
            <a:endParaRPr lang="en-US" sz="16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35756" y="3501008"/>
            <a:ext cx="2638425" cy="1628775"/>
          </a:xfrm>
          <a:prstGeom prst="rect">
            <a:avLst/>
          </a:prstGeom>
        </p:spPr>
      </p:pic>
      <p:pic>
        <p:nvPicPr>
          <p:cNvPr id="15" name="Content Placeholder 14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737769" y="3815333"/>
            <a:ext cx="1762125" cy="1000125"/>
          </a:xfrm>
          <a:prstGeom prst="rect">
            <a:avLst/>
          </a:prstGeom>
        </p:spPr>
      </p:pic>
      <p:sp>
        <p:nvSpPr>
          <p:cNvPr id="11" name="Text Placeholder 5"/>
          <p:cNvSpPr txBox="1">
            <a:spLocks/>
          </p:cNvSpPr>
          <p:nvPr/>
        </p:nvSpPr>
        <p:spPr>
          <a:xfrm>
            <a:off x="6249416" y="2643662"/>
            <a:ext cx="2662008" cy="713330"/>
          </a:xfrm>
          <a:prstGeom prst="rect">
            <a:avLst/>
          </a:prstGeom>
          <a:solidFill>
            <a:schemeClr val="bg1">
              <a:lumMod val="75000"/>
              <a:alpha val="25000"/>
            </a:schemeClr>
          </a:solidFill>
          <a:ln w="12700">
            <a:noFill/>
          </a:ln>
        </p:spPr>
        <p:txBody>
          <a:bodyPr vert="horz" anchor="ctr">
            <a:noAutofit/>
          </a:bodyPr>
          <a:lstStyle>
            <a:lvl1pPr marL="45720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900" b="1" kern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6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Browser Smartphone</a:t>
            </a:r>
            <a:endParaRPr lang="en-US" sz="1600" dirty="0"/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246495" y="2708519"/>
            <a:ext cx="2662008" cy="3886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>
          <a:xfrm>
            <a:off x="6246495" y="2708519"/>
            <a:ext cx="2662008" cy="3886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4210" y="3948683"/>
            <a:ext cx="61912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47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52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1_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37</TotalTime>
  <Words>473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Consolas</vt:lpstr>
      <vt:lpstr>Georgia</vt:lpstr>
      <vt:lpstr>Trebuchet MS</vt:lpstr>
      <vt:lpstr>Verdana</vt:lpstr>
      <vt:lpstr>Wingdings</vt:lpstr>
      <vt:lpstr>Wingdings 2</vt:lpstr>
      <vt:lpstr>Theme-UPJ</vt:lpstr>
      <vt:lpstr>1_Theme-UPJ</vt:lpstr>
      <vt:lpstr>Web Responsive</vt:lpstr>
      <vt:lpstr>Web Standard Layout</vt:lpstr>
      <vt:lpstr>Media Queries</vt:lpstr>
      <vt:lpstr>Media Queries</vt:lpstr>
      <vt:lpstr>Attribut width pada CSS Style</vt:lpstr>
      <vt:lpstr>Attribut width pada CSS Style</vt:lpstr>
      <vt:lpstr>Hasil Tampilan Webpage pada Berbagai Device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Responsive</dc:title>
  <dc:creator>Augury El Rayeb</dc:creator>
  <cp:lastModifiedBy>Augury El Rayeb</cp:lastModifiedBy>
  <cp:revision>6</cp:revision>
  <dcterms:created xsi:type="dcterms:W3CDTF">2020-10-15T07:25:36Z</dcterms:created>
  <dcterms:modified xsi:type="dcterms:W3CDTF">2020-10-18T12:04:40Z</dcterms:modified>
</cp:coreProperties>
</file>