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5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73B5FB-2D9C-4348-BC6E-A7C495681907}">
          <p14:sldIdLst>
            <p14:sldId id="256"/>
            <p14:sldId id="257"/>
          </p14:sldIdLst>
        </p14:section>
        <p14:section name="viewport &amp; responsive image" id="{07C882E8-8B0E-45C6-A500-ABA56D89BCCC}">
          <p14:sldIdLst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Responsive text Size" id="{7EDF9638-F815-4A0B-83C8-118F528D0435}">
          <p14:sldIdLst>
            <p14:sldId id="272"/>
            <p14:sldId id="27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B9BD-91B9-4D1E-A692-7D2B158ED4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A3097-D485-43EB-B7B0-EDBA4FD5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1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dirty="0" smtClean="0"/>
              <a:t>By: Augury El Rayeb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2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00" y="2272"/>
            <a:ext cx="762000" cy="365760"/>
          </a:xfrm>
        </p:spPr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Augury El Rayeb, </a:t>
            </a:r>
            <a:r>
              <a:rPr lang="en-US" sz="1200" dirty="0" err="1" smtClean="0">
                <a:solidFill>
                  <a:schemeClr val="bg1"/>
                </a:solidFill>
              </a:rPr>
              <a:t>S.Kom</a:t>
            </a:r>
            <a:r>
              <a:rPr lang="en-US" sz="1200" dirty="0" smtClean="0">
                <a:solidFill>
                  <a:schemeClr val="bg1"/>
                </a:solidFill>
              </a:rPr>
              <a:t>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Pengolahan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Informasi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Berbasis</a:t>
            </a:r>
            <a:r>
              <a:rPr lang="en-US" sz="1200" dirty="0" smtClean="0">
                <a:solidFill>
                  <a:schemeClr val="bg1"/>
                </a:solidFill>
              </a:rPr>
              <a:t> Bahasa </a:t>
            </a:r>
            <a:r>
              <a:rPr lang="en-US" sz="1200" dirty="0" err="1" smtClean="0">
                <a:solidFill>
                  <a:schemeClr val="bg1"/>
                </a:solidFill>
              </a:rPr>
              <a:t>Pemrograman</a:t>
            </a:r>
            <a:r>
              <a:rPr lang="en-US" sz="1200" dirty="0" smtClean="0">
                <a:solidFill>
                  <a:schemeClr val="bg1"/>
                </a:solidFill>
              </a:rPr>
              <a:t> Script</a:t>
            </a:r>
            <a:r>
              <a:rPr lang="en-US" sz="1200" baseline="0" dirty="0" smtClean="0">
                <a:solidFill>
                  <a:schemeClr val="bg1"/>
                </a:solidFill>
              </a:rPr>
              <a:t> | INS207</a:t>
            </a:r>
            <a:endParaRPr lang="id-ID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9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6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0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1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6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2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2272"/>
            <a:ext cx="762000" cy="365760"/>
          </a:xfrm>
        </p:spPr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7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67C8153-BE23-4F3F-A771-AA3690AAD43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A134A1-0722-4654-A87D-ECBFC3E26E21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Augury El Rayeb, </a:t>
            </a:r>
            <a:r>
              <a:rPr lang="en-US" sz="1200" dirty="0" err="1" smtClean="0">
                <a:solidFill>
                  <a:schemeClr val="bg1"/>
                </a:solidFill>
              </a:rPr>
              <a:t>S.Kom</a:t>
            </a:r>
            <a:r>
              <a:rPr lang="en-US" sz="1200" dirty="0" smtClean="0">
                <a:solidFill>
                  <a:schemeClr val="bg1"/>
                </a:solidFill>
              </a:rPr>
              <a:t>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Pengolahan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Informasi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Berbasis</a:t>
            </a:r>
            <a:r>
              <a:rPr lang="en-US" sz="1200" dirty="0" smtClean="0">
                <a:solidFill>
                  <a:schemeClr val="bg1"/>
                </a:solidFill>
              </a:rPr>
              <a:t> Script</a:t>
            </a:r>
            <a:r>
              <a:rPr lang="en-US" sz="1200" baseline="0" dirty="0" smtClean="0">
                <a:solidFill>
                  <a:schemeClr val="bg1"/>
                </a:solidFill>
              </a:rPr>
              <a:t> | INS207</a:t>
            </a:r>
            <a:endParaRPr lang="id-ID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64CEDA-BADA-4E95-8B62-6A98532166C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4DA9AC8-517A-4016-9F80-F873671CE0F5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Responsive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 &amp; </a:t>
            </a:r>
            <a:r>
              <a:rPr lang="en-US" smtClean="0"/>
              <a:t>Text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9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Responsive Text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size di-set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dirty="0" smtClean="0"/>
              <a:t>"</a:t>
            </a:r>
            <a:r>
              <a:rPr lang="en-US" b="1" dirty="0" err="1" smtClean="0"/>
              <a:t>vw</a:t>
            </a:r>
            <a:r>
              <a:rPr lang="en-US" b="1" dirty="0" smtClean="0"/>
              <a:t>"</a:t>
            </a:r>
            <a:r>
              <a:rPr lang="en-US" dirty="0" smtClean="0"/>
              <a:t> sebagai </a:t>
            </a:r>
            <a:r>
              <a:rPr lang="en-US" dirty="0" err="1" smtClean="0"/>
              <a:t>satuan</a:t>
            </a:r>
            <a:r>
              <a:rPr lang="en-US" dirty="0" smtClean="0"/>
              <a:t> (</a:t>
            </a:r>
            <a:r>
              <a:rPr lang="en-US" dirty="0" err="1" smtClean="0"/>
              <a:t>vw</a:t>
            </a:r>
            <a:r>
              <a:rPr lang="en-US" dirty="0" err="1" smtClean="0">
                <a:sym typeface="Wingdings" panose="05000000000000000000" pitchFamily="2" charset="2"/>
              </a:rPr>
              <a:t>v</a:t>
            </a:r>
            <a:r>
              <a:rPr lang="en-US" dirty="0" err="1" smtClean="0"/>
              <a:t>iewport</a:t>
            </a:r>
            <a:r>
              <a:rPr lang="en-US" dirty="0" smtClean="0"/>
              <a:t> width).</a:t>
            </a:r>
          </a:p>
          <a:p>
            <a:endParaRPr lang="en-US" dirty="0"/>
          </a:p>
          <a:p>
            <a:r>
              <a:rPr lang="en-US" dirty="0" smtClean="0"/>
              <a:t>1vw </a:t>
            </a:r>
            <a:r>
              <a:rPr lang="en-US" dirty="0"/>
              <a:t>= 1% </a:t>
            </a:r>
            <a:r>
              <a:rPr lang="en-US" dirty="0" err="1" smtClean="0"/>
              <a:t>lebar</a:t>
            </a:r>
            <a:r>
              <a:rPr lang="en-US" dirty="0" smtClean="0"/>
              <a:t> viewport,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viewport=7cm, </a:t>
            </a:r>
            <a:r>
              <a:rPr lang="en-US" dirty="0" err="1" smtClean="0"/>
              <a:t>maka</a:t>
            </a:r>
            <a:r>
              <a:rPr lang="en-US" dirty="0" smtClean="0"/>
              <a:t> 1vw=o.7cm.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869160"/>
            <a:ext cx="8651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600" b="1" dirty="0">
                <a:solidFill>
                  <a:srgbClr val="A52A2A"/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>
                <a:solidFill>
                  <a:srgbClr val="0000CD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style</a:t>
            </a:r>
            <a:r>
              <a:rPr lang="en-US" sz="1600" b="1" dirty="0">
                <a:solidFill>
                  <a:srgbClr val="0000CD"/>
                </a:solidFill>
                <a:latin typeface="Consolas" panose="020B0609020204030204" pitchFamily="49" charset="0"/>
              </a:rPr>
              <a:t>="font-size:3vw"&gt; quick brown fox jumps over the lazy dog</a:t>
            </a: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.&lt;/</a:t>
            </a:r>
            <a:r>
              <a:rPr lang="en-US" sz="1600" b="1" dirty="0" smtClean="0">
                <a:solidFill>
                  <a:srgbClr val="A52A2A"/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endParaRPr lang="en-US" sz="1600" b="1" dirty="0">
              <a:solidFill>
                <a:srgbClr val="0000CD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&amp;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meta viewport</a:t>
            </a:r>
          </a:p>
          <a:p>
            <a:r>
              <a:rPr lang="en-US" dirty="0" smtClean="0"/>
              <a:t>Attribute width </a:t>
            </a:r>
            <a:r>
              <a:rPr lang="en-US" dirty="0" err="1" smtClean="0"/>
              <a:t>pada</a:t>
            </a:r>
            <a:r>
              <a:rPr lang="en-US" dirty="0" smtClean="0"/>
              <a:t> style</a:t>
            </a:r>
          </a:p>
          <a:p>
            <a:r>
              <a:rPr lang="en-US" dirty="0" smtClean="0"/>
              <a:t>Attribute max-width </a:t>
            </a:r>
            <a:r>
              <a:rPr lang="en-US" dirty="0" err="1" smtClean="0"/>
              <a:t>pada</a:t>
            </a:r>
            <a:r>
              <a:rPr lang="en-US" dirty="0" smtClean="0"/>
              <a:t> style </a:t>
            </a:r>
            <a:endParaRPr lang="en-US" dirty="0"/>
          </a:p>
          <a:p>
            <a:r>
              <a:rPr lang="en-US" dirty="0" smtClean="0"/>
              <a:t>Responsive text size</a:t>
            </a:r>
          </a:p>
        </p:txBody>
      </p:sp>
    </p:spTree>
    <p:extLst>
      <p:ext uri="{BB962C8B-B14F-4D97-AF65-F5344CB8AC3E}">
        <p14:creationId xmlns:p14="http://schemas.microsoft.com/office/powerpoint/2010/main" val="418726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Responsive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Responsive images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gambar-gambar</a:t>
            </a:r>
            <a:r>
              <a:rPr lang="en-US" dirty="0" smtClean="0"/>
              <a:t> yang </a:t>
            </a:r>
            <a:r>
              <a:rPr lang="en-US" dirty="0" err="1" smtClean="0"/>
              <a:t>ter-skala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browser </a:t>
            </a:r>
            <a:r>
              <a:rPr lang="en-US" dirty="0" err="1" smtClean="0"/>
              <a:t>pada</a:t>
            </a:r>
            <a:r>
              <a:rPr lang="en-US" dirty="0" smtClean="0"/>
              <a:t> device.</a:t>
            </a:r>
          </a:p>
          <a:p>
            <a:endParaRPr lang="en-US" dirty="0"/>
          </a:p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responsive image,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tag meta viewport </a:t>
            </a:r>
            <a:r>
              <a:rPr lang="en-US" dirty="0" err="1" smtClean="0"/>
              <a:t>berikut</a:t>
            </a:r>
            <a:r>
              <a:rPr lang="en-US" dirty="0" smtClean="0"/>
              <a:t> di tag head: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301208"/>
            <a:ext cx="8651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600" b="1" dirty="0" smtClean="0">
                <a:solidFill>
                  <a:srgbClr val="A52A2A"/>
                </a:solidFill>
                <a:latin typeface="Consolas" panose="020B0609020204030204" pitchFamily="49" charset="0"/>
              </a:rPr>
              <a:t>head</a:t>
            </a: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tabLst>
                <a:tab pos="446088" algn="l"/>
              </a:tabLst>
            </a:pP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	&lt;</a:t>
            </a:r>
            <a:r>
              <a:rPr lang="en-US" sz="1600" b="1" dirty="0">
                <a:solidFill>
                  <a:srgbClr val="A52A2A"/>
                </a:solidFill>
                <a:latin typeface="Consolas" panose="020B0609020204030204" pitchFamily="49" charset="0"/>
              </a:rPr>
              <a:t>meta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 name</a:t>
            </a:r>
            <a:r>
              <a:rPr lang="en-US" sz="1600" b="1" dirty="0">
                <a:solidFill>
                  <a:srgbClr val="0000CD"/>
                </a:solidFill>
                <a:latin typeface="Consolas" panose="020B0609020204030204" pitchFamily="49" charset="0"/>
              </a:rPr>
              <a:t>="viewport"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 content</a:t>
            </a:r>
            <a:r>
              <a:rPr lang="en-US" sz="1600" b="1" dirty="0">
                <a:solidFill>
                  <a:srgbClr val="0000CD"/>
                </a:solidFill>
                <a:latin typeface="Consolas" panose="020B0609020204030204" pitchFamily="49" charset="0"/>
              </a:rPr>
              <a:t>="width=device-width, </a:t>
            </a: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initial-scale=1.0"&gt;</a:t>
            </a:r>
          </a:p>
          <a:p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&lt;/</a:t>
            </a:r>
            <a:r>
              <a:rPr lang="en-US" sz="1600" b="1" dirty="0" smtClean="0">
                <a:solidFill>
                  <a:srgbClr val="A52A2A"/>
                </a:solidFill>
                <a:latin typeface="Consolas" panose="020B0609020204030204" pitchFamily="49" charset="0"/>
              </a:rPr>
              <a:t>head</a:t>
            </a: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endParaRPr lang="en-US" sz="1600" b="1" dirty="0">
              <a:solidFill>
                <a:srgbClr val="0000CD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Attribut</a:t>
            </a:r>
            <a:r>
              <a:rPr lang="en-US" dirty="0" smtClean="0"/>
              <a:t> width </a:t>
            </a:r>
            <a:r>
              <a:rPr lang="en-US" dirty="0" err="1" smtClean="0"/>
              <a:t>pada</a:t>
            </a:r>
            <a:r>
              <a:rPr lang="en-US" dirty="0" smtClean="0"/>
              <a:t> CSS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relative (%) </a:t>
            </a:r>
            <a:r>
              <a:rPr lang="en-US" dirty="0" err="1" smtClean="0"/>
              <a:t>untuk</a:t>
            </a:r>
            <a:r>
              <a:rPr lang="en-US" dirty="0" smtClean="0"/>
              <a:t> width image </a:t>
            </a:r>
            <a:r>
              <a:rPr lang="en-US" dirty="0" err="1" smtClean="0"/>
              <a:t>pada</a:t>
            </a:r>
            <a:r>
              <a:rPr lang="en-US" dirty="0" smtClean="0"/>
              <a:t> CSS Style</a:t>
            </a:r>
          </a:p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357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b="1" dirty="0" err="1" smtClean="0">
                <a:solidFill>
                  <a:srgbClr val="A52A2A"/>
                </a:solidFill>
                <a:latin typeface="Consolas" panose="020B0609020204030204" pitchFamily="49" charset="0"/>
              </a:rPr>
              <a:t>img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src</a:t>
            </a:r>
            <a:r>
              <a:rPr lang="en-US" b="1" dirty="0">
                <a:solidFill>
                  <a:srgbClr val="0000CD"/>
                </a:solidFill>
                <a:latin typeface="Consolas" panose="020B0609020204030204" pitchFamily="49" charset="0"/>
              </a:rPr>
              <a:t>="</a:t>
            </a:r>
            <a:r>
              <a:rPr lang="en-US" b="1" dirty="0" err="1">
                <a:solidFill>
                  <a:srgbClr val="0000CD"/>
                </a:solidFill>
                <a:latin typeface="Consolas" panose="020B0609020204030204" pitchFamily="49" charset="0"/>
              </a:rPr>
              <a:t>img</a:t>
            </a:r>
            <a:r>
              <a:rPr lang="en-US" b="1" dirty="0">
                <a:solidFill>
                  <a:srgbClr val="0000CD"/>
                </a:solidFill>
                <a:latin typeface="Consolas" panose="020B0609020204030204" pitchFamily="49" charset="0"/>
              </a:rPr>
              <a:t>/Quick Brown Fox </a:t>
            </a:r>
            <a:r>
              <a:rPr lang="en-US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medium.jpg</a:t>
            </a:r>
            <a:r>
              <a:rPr lang="en-US" b="1" dirty="0">
                <a:solidFill>
                  <a:srgbClr val="0000CD"/>
                </a:solidFill>
                <a:latin typeface="Consolas" panose="020B0609020204030204" pitchFamily="49" charset="0"/>
              </a:rPr>
              <a:t>"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style</a:t>
            </a:r>
            <a:r>
              <a:rPr lang="en-US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=“width:100%;"&gt;</a:t>
            </a:r>
            <a:endParaRPr lang="en-US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6321" y="4534382"/>
            <a:ext cx="8230479" cy="1815882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Catatan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pPr lvl="0"/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Pada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kode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di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atas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image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mungkin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akan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scaled-up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menjadi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lebih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besar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dari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ukuran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original-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nya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tampilan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gambar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bisa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pecah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  <a:p>
            <a:pPr lvl="0"/>
            <a:endParaRPr lang="en-US" altLang="en-U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/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Solusinya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endParaRPr lang="en-US" alt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/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Pada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beberapa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kasus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akan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digunakan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atribut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max-width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sebagai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alternatif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penggunaan</a:t>
            </a:r>
            <a:r>
              <a:rPr lang="en-US" alt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attribute width</a:t>
            </a:r>
          </a:p>
        </p:txBody>
      </p:sp>
    </p:spTree>
    <p:extLst>
      <p:ext uri="{BB962C8B-B14F-4D97-AF65-F5344CB8AC3E}">
        <p14:creationId xmlns:p14="http://schemas.microsoft.com/office/powerpoint/2010/main" val="122485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4704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Webpage </a:t>
            </a:r>
            <a:r>
              <a:rPr lang="en-US" dirty="0" err="1" smtClean="0"/>
              <a:t>Tanpa</a:t>
            </a:r>
            <a:r>
              <a:rPr lang="en-US" dirty="0" smtClean="0"/>
              <a:t> Style width=100%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988840"/>
            <a:ext cx="4041648" cy="713330"/>
          </a:xfrm>
        </p:spPr>
        <p:txBody>
          <a:bodyPr/>
          <a:lstStyle/>
          <a:p>
            <a:r>
              <a:rPr lang="en-US" dirty="0" smtClean="0"/>
              <a:t>Browser Desktop</a:t>
            </a:r>
          </a:p>
          <a:p>
            <a:r>
              <a:rPr lang="en-US" dirty="0" err="1" smtClean="0"/>
              <a:t>Tanpa</a:t>
            </a:r>
            <a:r>
              <a:rPr lang="en-US" dirty="0" smtClean="0"/>
              <a:t> style width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18050" y="2708275"/>
            <a:ext cx="3950579" cy="38862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85057" y="2947156"/>
            <a:ext cx="4041775" cy="3408438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4718050" y="1988840"/>
            <a:ext cx="4041648" cy="71333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Browser smartphone</a:t>
            </a:r>
          </a:p>
          <a:p>
            <a:r>
              <a:rPr lang="en-US" dirty="0" err="1" smtClean="0"/>
              <a:t>Tanpa</a:t>
            </a:r>
            <a:r>
              <a:rPr lang="en-US" dirty="0" smtClean="0"/>
              <a:t> style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7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4704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Webpage </a:t>
            </a:r>
            <a:r>
              <a:rPr lang="en-US" dirty="0" err="1"/>
              <a:t>Tanpa</a:t>
            </a:r>
            <a:r>
              <a:rPr lang="en-US" dirty="0"/>
              <a:t> Style </a:t>
            </a:r>
            <a:r>
              <a:rPr lang="en-US" dirty="0" smtClean="0"/>
              <a:t>width=100%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988840"/>
            <a:ext cx="4041648" cy="713330"/>
          </a:xfrm>
        </p:spPr>
        <p:txBody>
          <a:bodyPr/>
          <a:lstStyle/>
          <a:p>
            <a:r>
              <a:rPr lang="en-US" dirty="0"/>
              <a:t>Browser Desktop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style </a:t>
            </a:r>
            <a:r>
              <a:rPr lang="en-US" dirty="0" smtClean="0"/>
              <a:t>width=100%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21225" y="1988840"/>
            <a:ext cx="4041775" cy="713330"/>
          </a:xfrm>
        </p:spPr>
        <p:txBody>
          <a:bodyPr/>
          <a:lstStyle/>
          <a:p>
            <a:r>
              <a:rPr lang="en-US" dirty="0"/>
              <a:t>Browser </a:t>
            </a:r>
            <a:r>
              <a:rPr lang="en-US" dirty="0" smtClean="0"/>
              <a:t>Smartphone</a:t>
            </a:r>
            <a:endParaRPr lang="en-US" dirty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style width=100%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2745864"/>
            <a:ext cx="4041775" cy="381102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67638" y="2708275"/>
            <a:ext cx="37425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5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Attribut</a:t>
            </a:r>
            <a:r>
              <a:rPr lang="en-US" dirty="0" smtClean="0"/>
              <a:t> max-width </a:t>
            </a:r>
            <a:r>
              <a:rPr lang="en-US" dirty="0" err="1" smtClean="0"/>
              <a:t>pada</a:t>
            </a:r>
            <a:r>
              <a:rPr lang="en-US" dirty="0" smtClean="0"/>
              <a:t> CSS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325112"/>
          </a:xfrm>
        </p:spPr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max-width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100%, image </a:t>
            </a:r>
            <a:r>
              <a:rPr lang="en-US" dirty="0" err="1" smtClean="0"/>
              <a:t>akan</a:t>
            </a:r>
            <a:r>
              <a:rPr lang="en-US" dirty="0" smtClean="0"/>
              <a:t> di-scale-down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seukuran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browser,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di-scale-up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original-</a:t>
            </a:r>
            <a:r>
              <a:rPr lang="en-US" dirty="0" err="1" smtClean="0"/>
              <a:t>nya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330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b="1" dirty="0" err="1" smtClean="0">
                <a:solidFill>
                  <a:srgbClr val="A52A2A"/>
                </a:solidFill>
                <a:latin typeface="Consolas" panose="020B0609020204030204" pitchFamily="49" charset="0"/>
              </a:rPr>
              <a:t>img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src</a:t>
            </a:r>
            <a:r>
              <a:rPr lang="en-US" b="1" dirty="0">
                <a:solidFill>
                  <a:srgbClr val="0000CD"/>
                </a:solidFill>
                <a:latin typeface="Consolas" panose="020B0609020204030204" pitchFamily="49" charset="0"/>
              </a:rPr>
              <a:t>="</a:t>
            </a:r>
            <a:r>
              <a:rPr lang="en-US" b="1" dirty="0" err="1">
                <a:solidFill>
                  <a:srgbClr val="0000CD"/>
                </a:solidFill>
                <a:latin typeface="Consolas" panose="020B0609020204030204" pitchFamily="49" charset="0"/>
              </a:rPr>
              <a:t>img</a:t>
            </a:r>
            <a:r>
              <a:rPr lang="en-US" b="1" dirty="0">
                <a:solidFill>
                  <a:srgbClr val="0000CD"/>
                </a:solidFill>
                <a:latin typeface="Consolas" panose="020B0609020204030204" pitchFamily="49" charset="0"/>
              </a:rPr>
              <a:t>/Quick Brown Fox </a:t>
            </a:r>
            <a:r>
              <a:rPr lang="en-US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medium.jpg</a:t>
            </a:r>
            <a:r>
              <a:rPr lang="en-US" b="1" dirty="0">
                <a:solidFill>
                  <a:srgbClr val="0000CD"/>
                </a:solidFill>
                <a:latin typeface="Consolas" panose="020B0609020204030204" pitchFamily="49" charset="0"/>
              </a:rPr>
              <a:t>"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style</a:t>
            </a:r>
            <a:r>
              <a:rPr lang="en-US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=“max-width:100%;"&gt;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375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4704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Webpage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width=100% vs max-width=100%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988840"/>
            <a:ext cx="4041648" cy="713330"/>
          </a:xfrm>
        </p:spPr>
        <p:txBody>
          <a:bodyPr/>
          <a:lstStyle/>
          <a:p>
            <a:r>
              <a:rPr lang="en-US" sz="1800" dirty="0"/>
              <a:t>Browser </a:t>
            </a:r>
            <a:r>
              <a:rPr lang="en-US" sz="1800" dirty="0" smtClean="0"/>
              <a:t>Desktop (scale-up&gt;</a:t>
            </a:r>
            <a:r>
              <a:rPr lang="en-US" sz="1800" dirty="0" err="1" smtClean="0"/>
              <a:t>ori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/>
              <a:t>style </a:t>
            </a:r>
            <a:r>
              <a:rPr lang="en-US" sz="1800" dirty="0" smtClean="0"/>
              <a:t>width=100%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21225" y="1988840"/>
            <a:ext cx="4041775" cy="713330"/>
          </a:xfrm>
        </p:spPr>
        <p:txBody>
          <a:bodyPr/>
          <a:lstStyle/>
          <a:p>
            <a:r>
              <a:rPr lang="en-US" sz="1800" dirty="0"/>
              <a:t>Browser </a:t>
            </a:r>
            <a:r>
              <a:rPr lang="en-US" sz="1800" dirty="0" smtClean="0"/>
              <a:t>Desktop (scale-up=</a:t>
            </a:r>
            <a:r>
              <a:rPr lang="en-US" sz="1800" dirty="0" err="1" smtClean="0"/>
              <a:t>ori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err="1"/>
              <a:t>Dengan</a:t>
            </a:r>
            <a:r>
              <a:rPr lang="en-US" sz="1800" dirty="0"/>
              <a:t> style </a:t>
            </a:r>
            <a:r>
              <a:rPr lang="en-US" sz="1800" dirty="0" smtClean="0"/>
              <a:t>max-width=100</a:t>
            </a:r>
            <a:r>
              <a:rPr lang="en-US" sz="1800" dirty="0"/>
              <a:t>%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5536" y="2708275"/>
            <a:ext cx="4012703" cy="38862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8050" y="3467421"/>
            <a:ext cx="4041775" cy="23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Responsive Text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Responsive text size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ter-skala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browser </a:t>
            </a:r>
            <a:r>
              <a:rPr lang="en-US" dirty="0" err="1" smtClean="0"/>
              <a:t>pada</a:t>
            </a:r>
            <a:r>
              <a:rPr lang="en-US" dirty="0" smtClean="0"/>
              <a:t> device.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responsive image,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tag meta viewport </a:t>
            </a:r>
            <a:r>
              <a:rPr lang="en-US" dirty="0" err="1" smtClean="0"/>
              <a:t>berikut</a:t>
            </a:r>
            <a:r>
              <a:rPr lang="en-US" dirty="0" smtClean="0"/>
              <a:t> di tag head: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262299"/>
            <a:ext cx="8651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600" b="1" dirty="0" smtClean="0">
                <a:solidFill>
                  <a:srgbClr val="A52A2A"/>
                </a:solidFill>
                <a:latin typeface="Consolas" panose="020B0609020204030204" pitchFamily="49" charset="0"/>
              </a:rPr>
              <a:t>head</a:t>
            </a: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tabLst>
                <a:tab pos="446088" algn="l"/>
              </a:tabLst>
            </a:pP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	&lt;</a:t>
            </a:r>
            <a:r>
              <a:rPr lang="en-US" sz="1600" b="1" dirty="0">
                <a:solidFill>
                  <a:srgbClr val="A52A2A"/>
                </a:solidFill>
                <a:latin typeface="Consolas" panose="020B0609020204030204" pitchFamily="49" charset="0"/>
              </a:rPr>
              <a:t>meta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 name</a:t>
            </a:r>
            <a:r>
              <a:rPr lang="en-US" sz="1600" b="1" dirty="0">
                <a:solidFill>
                  <a:srgbClr val="0000CD"/>
                </a:solidFill>
                <a:latin typeface="Consolas" panose="020B0609020204030204" pitchFamily="49" charset="0"/>
              </a:rPr>
              <a:t>="viewport"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 content</a:t>
            </a:r>
            <a:r>
              <a:rPr lang="en-US" sz="1600" b="1" dirty="0">
                <a:solidFill>
                  <a:srgbClr val="0000CD"/>
                </a:solidFill>
                <a:latin typeface="Consolas" panose="020B0609020204030204" pitchFamily="49" charset="0"/>
              </a:rPr>
              <a:t>="width=device-width, </a:t>
            </a: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initial-scale=1.0"&gt;</a:t>
            </a:r>
          </a:p>
          <a:p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&lt;/</a:t>
            </a:r>
            <a:r>
              <a:rPr lang="en-US" sz="1600" b="1" dirty="0" smtClean="0">
                <a:solidFill>
                  <a:srgbClr val="A52A2A"/>
                </a:solidFill>
                <a:latin typeface="Consolas" panose="020B0609020204030204" pitchFamily="49" charset="0"/>
              </a:rPr>
              <a:t>head</a:t>
            </a:r>
            <a:r>
              <a:rPr lang="en-US" sz="1600" b="1" dirty="0" smtClean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endParaRPr lang="en-US" sz="1600" b="1" dirty="0">
              <a:solidFill>
                <a:srgbClr val="0000CD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UP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UPJ" id="{E11B32B5-4DCD-4BFE-AFF8-C7F875C2669E}" vid="{DB517ECF-2B52-4556-AAAB-CCE18EBB3B31}"/>
    </a:ext>
  </a:extLst>
</a:theme>
</file>

<file path=ppt/theme/theme2.xml><?xml version="1.0" encoding="utf-8"?>
<a:theme xmlns:a="http://schemas.openxmlformats.org/drawingml/2006/main" name="1_Theme-UP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UPJ" id="{3A4EB860-FBD5-492B-B1F5-105163DA9472}" vid="{5EAFCC1A-FC16-42A2-A3DF-A488BCD489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Theme-UPJ</Template>
  <TotalTime>138</TotalTime>
  <Words>370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Consolas</vt:lpstr>
      <vt:lpstr>Georgia</vt:lpstr>
      <vt:lpstr>Trebuchet MS</vt:lpstr>
      <vt:lpstr>Verdana</vt:lpstr>
      <vt:lpstr>Wingdings</vt:lpstr>
      <vt:lpstr>Wingdings 2</vt:lpstr>
      <vt:lpstr>Theme-UPJ</vt:lpstr>
      <vt:lpstr>1_Theme-UPJ</vt:lpstr>
      <vt:lpstr>Web Responsive</vt:lpstr>
      <vt:lpstr>Image &amp; Text</vt:lpstr>
      <vt:lpstr>Responsive Image</vt:lpstr>
      <vt:lpstr>Attribut width pada CSS Style</vt:lpstr>
      <vt:lpstr>Contoh Webpage Tanpa Style width=100%</vt:lpstr>
      <vt:lpstr>Contoh Webpage Tanpa Style width=100%</vt:lpstr>
      <vt:lpstr>Attribut max-width pada CSS Style</vt:lpstr>
      <vt:lpstr>Contoh Webpage  width=100% vs max-width=100%</vt:lpstr>
      <vt:lpstr>Responsive Text Size</vt:lpstr>
      <vt:lpstr>Responsive Text Size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Responsive</dc:title>
  <dc:creator>Augury El Rayeb</dc:creator>
  <cp:lastModifiedBy>Augury El Rayeb</cp:lastModifiedBy>
  <cp:revision>7</cp:revision>
  <dcterms:created xsi:type="dcterms:W3CDTF">2020-10-15T07:25:36Z</dcterms:created>
  <dcterms:modified xsi:type="dcterms:W3CDTF">2020-10-26T14:02:49Z</dcterms:modified>
</cp:coreProperties>
</file>