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2" r:id="rId6"/>
    <p:sldId id="267" r:id="rId7"/>
    <p:sldId id="263" r:id="rId8"/>
    <p:sldId id="264" r:id="rId9"/>
    <p:sldId id="265" r:id="rId10"/>
    <p:sldId id="266" r:id="rId11"/>
    <p:sldId id="258" r:id="rId12"/>
    <p:sldId id="259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A4EF6FB-E2E1-4881-A72D-8BA590B45457}">
          <p14:sldIdLst>
            <p14:sldId id="256"/>
            <p14:sldId id="257"/>
          </p14:sldIdLst>
        </p14:section>
        <p14:section name="Hirarki Object Model" id="{E4042BB7-2324-4623-B592-34D152DA9706}">
          <p14:sldIdLst>
            <p14:sldId id="260"/>
            <p14:sldId id="261"/>
          </p14:sldIdLst>
        </p14:section>
        <p14:section name="DOM &amp; Javascript" id="{A3A6E454-C3CA-41DF-847A-5235EE4B0F40}">
          <p14:sldIdLst>
            <p14:sldId id="262"/>
            <p14:sldId id="267"/>
            <p14:sldId id="263"/>
            <p14:sldId id="264"/>
            <p14:sldId id="265"/>
            <p14:sldId id="266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55434-9845-490C-9E8C-6EB90A7666D5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CF5C5-403D-4FBA-909E-5C7AF653F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9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21228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9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88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22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46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1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25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6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2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7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61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1D02087-5B5C-4D67-A2EA-5045E7D4419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F72EC82-CB70-4DD6-9560-79B9BAE35BCA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baseline="0" dirty="0" smtClean="0">
                <a:solidFill>
                  <a:schemeClr val="bg1"/>
                </a:solidFill>
              </a:rPr>
              <a:t> Script </a:t>
            </a:r>
            <a:r>
              <a:rPr lang="en-US" sz="1200" baseline="0" dirty="0" smtClean="0">
                <a:solidFill>
                  <a:schemeClr val="bg1"/>
                </a:solidFill>
              </a:rPr>
              <a:t>| </a:t>
            </a:r>
            <a:r>
              <a:rPr lang="en-US" sz="1200" baseline="0" dirty="0" smtClean="0">
                <a:solidFill>
                  <a:schemeClr val="bg1"/>
                </a:solidFill>
              </a:rPr>
              <a:t>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8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DOM (Document Object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DOM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07288" cy="1066800"/>
          </a:xfrm>
        </p:spPr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964488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Property </a:t>
            </a:r>
            <a:r>
              <a:rPr lang="en-US" dirty="0" err="1" smtClean="0"/>
              <a:t>dan</a:t>
            </a:r>
            <a:r>
              <a:rPr lang="en-US" dirty="0" smtClean="0"/>
              <a:t> Method </a:t>
            </a:r>
            <a:r>
              <a:rPr lang="en-US" dirty="0" err="1" smtClean="0"/>
              <a:t>pada</a:t>
            </a:r>
            <a:r>
              <a:rPr lang="en-US" dirty="0" smtClean="0"/>
              <a:t> Object Document:</a:t>
            </a:r>
          </a:p>
          <a:p>
            <a:pPr lvl="1"/>
            <a:r>
              <a:rPr lang="en-US" dirty="0"/>
              <a:t>Method </a:t>
            </a:r>
            <a:r>
              <a:rPr lang="en-US" dirty="0" err="1" smtClean="0"/>
              <a:t>document.getElementsTagName</a:t>
            </a:r>
            <a:r>
              <a:rPr lang="en-US" dirty="0" smtClean="0"/>
              <a:t>()</a:t>
            </a:r>
            <a:endParaRPr lang="en-US" dirty="0"/>
          </a:p>
          <a:p>
            <a:pPr marL="685800" lvl="1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411480" lvl="1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79511" y="3409001"/>
            <a:ext cx="8651337" cy="28931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ubah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1339850" lvl="1" indent="-311150">
              <a:buNone/>
              <a:tabLst>
                <a:tab pos="1371600" algn="l"/>
              </a:tabLst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document.getElementsByTagName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(“div")[0].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innerText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Baru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';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685800" lvl="1" indent="0">
              <a:buNone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&lt;div id="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noSatu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 class="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awal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Awal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&lt;/div&gt;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ubah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();"&gt;Click Me&lt;/button&gt;</a:t>
            </a: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244629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6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Augury, et. al, </a:t>
            </a:r>
            <a:r>
              <a:rPr lang="en-US" dirty="0" smtClean="0"/>
              <a:t>“Cara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web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CSS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HTML”, Andi Publishing, 2009.</a:t>
            </a:r>
          </a:p>
          <a:p>
            <a:r>
              <a:rPr lang="en-US" dirty="0"/>
              <a:t>Molly E. </a:t>
            </a:r>
            <a:r>
              <a:rPr lang="en-US" dirty="0" err="1" smtClean="0"/>
              <a:t>Holzschlag</a:t>
            </a:r>
            <a:r>
              <a:rPr lang="en-US" dirty="0" smtClean="0"/>
              <a:t>, “Core CSS: Part 2”, </a:t>
            </a:r>
            <a:r>
              <a:rPr lang="en-US" dirty="0" err="1"/>
              <a:t>DZone</a:t>
            </a:r>
            <a:r>
              <a:rPr lang="en-US" dirty="0"/>
              <a:t> </a:t>
            </a:r>
            <a:r>
              <a:rPr lang="en-US" dirty="0" err="1" smtClean="0"/>
              <a:t>Refcardz</a:t>
            </a:r>
            <a:r>
              <a:rPr lang="en-US" dirty="0" smtClean="0"/>
              <a:t>, </a:t>
            </a:r>
            <a:r>
              <a:rPr lang="en-US" dirty="0" err="1" smtClean="0"/>
              <a:t>Dzone</a:t>
            </a:r>
            <a:r>
              <a:rPr lang="en-US" dirty="0" smtClean="0"/>
              <a:t> </a:t>
            </a:r>
            <a:r>
              <a:rPr lang="en-US" dirty="0" err="1" smtClean="0"/>
              <a:t>Inc</a:t>
            </a:r>
            <a:r>
              <a:rPr lang="en-US" dirty="0" smtClean="0"/>
              <a:t>, 2008.</a:t>
            </a:r>
          </a:p>
        </p:txBody>
      </p:sp>
    </p:spTree>
    <p:extLst>
      <p:ext uri="{BB962C8B-B14F-4D97-AF65-F5344CB8AC3E}">
        <p14:creationId xmlns:p14="http://schemas.microsoft.com/office/powerpoint/2010/main" val="89437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Hirarki</a:t>
            </a:r>
            <a:r>
              <a:rPr lang="en-US" dirty="0" smtClean="0"/>
              <a:t> Object Model </a:t>
            </a:r>
            <a:r>
              <a:rPr lang="en-US" dirty="0" err="1" smtClean="0"/>
              <a:t>pada</a:t>
            </a:r>
            <a:r>
              <a:rPr lang="en-US" dirty="0" smtClean="0"/>
              <a:t> DOM</a:t>
            </a:r>
          </a:p>
          <a:p>
            <a:r>
              <a:rPr lang="en-US" dirty="0" smtClean="0"/>
              <a:t>DOM &amp; </a:t>
            </a:r>
            <a:r>
              <a:rPr lang="en-US" dirty="0" err="1" smtClean="0"/>
              <a:t>Javascript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1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hirarki object model pada browser:</a:t>
            </a:r>
            <a:endParaRPr lang="en-US"/>
          </a:p>
        </p:txBody>
      </p:sp>
      <p:grpSp>
        <p:nvGrpSpPr>
          <p:cNvPr id="6" name="Group 7"/>
          <p:cNvGrpSpPr>
            <a:grpSpLocks noChangeAspect="1"/>
          </p:cNvGrpSpPr>
          <p:nvPr/>
        </p:nvGrpSpPr>
        <p:grpSpPr bwMode="auto">
          <a:xfrm>
            <a:off x="1771650" y="2564904"/>
            <a:ext cx="7010514" cy="4149080"/>
            <a:chOff x="2268" y="4103"/>
            <a:chExt cx="8820" cy="5220"/>
          </a:xfrm>
        </p:grpSpPr>
        <p:sp>
          <p:nvSpPr>
            <p:cNvPr id="7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268" y="4103"/>
              <a:ext cx="8820" cy="5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auto">
            <a:xfrm>
              <a:off x="4248" y="4103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window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5148" y="464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document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6048" y="5183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Body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6950" y="5724"/>
              <a:ext cx="107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Style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22"/>
            <p:cNvSpPr>
              <a:spLocks noChangeShapeType="1"/>
            </p:cNvSpPr>
            <p:nvPr/>
          </p:nvSpPr>
          <p:spPr bwMode="auto">
            <a:xfrm rot="16200000" flipH="1">
              <a:off x="4788" y="4463"/>
              <a:ext cx="36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21"/>
            <p:cNvSpPr>
              <a:spLocks noChangeShapeType="1"/>
            </p:cNvSpPr>
            <p:nvPr/>
          </p:nvSpPr>
          <p:spPr bwMode="auto">
            <a:xfrm rot="16200000" flipH="1">
              <a:off x="5734" y="5048"/>
              <a:ext cx="360" cy="269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20"/>
            <p:cNvSpPr>
              <a:spLocks noChangeShapeType="1"/>
            </p:cNvSpPr>
            <p:nvPr/>
          </p:nvSpPr>
          <p:spPr bwMode="auto">
            <a:xfrm rot="16200000" flipH="1">
              <a:off x="6588" y="5543"/>
              <a:ext cx="361" cy="362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5148" y="626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Event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AutoShape 18"/>
            <p:cNvSpPr>
              <a:spLocks noChangeShapeType="1"/>
            </p:cNvSpPr>
            <p:nvPr/>
          </p:nvSpPr>
          <p:spPr bwMode="auto">
            <a:xfrm rot="16200000" flipH="1">
              <a:off x="3978" y="5273"/>
              <a:ext cx="198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5148" y="680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Frame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5148" y="734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History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5148" y="788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Location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5148" y="842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Navigator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5148" y="896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Screen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AutoShape 12"/>
            <p:cNvSpPr>
              <a:spLocks noChangeShapeType="1"/>
            </p:cNvSpPr>
            <p:nvPr/>
          </p:nvSpPr>
          <p:spPr bwMode="auto">
            <a:xfrm rot="16200000" flipH="1">
              <a:off x="3708" y="5543"/>
              <a:ext cx="252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AutoShape 11"/>
            <p:cNvSpPr>
              <a:spLocks noChangeShapeType="1"/>
            </p:cNvSpPr>
            <p:nvPr/>
          </p:nvSpPr>
          <p:spPr bwMode="auto">
            <a:xfrm rot="16200000" flipH="1">
              <a:off x="3438" y="5813"/>
              <a:ext cx="306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AutoShape 10"/>
            <p:cNvSpPr>
              <a:spLocks noChangeShapeType="1"/>
            </p:cNvSpPr>
            <p:nvPr/>
          </p:nvSpPr>
          <p:spPr bwMode="auto">
            <a:xfrm rot="16200000" flipH="1">
              <a:off x="3168" y="6083"/>
              <a:ext cx="360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AutoShape 9"/>
            <p:cNvSpPr>
              <a:spLocks noChangeShapeType="1"/>
            </p:cNvSpPr>
            <p:nvPr/>
          </p:nvSpPr>
          <p:spPr bwMode="auto">
            <a:xfrm rot="16200000" flipH="1">
              <a:off x="2898" y="6353"/>
              <a:ext cx="414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AutoShape 8"/>
            <p:cNvSpPr>
              <a:spLocks noChangeShapeType="1"/>
            </p:cNvSpPr>
            <p:nvPr/>
          </p:nvSpPr>
          <p:spPr bwMode="auto">
            <a:xfrm rot="16200000" flipH="1">
              <a:off x="2628" y="6623"/>
              <a:ext cx="468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556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Contoh object model pada dokumen HTML</a:t>
            </a:r>
            <a:endParaRPr lang="en-US"/>
          </a:p>
        </p:txBody>
      </p:sp>
      <p:pic>
        <p:nvPicPr>
          <p:cNvPr id="2054" name="Picture 6" descr="DOM HTML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86838"/>
            <a:ext cx="6726182" cy="368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75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 </a:t>
            </a:r>
            <a:r>
              <a:rPr lang="en-US" dirty="0" err="1" smtClean="0"/>
              <a:t>dan</a:t>
            </a:r>
            <a:r>
              <a:rPr lang="en-US" dirty="0" smtClean="0"/>
              <a:t> Method </a:t>
            </a:r>
            <a:r>
              <a:rPr lang="en-US" dirty="0" err="1" smtClean="0"/>
              <a:t>pada</a:t>
            </a:r>
            <a:r>
              <a:rPr lang="en-US" dirty="0" smtClean="0"/>
              <a:t> Object Document:</a:t>
            </a:r>
          </a:p>
          <a:p>
            <a:pPr lvl="1"/>
            <a:r>
              <a:rPr lang="en-US" dirty="0"/>
              <a:t>Method </a:t>
            </a:r>
            <a:r>
              <a:rPr lang="en-US" dirty="0" err="1"/>
              <a:t>document.write</a:t>
            </a:r>
            <a:r>
              <a:rPr lang="en-US" dirty="0"/>
              <a:t>()</a:t>
            </a:r>
          </a:p>
          <a:p>
            <a:pPr lvl="1"/>
            <a:r>
              <a:rPr lang="en-US" dirty="0" smtClean="0"/>
              <a:t>Method </a:t>
            </a:r>
            <a:r>
              <a:rPr lang="en-US" dirty="0" err="1" smtClean="0"/>
              <a:t>document.createElement</a:t>
            </a:r>
            <a:r>
              <a:rPr lang="en-US" dirty="0"/>
              <a:t>()</a:t>
            </a:r>
          </a:p>
          <a:p>
            <a:pPr lvl="1"/>
            <a:r>
              <a:rPr lang="en-US" dirty="0" smtClean="0"/>
              <a:t>Method </a:t>
            </a:r>
            <a:r>
              <a:rPr lang="en-US" dirty="0" err="1"/>
              <a:t>document.</a:t>
            </a:r>
            <a:r>
              <a:rPr lang="en-US" dirty="0" err="1" smtClean="0"/>
              <a:t>getElementById</a:t>
            </a:r>
            <a:r>
              <a:rPr lang="en-US" dirty="0" smtClean="0"/>
              <a:t>()</a:t>
            </a:r>
            <a:endParaRPr lang="en-US" dirty="0"/>
          </a:p>
          <a:p>
            <a:pPr lvl="1"/>
            <a:r>
              <a:rPr lang="en-US" dirty="0" smtClean="0"/>
              <a:t>Method </a:t>
            </a:r>
            <a:r>
              <a:rPr lang="en-US" dirty="0" err="1"/>
              <a:t>document.getElementsByClassName</a:t>
            </a:r>
            <a:r>
              <a:rPr lang="en-US" dirty="0"/>
              <a:t>()</a:t>
            </a:r>
          </a:p>
          <a:p>
            <a:pPr lvl="1"/>
            <a:r>
              <a:rPr lang="en-US" dirty="0" smtClean="0"/>
              <a:t>Method </a:t>
            </a:r>
            <a:r>
              <a:rPr lang="en-US" dirty="0" err="1"/>
              <a:t>document.getElementsByTagName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9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07288" cy="1066800"/>
          </a:xfrm>
        </p:spPr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964488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Property </a:t>
            </a:r>
            <a:r>
              <a:rPr lang="en-US" dirty="0" err="1" smtClean="0"/>
              <a:t>dan</a:t>
            </a:r>
            <a:r>
              <a:rPr lang="en-US" dirty="0" smtClean="0"/>
              <a:t> Method </a:t>
            </a:r>
            <a:r>
              <a:rPr lang="en-US" dirty="0" err="1" smtClean="0"/>
              <a:t>pada</a:t>
            </a:r>
            <a:r>
              <a:rPr lang="en-US" dirty="0" smtClean="0"/>
              <a:t> Object Document:</a:t>
            </a:r>
          </a:p>
          <a:p>
            <a:pPr lvl="1"/>
            <a:r>
              <a:rPr lang="en-US" dirty="0"/>
              <a:t>Method </a:t>
            </a:r>
            <a:r>
              <a:rPr lang="en-US" dirty="0" err="1" smtClean="0"/>
              <a:t>document.write</a:t>
            </a:r>
            <a:r>
              <a:rPr lang="en-US" dirty="0" smtClean="0"/>
              <a:t>()</a:t>
            </a:r>
            <a:endParaRPr lang="en-US" dirty="0"/>
          </a:p>
          <a:p>
            <a:pPr marL="685800" lvl="1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411480" lvl="1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79512" y="3414772"/>
            <a:ext cx="8814176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function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ubah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() {</a:t>
            </a:r>
          </a:p>
          <a:p>
            <a:pPr marL="1028700" lvl="1" indent="0">
              <a:buNone/>
              <a:tabLst>
                <a:tab pos="1371600" algn="l"/>
              </a:tabLst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document.write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("What is JavaScript?"); 	</a:t>
            </a:r>
            <a:endParaRPr lang="en-US" sz="16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339850" lvl="1" indent="-311150">
              <a:buNone/>
              <a:tabLst>
                <a:tab pos="1371600" algn="l"/>
              </a:tabLst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document.write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("&lt;p&gt;&lt;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br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/&gt;How to work with JavaScript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?", "&lt;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br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/&gt;What is jQuery?&lt;/p&gt;"); </a:t>
            </a:r>
          </a:p>
          <a:p>
            <a:pPr marL="1028700" lvl="1" indent="0">
              <a:buNone/>
              <a:tabLst>
                <a:tab pos="1371600" algn="l"/>
              </a:tabLst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document.write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("&lt;div&gt;Hello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Madhav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&lt;/div&gt;")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685800" lvl="1" indent="0">
              <a:buNone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&lt;body&gt;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&lt;div id="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noSatu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" class="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awal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"&gt;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Teks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Awal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&lt;/div&gt;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&lt;button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ubah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();"&gt;Click Me&lt;/button&gt;</a:t>
            </a: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35606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 </a:t>
            </a:r>
            <a:r>
              <a:rPr lang="en-US" dirty="0" err="1" smtClean="0"/>
              <a:t>dan</a:t>
            </a:r>
            <a:r>
              <a:rPr lang="en-US" dirty="0" smtClean="0"/>
              <a:t> Method </a:t>
            </a:r>
            <a:r>
              <a:rPr lang="en-US" dirty="0" err="1" smtClean="0"/>
              <a:t>pada</a:t>
            </a:r>
            <a:r>
              <a:rPr lang="en-US" dirty="0" smtClean="0"/>
              <a:t> Object Document:</a:t>
            </a:r>
          </a:p>
          <a:p>
            <a:pPr lvl="1"/>
            <a:r>
              <a:rPr lang="en-US" dirty="0" smtClean="0"/>
              <a:t>Method </a:t>
            </a:r>
            <a:r>
              <a:rPr lang="en-US" dirty="0" err="1" smtClean="0"/>
              <a:t>document.createElement</a:t>
            </a:r>
            <a:r>
              <a:rPr lang="en-US" dirty="0" smtClean="0"/>
              <a:t>()</a:t>
            </a:r>
          </a:p>
          <a:p>
            <a:pPr marL="685800" lvl="1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79953" y="3880091"/>
            <a:ext cx="7384093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1028700" lvl="1" indent="0">
              <a:buNone/>
            </a:pP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var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divTambahan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document.createElement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('div');</a:t>
            </a:r>
          </a:p>
          <a:p>
            <a:pPr marL="1028700" lvl="1" indent="0">
              <a:buNone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divTambahan.id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idDivBaru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";</a:t>
            </a:r>
          </a:p>
          <a:p>
            <a:pPr marL="1028700" lvl="1" indent="0">
              <a:buNone/>
            </a:pP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divTambahan.innerText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= 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ini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 DIV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tambahan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";</a:t>
            </a:r>
          </a:p>
          <a:p>
            <a:pPr marL="1028700" lvl="1" indent="0">
              <a:buNone/>
            </a:pP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document.body.appendChild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divTambahan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);</a:t>
            </a: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&lt;/script&gt;</a:t>
            </a: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07288" cy="1066800"/>
          </a:xfrm>
        </p:spPr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38" y="1943136"/>
            <a:ext cx="8964488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Property </a:t>
            </a:r>
            <a:r>
              <a:rPr lang="en-US" dirty="0" err="1" smtClean="0"/>
              <a:t>dan</a:t>
            </a:r>
            <a:r>
              <a:rPr lang="en-US" dirty="0" smtClean="0"/>
              <a:t> Method </a:t>
            </a:r>
            <a:r>
              <a:rPr lang="en-US" dirty="0" err="1" smtClean="0"/>
              <a:t>pada</a:t>
            </a:r>
            <a:r>
              <a:rPr lang="en-US" dirty="0" smtClean="0"/>
              <a:t> Object Document:</a:t>
            </a:r>
          </a:p>
          <a:p>
            <a:pPr lvl="1"/>
            <a:r>
              <a:rPr lang="en-US" dirty="0"/>
              <a:t>Method </a:t>
            </a:r>
            <a:r>
              <a:rPr lang="en-US" dirty="0" err="1"/>
              <a:t>document.getElementById</a:t>
            </a:r>
            <a:r>
              <a:rPr lang="en-US" dirty="0"/>
              <a:t>()</a:t>
            </a:r>
          </a:p>
          <a:p>
            <a:pPr marL="685800" lvl="1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411480" lvl="1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2044" y="3409714"/>
            <a:ext cx="8304756" cy="28931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ubah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1339850" lvl="1" indent="-311150">
              <a:buNone/>
              <a:tabLst>
                <a:tab pos="1371600" algn="l"/>
              </a:tabLst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noSatu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").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innerText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Baru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';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685800" lvl="1" indent="0">
              <a:buNone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&lt;div id=“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noSatu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Awal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&lt;/div&gt;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=“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ubah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();"&gt;Click Me&lt;/button&gt;</a:t>
            </a: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10493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07288" cy="1066800"/>
          </a:xfrm>
        </p:spPr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964488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Property </a:t>
            </a:r>
            <a:r>
              <a:rPr lang="en-US" dirty="0" err="1" smtClean="0"/>
              <a:t>dan</a:t>
            </a:r>
            <a:r>
              <a:rPr lang="en-US" dirty="0" smtClean="0"/>
              <a:t> Method </a:t>
            </a:r>
            <a:r>
              <a:rPr lang="en-US" dirty="0" err="1" smtClean="0"/>
              <a:t>pada</a:t>
            </a:r>
            <a:r>
              <a:rPr lang="en-US" dirty="0" smtClean="0"/>
              <a:t> Object Document:</a:t>
            </a:r>
          </a:p>
          <a:p>
            <a:pPr lvl="1"/>
            <a:r>
              <a:rPr lang="en-US" dirty="0"/>
              <a:t>Method </a:t>
            </a:r>
            <a:r>
              <a:rPr lang="en-US" dirty="0" err="1" smtClean="0"/>
              <a:t>document.getElementsClassName</a:t>
            </a:r>
            <a:r>
              <a:rPr lang="en-US" dirty="0" smtClean="0"/>
              <a:t>()</a:t>
            </a:r>
            <a:endParaRPr lang="en-US" dirty="0"/>
          </a:p>
          <a:p>
            <a:pPr marL="685800" lvl="1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411480" lvl="1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7298" y="3446580"/>
            <a:ext cx="8507288" cy="28931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ubah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1339850" lvl="1" indent="-311150">
              <a:buNone/>
              <a:tabLst>
                <a:tab pos="1371600" algn="l"/>
              </a:tabLst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document.getElementsByClassName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awal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")[0].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innerText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Baru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';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685800" lvl="1" indent="0">
              <a:buNone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&lt;div id="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noSatu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 class="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awal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Awal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&lt;/div&gt;</a:t>
            </a:r>
          </a:p>
          <a:p>
            <a:pPr marL="10287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ubah</a:t>
            </a: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();"&gt;Click Me&lt;/button&gt;</a:t>
            </a:r>
          </a:p>
          <a:p>
            <a:pPr marL="685800" lvl="1" indent="0">
              <a:buNone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386438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109</TotalTime>
  <Words>457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Consolas</vt:lpstr>
      <vt:lpstr>Courier New</vt:lpstr>
      <vt:lpstr>Georgia</vt:lpstr>
      <vt:lpstr>Times New Roman</vt:lpstr>
      <vt:lpstr>Trebuchet MS</vt:lpstr>
      <vt:lpstr>Wingdings 2</vt:lpstr>
      <vt:lpstr>Theme-UPJ</vt:lpstr>
      <vt:lpstr>DOM (Document Object Model</vt:lpstr>
      <vt:lpstr>Intro DOM</vt:lpstr>
      <vt:lpstr>DOM</vt:lpstr>
      <vt:lpstr>DOM</vt:lpstr>
      <vt:lpstr>DOM dan Javascript</vt:lpstr>
      <vt:lpstr>DOM dan Javascript</vt:lpstr>
      <vt:lpstr>DOM dan Javascript</vt:lpstr>
      <vt:lpstr>DOM dan Javascript</vt:lpstr>
      <vt:lpstr>DOM dan Javascript</vt:lpstr>
      <vt:lpstr>DOM dan Javascript</vt:lpstr>
      <vt:lpstr>Terima Kasih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 (Document Object Model</dc:title>
  <dc:creator>Augury El Rayeb</dc:creator>
  <cp:lastModifiedBy>Augury El Rayeb</cp:lastModifiedBy>
  <cp:revision>6</cp:revision>
  <dcterms:created xsi:type="dcterms:W3CDTF">2020-10-11T12:02:30Z</dcterms:created>
  <dcterms:modified xsi:type="dcterms:W3CDTF">2020-10-11T13:52:28Z</dcterms:modified>
</cp:coreProperties>
</file>