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FCB5F-C874-4592-B191-FF64F846FD4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FAC03-AF40-448E-9391-C4C7D81EE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96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87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4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8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966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58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2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27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7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2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9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8A7D74F-74EC-4C07-9D59-1B9F3D1E412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A90EE93-FFED-469D-AC06-FD031D555104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8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Javascript</a:t>
            </a:r>
            <a:r>
              <a:rPr lang="en-US" dirty="0"/>
              <a:t> Basic #2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0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function</a:t>
            </a:r>
          </a:p>
          <a:p>
            <a:r>
              <a:rPr lang="en-US" dirty="0" err="1" smtClean="0"/>
              <a:t>Penulisan</a:t>
            </a:r>
            <a:r>
              <a:rPr lang="en-US" dirty="0" smtClean="0"/>
              <a:t> function (function syntax)</a:t>
            </a:r>
          </a:p>
          <a:p>
            <a:r>
              <a:rPr lang="en-US" dirty="0" err="1" smtClean="0"/>
              <a:t>Pemanggilan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Return </a:t>
            </a:r>
            <a:r>
              <a:rPr lang="en-US" dirty="0" err="1" smtClean="0"/>
              <a:t>pada</a:t>
            </a:r>
            <a:r>
              <a:rPr lang="en-US" dirty="0" smtClean="0"/>
              <a:t> function</a:t>
            </a:r>
          </a:p>
          <a:p>
            <a:r>
              <a:rPr lang="en-US" dirty="0" err="1" smtClean="0"/>
              <a:t>Contoh</a:t>
            </a:r>
            <a:r>
              <a:rPr lang="en-US" smtClean="0"/>
              <a:t>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7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Javascript</a:t>
            </a:r>
            <a:r>
              <a:rPr lang="en-US" dirty="0" smtClean="0"/>
              <a:t> function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(</a:t>
            </a:r>
            <a:r>
              <a:rPr lang="en-US" dirty="0" err="1" smtClean="0"/>
              <a:t>sekumpulan</a:t>
            </a:r>
            <a:r>
              <a:rPr lang="en-US" dirty="0" smtClean="0"/>
              <a:t>) </a:t>
            </a:r>
            <a:r>
              <a:rPr lang="en-US" dirty="0" err="1" smtClean="0"/>
              <a:t>kode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algn="just"/>
            <a:r>
              <a:rPr lang="en-US" dirty="0" err="1" smtClean="0"/>
              <a:t>Javascript</a:t>
            </a:r>
            <a:r>
              <a:rPr lang="en-US" dirty="0" smtClean="0"/>
              <a:t> function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r>
              <a:rPr lang="en-US" dirty="0" smtClean="0"/>
              <a:t>/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memanggil</a:t>
            </a:r>
            <a:r>
              <a:rPr lang="en-US" dirty="0" smtClean="0"/>
              <a:t>/</a:t>
            </a:r>
            <a:r>
              <a:rPr lang="en-US" dirty="0" err="1" smtClean="0"/>
              <a:t>memintanya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/</a:t>
            </a:r>
            <a:r>
              <a:rPr lang="en-US" dirty="0" err="1" smtClean="0"/>
              <a:t>jalan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462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58290"/>
            <a:ext cx="8229600" cy="2809958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Keterangan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fName</a:t>
            </a:r>
            <a:r>
              <a:rPr lang="en-US" dirty="0" smtClean="0"/>
              <a:t>: </a:t>
            </a:r>
            <a:r>
              <a:rPr lang="en-US" dirty="0" err="1" smtClean="0"/>
              <a:t>nama</a:t>
            </a:r>
            <a:r>
              <a:rPr lang="en-US" dirty="0" smtClean="0"/>
              <a:t> function</a:t>
            </a: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parameter1, parameter2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: </a:t>
            </a:r>
            <a:r>
              <a:rPr lang="en-US" dirty="0" err="1" smtClean="0"/>
              <a:t>daftar</a:t>
            </a:r>
            <a:r>
              <a:rPr lang="en-US" dirty="0" smtClean="0"/>
              <a:t> parameter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/data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pemanggil</a:t>
            </a:r>
            <a:r>
              <a:rPr lang="en-US" dirty="0" smtClean="0"/>
              <a:t>. </a:t>
            </a:r>
            <a:r>
              <a:rPr lang="en-US" dirty="0" err="1" smtClean="0"/>
              <a:t>Jumlah</a:t>
            </a:r>
            <a:r>
              <a:rPr lang="en-US" dirty="0" smtClean="0"/>
              <a:t> parameter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parameter.</a:t>
            </a: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// code to be executed</a:t>
            </a:r>
            <a:r>
              <a:rPr lang="en-US" dirty="0" smtClean="0"/>
              <a:t>: area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kode-kode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function </a:t>
            </a:r>
            <a:r>
              <a:rPr lang="en-US" dirty="0" err="1" smtClean="0"/>
              <a:t>dipanggil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1" y="2219236"/>
            <a:ext cx="695325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Name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parameter1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parameter2, parameter3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 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</a:rPr>
              <a:t>code to be executed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4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65</TotalTime>
  <Words>128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Consolas</vt:lpstr>
      <vt:lpstr>Georgia</vt:lpstr>
      <vt:lpstr>Trebuchet MS</vt:lpstr>
      <vt:lpstr>Wingdings 2</vt:lpstr>
      <vt:lpstr>Theme-UPJ</vt:lpstr>
      <vt:lpstr>Javascript Basic #2</vt:lpstr>
      <vt:lpstr>Function</vt:lpstr>
      <vt:lpstr>Tentang Function</vt:lpstr>
      <vt:lpstr>Penulisan Function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Basic #2</dc:title>
  <dc:creator>Augury El Rayeb</dc:creator>
  <cp:lastModifiedBy>Augury El Rayeb</cp:lastModifiedBy>
  <cp:revision>6</cp:revision>
  <dcterms:created xsi:type="dcterms:W3CDTF">2020-09-09T09:32:39Z</dcterms:created>
  <dcterms:modified xsi:type="dcterms:W3CDTF">2020-09-14T08:10:11Z</dcterms:modified>
</cp:coreProperties>
</file>