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73" r:id="rId14"/>
  </p:sldIdLst>
  <p:sldSz cx="9144000" cy="6858000" type="screen4x3"/>
  <p:notesSz cx="7315200" cy="96012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317D25-DCB7-4A46-93D1-A4D02C592171}">
          <p14:sldIdLst>
            <p14:sldId id="256"/>
            <p14:sldId id="257"/>
          </p14:sldIdLst>
        </p14:section>
        <p14:section name="element pada tag head" id="{B0CCE5EF-6090-4EAA-B89E-833EDA5D0528}">
          <p14:sldIdLst>
            <p14:sldId id="258"/>
            <p14:sldId id="263"/>
            <p14:sldId id="264"/>
            <p14:sldId id="265"/>
            <p14:sldId id="266"/>
            <p14:sldId id="267"/>
            <p14:sldId id="268"/>
            <p14:sldId id="270"/>
          </p14:sldIdLst>
        </p14:section>
        <p14:section name="Element Tag Body" id="{03A35308-46F3-42B0-BD1B-E652FC1A55B0}">
          <p14:sldIdLst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2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3A1F811-5954-40E9-9D4B-8AE3BC378BD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A87F6F3-3EBF-418E-B270-E1D35FB8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15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baseline="0" dirty="0" smtClean="0"/>
              <a:t>HTML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</a:t>
            </a:r>
            <a:r>
              <a:rPr lang="en-US" baseline="0" dirty="0" smtClean="0"/>
              <a:t>-sensitive,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disarankan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penulisannya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memperhatikan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huruf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kecil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kedepannya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6F3-3EBF-418E-B270-E1D35FB8B1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87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baseline="0" dirty="0" smtClean="0"/>
              <a:t>HTML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</a:t>
            </a:r>
            <a:r>
              <a:rPr lang="en-US" baseline="0" dirty="0" smtClean="0"/>
              <a:t>-sensitive,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disarankan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penulisannya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memperhatikan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huruf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kecil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kedepannya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6F3-3EBF-418E-B270-E1D35FB8B1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48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baseline="0" dirty="0" smtClean="0"/>
              <a:t>HTML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</a:t>
            </a:r>
            <a:r>
              <a:rPr lang="en-US" baseline="0" dirty="0" smtClean="0"/>
              <a:t>-sensitive,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disarankan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penulisannya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memperhatikan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huruf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kecil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kedepannya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6F3-3EBF-418E-B270-E1D35FB8B1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baseline="0" dirty="0" smtClean="0"/>
              <a:t>HTML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</a:t>
            </a:r>
            <a:r>
              <a:rPr lang="en-US" baseline="0" dirty="0" smtClean="0"/>
              <a:t>-sensitive,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disarankan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penulisannya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memperhatikan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huruf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kecil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kedepannya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6F3-3EBF-418E-B270-E1D35FB8B1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7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95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5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41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7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54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10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0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4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4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87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64CEDA-BADA-4E95-8B62-6A98532166CD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3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Berbasis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HTML Basic</a:t>
            </a:r>
          </a:p>
          <a:p>
            <a:r>
              <a:rPr lang="en-MY" i="1" dirty="0"/>
              <a:t>Tag Head &amp; Body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</a:t>
            </a:r>
            <a:r>
              <a:rPr lang="en-US" dirty="0" smtClean="0"/>
              <a:t>head</a:t>
            </a:r>
            <a:br>
              <a:rPr lang="en-US" dirty="0" smtClean="0"/>
            </a:br>
            <a:r>
              <a:rPr lang="en-US" dirty="0" smtClean="0"/>
              <a:t>&lt;meta&gt;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504D"/>
              </a:buClr>
            </a:pP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menspesifikasikan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endParaRPr lang="en-US" sz="2400" dirty="0"/>
          </a:p>
          <a:p>
            <a:pPr lvl="2">
              <a:buClr>
                <a:srgbClr val="4F81BD"/>
              </a:buClr>
            </a:pPr>
            <a:r>
              <a:rPr lang="en-US" sz="2000" dirty="0">
                <a:solidFill>
                  <a:srgbClr val="4F81BD"/>
                </a:solidFill>
              </a:rPr>
              <a:t>Character </a:t>
            </a:r>
            <a:r>
              <a:rPr lang="en-US" sz="2000" dirty="0" smtClean="0">
                <a:solidFill>
                  <a:srgbClr val="4F81BD"/>
                </a:solidFill>
              </a:rPr>
              <a:t>set</a:t>
            </a:r>
            <a:r>
              <a:rPr lang="en-US" sz="2000" dirty="0" smtClean="0">
                <a:solidFill>
                  <a:schemeClr val="tx1"/>
                </a:solidFill>
              </a:rPr>
              <a:t>:  </a:t>
            </a:r>
            <a:r>
              <a:rPr lang="en-US" sz="2000" dirty="0" err="1" smtClean="0">
                <a:solidFill>
                  <a:schemeClr val="tx1"/>
                </a:solidFill>
              </a:rPr>
              <a:t>karakter</a:t>
            </a:r>
            <a:r>
              <a:rPr lang="en-US" sz="2000" dirty="0" smtClean="0">
                <a:solidFill>
                  <a:schemeClr val="tx1"/>
                </a:solidFill>
              </a:rPr>
              <a:t> set yang </a:t>
            </a:r>
            <a:r>
              <a:rPr lang="en-US" sz="2000" dirty="0" err="1" smtClean="0">
                <a:solidFill>
                  <a:schemeClr val="tx1"/>
                </a:solidFill>
              </a:rPr>
              <a:t>digunakan</a:t>
            </a:r>
            <a:endParaRPr lang="en-US" sz="2000" dirty="0">
              <a:solidFill>
                <a:schemeClr val="tx1"/>
              </a:solidFill>
            </a:endParaRPr>
          </a:p>
          <a:p>
            <a:pPr lvl="2">
              <a:buClr>
                <a:srgbClr val="4F81BD"/>
              </a:buClr>
            </a:pPr>
            <a:r>
              <a:rPr lang="en-US" sz="2000" dirty="0">
                <a:solidFill>
                  <a:srgbClr val="4F81BD"/>
                </a:solidFill>
              </a:rPr>
              <a:t>Page </a:t>
            </a:r>
            <a:r>
              <a:rPr lang="en-US" sz="2000" dirty="0" smtClean="0">
                <a:solidFill>
                  <a:srgbClr val="4F81BD"/>
                </a:solidFill>
              </a:rPr>
              <a:t>description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deskripsi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web page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</a:rPr>
              <a:t>document page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rgbClr val="4F81BD"/>
              </a:solidFill>
            </a:endParaRPr>
          </a:p>
          <a:p>
            <a:pPr lvl="2">
              <a:buClr>
                <a:srgbClr val="4F81BD"/>
              </a:buClr>
            </a:pPr>
            <a:r>
              <a:rPr lang="en-US" sz="2000" dirty="0" smtClean="0">
                <a:solidFill>
                  <a:srgbClr val="4F81BD"/>
                </a:solidFill>
              </a:rPr>
              <a:t>Keywords</a:t>
            </a:r>
            <a:r>
              <a:rPr lang="en-US" sz="2000" dirty="0" smtClean="0">
                <a:solidFill>
                  <a:schemeClr val="tx1"/>
                </a:solidFill>
              </a:rPr>
              <a:t>: keywords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search engine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>
                <a:solidFill>
                  <a:schemeClr val="tx1"/>
                </a:solidFill>
              </a:rPr>
              <a:t>agar </a:t>
            </a:r>
            <a:r>
              <a:rPr lang="en-US" sz="2000" dirty="0" err="1">
                <a:solidFill>
                  <a:schemeClr val="tx1"/>
                </a:solidFill>
              </a:rPr>
              <a:t>dikenali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rgbClr val="4F81BD"/>
              </a:solidFill>
            </a:endParaRPr>
          </a:p>
          <a:p>
            <a:pPr lvl="2">
              <a:buClr>
                <a:srgbClr val="4F81BD"/>
              </a:buClr>
            </a:pPr>
            <a:r>
              <a:rPr lang="en-US" sz="2000" dirty="0" smtClean="0">
                <a:solidFill>
                  <a:srgbClr val="4F81BD"/>
                </a:solidFill>
              </a:rPr>
              <a:t>Author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menjelaskan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author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web page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i="1" dirty="0" smtClean="0">
                <a:solidFill>
                  <a:schemeClr val="tx1"/>
                </a:solidFill>
              </a:rPr>
              <a:t>document page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rgbClr val="4F81BD"/>
              </a:solidFill>
            </a:endParaRPr>
          </a:p>
          <a:p>
            <a:pPr lvl="2">
              <a:buClr>
                <a:srgbClr val="4F81BD"/>
              </a:buClr>
            </a:pPr>
            <a:r>
              <a:rPr lang="en-US" sz="2000" dirty="0">
                <a:solidFill>
                  <a:srgbClr val="4F81BD"/>
                </a:solidFill>
              </a:rPr>
              <a:t>… </a:t>
            </a:r>
            <a:r>
              <a:rPr lang="en-US" sz="2000" dirty="0" err="1" smtClean="0">
                <a:solidFill>
                  <a:srgbClr val="4F81BD"/>
                </a:solidFill>
              </a:rPr>
              <a:t>dsb</a:t>
            </a:r>
            <a:endParaRPr lang="en-US" sz="2000" dirty="0">
              <a:solidFill>
                <a:srgbClr val="4F81B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1" y="4324232"/>
            <a:ext cx="8130208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!DOCTYPE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head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meta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charset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UTF‐8“ /&gt;</a:t>
            </a:r>
            <a:endParaRPr lang="en-US" dirty="0" smtClean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meta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name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="description"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content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="Free Web 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tutorials“ /&gt;</a:t>
            </a:r>
            <a:endParaRPr lang="en-US" dirty="0" smtClean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meta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name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="keywords"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content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="HTML, CSS, XML, 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JavaScript“ /&gt;</a:t>
            </a:r>
            <a:endParaRPr lang="en-US" dirty="0" smtClean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meta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name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="author"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content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=“Augury El 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Rayeb“ /&gt;</a:t>
            </a:r>
            <a:endParaRPr lang="en-US" dirty="0" smtClean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/head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767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</a:t>
            </a:r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Tag </a:t>
            </a:r>
            <a:r>
              <a:rPr lang="en-US" smtClean="0"/>
              <a:t>body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tag head.</a:t>
            </a:r>
          </a:p>
          <a:p>
            <a:endParaRPr lang="en-US" dirty="0" smtClean="0"/>
          </a:p>
          <a:p>
            <a:r>
              <a:rPr lang="en-US" dirty="0" smtClean="0"/>
              <a:t>Tag body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container/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element-element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ditampilkan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web page.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398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</a:t>
            </a:r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element-element yang </a:t>
            </a:r>
            <a:r>
              <a:rPr lang="en-US" dirty="0" err="1" smtClean="0"/>
              <a:t>ditulis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tag body, </a:t>
            </a:r>
            <a:r>
              <a:rPr lang="en-US" dirty="0" err="1" smtClean="0"/>
              <a:t>diantaranya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Tag heading; &lt;h1&gt;, &lt;h2&gt;, … </a:t>
            </a:r>
            <a:r>
              <a:rPr lang="en-US" dirty="0" err="1" smtClean="0"/>
              <a:t>dst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Tag paragraph ; &lt;p&gt;</a:t>
            </a:r>
          </a:p>
          <a:p>
            <a:pPr lvl="1"/>
            <a:r>
              <a:rPr lang="en-US" dirty="0" smtClean="0"/>
              <a:t>Tag list; &lt;</a:t>
            </a:r>
            <a:r>
              <a:rPr lang="en-US" dirty="0" err="1" smtClean="0"/>
              <a:t>ol</a:t>
            </a:r>
            <a:r>
              <a:rPr lang="en-US" dirty="0" smtClean="0"/>
              <a:t>&gt;, &lt;</a:t>
            </a:r>
            <a:r>
              <a:rPr lang="en-US" dirty="0" err="1" smtClean="0"/>
              <a:t>ul</a:t>
            </a:r>
            <a:r>
              <a:rPr lang="en-US" dirty="0" smtClean="0"/>
              <a:t>&gt;, &lt;li&gt;</a:t>
            </a:r>
          </a:p>
          <a:p>
            <a:pPr lvl="1"/>
            <a:r>
              <a:rPr lang="en-US" dirty="0" smtClean="0"/>
              <a:t>Tag table; &lt;table&gt;, &lt;</a:t>
            </a:r>
            <a:r>
              <a:rPr lang="en-US" dirty="0" err="1" smtClean="0"/>
              <a:t>tr</a:t>
            </a:r>
            <a:r>
              <a:rPr lang="en-US" dirty="0" smtClean="0"/>
              <a:t>&gt;, &lt;td&gt;, … </a:t>
            </a:r>
            <a:r>
              <a:rPr lang="en-US" dirty="0" err="1" smtClean="0"/>
              <a:t>dst</a:t>
            </a:r>
            <a:endParaRPr lang="en-US" dirty="0" smtClean="0"/>
          </a:p>
          <a:p>
            <a:pPr lvl="1"/>
            <a:r>
              <a:rPr lang="en-US" dirty="0" smtClean="0"/>
              <a:t>Tag boxes/block; </a:t>
            </a:r>
            <a:r>
              <a:rPr lang="en-US" dirty="0"/>
              <a:t>&lt;div&gt;</a:t>
            </a:r>
          </a:p>
          <a:p>
            <a:pPr lvl="1"/>
            <a:r>
              <a:rPr lang="en-US" dirty="0" smtClean="0"/>
              <a:t>Tag lines/inline &lt;</a:t>
            </a:r>
            <a:r>
              <a:rPr lang="en-US" dirty="0"/>
              <a:t>span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… </a:t>
            </a:r>
            <a:r>
              <a:rPr lang="en-US" dirty="0" err="1" smtClean="0"/>
              <a:t>dsb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Beberapa</a:t>
            </a:r>
            <a:r>
              <a:rPr lang="en-US" dirty="0" smtClean="0"/>
              <a:t> Tag-tag </a:t>
            </a:r>
            <a:r>
              <a:rPr lang="en-US" dirty="0" err="1" smtClean="0"/>
              <a:t>tersebut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Basic </a:t>
            </a:r>
            <a:r>
              <a:rPr lang="en-US" dirty="0"/>
              <a:t>- Tag Head &amp;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 </a:t>
            </a:r>
            <a:r>
              <a:rPr lang="en-US" dirty="0" err="1" smtClean="0"/>
              <a:t>pada</a:t>
            </a:r>
            <a:r>
              <a:rPr lang="en-US" dirty="0" smtClean="0"/>
              <a:t> Tag head.</a:t>
            </a:r>
          </a:p>
          <a:p>
            <a:r>
              <a:rPr lang="en-US" dirty="0" smtClean="0"/>
              <a:t>Element </a:t>
            </a:r>
            <a:r>
              <a:rPr lang="en-US" dirty="0" err="1" smtClean="0"/>
              <a:t>pada</a:t>
            </a:r>
            <a:r>
              <a:rPr lang="en-US" dirty="0" smtClean="0"/>
              <a:t> Tag body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Tag head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diantar</a:t>
            </a:r>
            <a:r>
              <a:rPr lang="en-US" dirty="0" smtClean="0"/>
              <a:t> tag html </a:t>
            </a:r>
            <a:r>
              <a:rPr lang="en-US" dirty="0" err="1" smtClean="0"/>
              <a:t>dan</a:t>
            </a:r>
            <a:r>
              <a:rPr lang="en-US" dirty="0" smtClean="0"/>
              <a:t> tag body.</a:t>
            </a:r>
          </a:p>
          <a:p>
            <a:endParaRPr lang="en-US" dirty="0" smtClean="0"/>
          </a:p>
          <a:p>
            <a:r>
              <a:rPr lang="en-US" dirty="0" smtClean="0"/>
              <a:t>Tag head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container/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metadata (data </a:t>
            </a:r>
            <a:r>
              <a:rPr lang="en-US" dirty="0" err="1" smtClean="0"/>
              <a:t>tentang</a:t>
            </a:r>
            <a:r>
              <a:rPr lang="en-US" dirty="0" smtClean="0"/>
              <a:t> data).</a:t>
            </a:r>
          </a:p>
          <a:p>
            <a:endParaRPr lang="en-US" dirty="0" smtClean="0"/>
          </a:p>
          <a:p>
            <a:r>
              <a:rPr lang="en-US" dirty="0" smtClean="0"/>
              <a:t>Metadata HTML </a:t>
            </a:r>
            <a:r>
              <a:rPr lang="en-US" dirty="0" err="1" smtClean="0"/>
              <a:t>adalah</a:t>
            </a:r>
            <a:r>
              <a:rPr lang="en-US" dirty="0" smtClean="0"/>
              <a:t> data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HTML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2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</a:t>
            </a:r>
            <a:r>
              <a:rPr lang="en-US" dirty="0" smtClean="0"/>
              <a:t>head</a:t>
            </a:r>
            <a:br>
              <a:rPr lang="en-US" dirty="0" smtClean="0"/>
            </a:br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Metadata </a:t>
            </a:r>
            <a:r>
              <a:rPr lang="en-US" dirty="0" err="1" smtClean="0"/>
              <a:t>mendefinisikan</a:t>
            </a:r>
            <a:r>
              <a:rPr lang="en-US" dirty="0" smtClean="0"/>
              <a:t> data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HTML.</a:t>
            </a:r>
          </a:p>
          <a:p>
            <a:endParaRPr lang="en-US" dirty="0" smtClean="0"/>
          </a:p>
          <a:p>
            <a:r>
              <a:rPr lang="en-US" dirty="0" smtClean="0"/>
              <a:t>Metadata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tipikal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&lt;title&gt;: Document title (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&lt;style&gt;: </a:t>
            </a:r>
            <a:r>
              <a:rPr lang="en-US" dirty="0" err="1"/>
              <a:t>informasi</a:t>
            </a:r>
            <a:r>
              <a:rPr lang="en-US" dirty="0"/>
              <a:t> style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dokumen</a:t>
            </a:r>
            <a:endParaRPr lang="en-US" dirty="0"/>
          </a:p>
          <a:p>
            <a:pPr lvl="1"/>
            <a:r>
              <a:rPr lang="en-US" dirty="0"/>
              <a:t>&lt;link&gt;: </a:t>
            </a:r>
            <a:r>
              <a:rPr lang="en-US" dirty="0" err="1"/>
              <a:t>untuk</a:t>
            </a:r>
            <a:r>
              <a:rPr lang="en-US" dirty="0"/>
              <a:t> link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file style sheets</a:t>
            </a:r>
          </a:p>
          <a:p>
            <a:pPr lvl="1"/>
            <a:r>
              <a:rPr lang="en-US" dirty="0"/>
              <a:t>&lt;script&gt;: client-side </a:t>
            </a:r>
            <a:r>
              <a:rPr lang="en-US" dirty="0" err="1"/>
              <a:t>Javascript</a:t>
            </a:r>
            <a:endParaRPr lang="en-US" dirty="0"/>
          </a:p>
          <a:p>
            <a:pPr lvl="1"/>
            <a:r>
              <a:rPr lang="en-US" dirty="0" smtClean="0"/>
              <a:t>&lt;meta&gt;: </a:t>
            </a:r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endParaRPr lang="en-US" dirty="0" smtClean="0"/>
          </a:p>
          <a:p>
            <a:pPr lvl="2"/>
            <a:r>
              <a:rPr lang="en-US" dirty="0" smtClean="0"/>
              <a:t>Character set</a:t>
            </a:r>
          </a:p>
          <a:p>
            <a:pPr lvl="2"/>
            <a:r>
              <a:rPr lang="en-US" dirty="0" smtClean="0"/>
              <a:t>Page description</a:t>
            </a:r>
          </a:p>
          <a:p>
            <a:pPr lvl="2"/>
            <a:r>
              <a:rPr lang="en-US" dirty="0" smtClean="0"/>
              <a:t>Keywords</a:t>
            </a:r>
          </a:p>
          <a:p>
            <a:pPr lvl="2"/>
            <a:r>
              <a:rPr lang="en-US" dirty="0" smtClean="0"/>
              <a:t>Author</a:t>
            </a:r>
          </a:p>
          <a:p>
            <a:pPr lvl="2"/>
            <a:r>
              <a:rPr lang="en-US" dirty="0" smtClean="0"/>
              <a:t>… </a:t>
            </a:r>
            <a:r>
              <a:rPr lang="en-US" dirty="0" err="1" smtClean="0"/>
              <a:t>dsb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21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</a:t>
            </a:r>
            <a:r>
              <a:rPr lang="en-US" dirty="0" smtClean="0"/>
              <a:t>head</a:t>
            </a:r>
            <a:br>
              <a:rPr lang="en-US" dirty="0" smtClean="0"/>
            </a:br>
            <a:r>
              <a:rPr lang="en-US" dirty="0" smtClean="0"/>
              <a:t>&lt;title&gt;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i="1" dirty="0" smtClean="0"/>
              <a:t>page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i="1" dirty="0" smtClean="0"/>
              <a:t>tab browser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i="1" dirty="0" smtClean="0"/>
              <a:t>page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yang </a:t>
            </a:r>
            <a:r>
              <a:rPr lang="en-US" dirty="0" err="1" smtClean="0"/>
              <a:t>tampil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di </a:t>
            </a:r>
            <a:r>
              <a:rPr lang="en-US" i="1" dirty="0" smtClean="0"/>
              <a:t>add favorite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i="1" dirty="0" smtClean="0"/>
              <a:t>page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yang </a:t>
            </a:r>
            <a:r>
              <a:rPr lang="en-US" dirty="0" err="1" smtClean="0"/>
              <a:t>tampil</a:t>
            </a:r>
            <a:r>
              <a:rPr lang="en-US" dirty="0" smtClean="0"/>
              <a:t> di </a:t>
            </a:r>
            <a:r>
              <a:rPr lang="en-US" i="1" dirty="0" smtClean="0"/>
              <a:t>search engine results</a:t>
            </a:r>
          </a:p>
        </p:txBody>
      </p:sp>
    </p:spTree>
    <p:extLst>
      <p:ext uri="{BB962C8B-B14F-4D97-AF65-F5344CB8AC3E}">
        <p14:creationId xmlns:p14="http://schemas.microsoft.com/office/powerpoint/2010/main" val="327023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</a:t>
            </a:r>
            <a:r>
              <a:rPr lang="en-US" dirty="0" smtClean="0"/>
              <a:t>head</a:t>
            </a:r>
            <a:br>
              <a:rPr lang="en-US" dirty="0" smtClean="0"/>
            </a:br>
            <a:r>
              <a:rPr lang="en-US" dirty="0" smtClean="0"/>
              <a:t>&lt;title&gt;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34022" y="3367028"/>
            <a:ext cx="4572000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!DOCTYPE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head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title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Judul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Halaman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title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/head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825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</a:t>
            </a:r>
            <a:r>
              <a:rPr lang="en-US" dirty="0" smtClean="0"/>
              <a:t>head</a:t>
            </a:r>
            <a:br>
              <a:rPr lang="en-US" dirty="0" smtClean="0"/>
            </a:br>
            <a:r>
              <a:rPr lang="en-US" dirty="0" smtClean="0"/>
              <a:t>&lt;style&gt;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style (</a:t>
            </a:r>
            <a:r>
              <a:rPr lang="en-US" dirty="0" err="1" smtClean="0"/>
              <a:t>tampilan</a:t>
            </a:r>
            <a:r>
              <a:rPr lang="en-US" dirty="0" smtClean="0"/>
              <a:t>) </a:t>
            </a:r>
            <a:r>
              <a:rPr lang="en-US" dirty="0" err="1" smtClean="0"/>
              <a:t>dokumen</a:t>
            </a:r>
            <a:r>
              <a:rPr lang="en-US" dirty="0" smtClean="0"/>
              <a:t> HTML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46340" y="4005855"/>
            <a:ext cx="6181594" cy="25853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!DOCTYPE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head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style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    body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background‐color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CE"/>
                </a:solidFill>
                <a:latin typeface="Consolas" panose="020B0609020204030204" pitchFamily="49" charset="0"/>
              </a:rPr>
              <a:t>powderblue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</a:p>
          <a:p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    h1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</a:p>
          <a:p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    p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blue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style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 smtClean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head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129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</a:t>
            </a:r>
            <a:r>
              <a:rPr lang="en-US" dirty="0" smtClean="0"/>
              <a:t>head</a:t>
            </a:r>
            <a:br>
              <a:rPr lang="en-US" dirty="0" smtClean="0"/>
            </a:br>
            <a:r>
              <a:rPr lang="en-US" dirty="0" smtClean="0"/>
              <a:t>&lt;link&gt;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style sheet </a:t>
            </a:r>
            <a:r>
              <a:rPr lang="en-US" dirty="0" err="1" smtClean="0"/>
              <a:t>berupa</a:t>
            </a:r>
            <a:r>
              <a:rPr lang="en-US" dirty="0" smtClean="0"/>
              <a:t> file </a:t>
            </a:r>
            <a:r>
              <a:rPr lang="en-US" dirty="0" err="1" smtClean="0"/>
              <a:t>eksternal</a:t>
            </a:r>
            <a:r>
              <a:rPr lang="en-US" dirty="0" smtClean="0"/>
              <a:t> (.</a:t>
            </a:r>
            <a:r>
              <a:rPr lang="en-US" dirty="0" err="1" smtClean="0"/>
              <a:t>css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346548" y="4193746"/>
            <a:ext cx="5981178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!DOCTYPE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head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link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rel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="stylesheet"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="mystyle.css"&gt;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/head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213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 </a:t>
            </a:r>
            <a:r>
              <a:rPr lang="en-US" dirty="0" err="1"/>
              <a:t>pada</a:t>
            </a:r>
            <a:r>
              <a:rPr lang="en-US" dirty="0"/>
              <a:t> Tag </a:t>
            </a:r>
            <a:r>
              <a:rPr lang="en-US" dirty="0" smtClean="0"/>
              <a:t>head</a:t>
            </a:r>
            <a:br>
              <a:rPr lang="en-US" dirty="0" smtClean="0"/>
            </a:br>
            <a:r>
              <a:rPr lang="en-US" dirty="0" smtClean="0"/>
              <a:t>&lt;script&gt;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mendefinisikan</a:t>
            </a:r>
            <a:r>
              <a:rPr lang="en-US" sz="2400" dirty="0" smtClean="0"/>
              <a:t> client-side </a:t>
            </a:r>
            <a:r>
              <a:rPr lang="en-US" sz="2400" dirty="0" err="1" smtClean="0"/>
              <a:t>javascript</a:t>
            </a:r>
            <a:r>
              <a:rPr lang="en-US" sz="2400" dirty="0" smtClean="0"/>
              <a:t>.</a:t>
            </a:r>
            <a:endParaRPr lang="en-US" sz="2400" dirty="0"/>
          </a:p>
          <a:p>
            <a:pPr marL="402336" lvl="1" indent="0">
              <a:buNone/>
            </a:pPr>
            <a:r>
              <a:rPr lang="en-US" sz="1800" b="1" dirty="0" smtClean="0"/>
              <a:t>Saran</a:t>
            </a:r>
            <a:r>
              <a:rPr lang="en-US" sz="1800" dirty="0" smtClean="0"/>
              <a:t>: script </a:t>
            </a:r>
            <a:r>
              <a:rPr lang="en-US" sz="1800" dirty="0" err="1" smtClean="0"/>
              <a:t>pada</a:t>
            </a:r>
            <a:r>
              <a:rPr lang="en-US" sz="1800" dirty="0" smtClean="0"/>
              <a:t> tag head </a:t>
            </a:r>
            <a:r>
              <a:rPr lang="en-US" sz="1800" dirty="0" err="1" smtClean="0"/>
              <a:t>sebaiknya</a:t>
            </a:r>
            <a:r>
              <a:rPr lang="en-US" sz="1800" dirty="0" smtClean="0"/>
              <a:t> </a:t>
            </a:r>
            <a:r>
              <a:rPr lang="en-US" sz="1800" dirty="0" err="1" smtClean="0"/>
              <a:t>hanya</a:t>
            </a:r>
            <a:r>
              <a:rPr lang="en-US" sz="1800" dirty="0" smtClean="0"/>
              <a:t> script yang </a:t>
            </a:r>
            <a:r>
              <a:rPr lang="en-US" sz="1800" dirty="0" err="1" smtClean="0"/>
              <a:t>bersifat</a:t>
            </a:r>
            <a:r>
              <a:rPr lang="en-US" sz="1800" dirty="0" smtClean="0"/>
              <a:t> </a:t>
            </a:r>
            <a:r>
              <a:rPr lang="en-US" sz="1800" dirty="0" err="1" smtClean="0"/>
              <a:t>inisialisasi</a:t>
            </a:r>
            <a:r>
              <a:rPr lang="en-US" sz="1800" dirty="0" smtClean="0"/>
              <a:t>, </a:t>
            </a:r>
            <a:r>
              <a:rPr lang="en-US" sz="1800" dirty="0" err="1" smtClean="0"/>
              <a:t>bukan</a:t>
            </a:r>
            <a:r>
              <a:rPr lang="en-US" sz="1800" dirty="0" smtClean="0"/>
              <a:t> script yang </a:t>
            </a:r>
            <a:r>
              <a:rPr lang="en-US" sz="1800" dirty="0" err="1" smtClean="0"/>
              <a:t>sifatnya</a:t>
            </a:r>
            <a:r>
              <a:rPr lang="en-US" sz="1800" dirty="0" smtClean="0"/>
              <a:t> </a:t>
            </a:r>
            <a:r>
              <a:rPr lang="en-US" sz="1800" dirty="0" err="1" smtClean="0"/>
              <a:t>pemrosesan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pengaksesan</a:t>
            </a:r>
            <a:r>
              <a:rPr lang="en-US" sz="1800" dirty="0" smtClean="0"/>
              <a:t> element </a:t>
            </a:r>
            <a:r>
              <a:rPr lang="en-US" sz="1800" dirty="0" err="1" smtClean="0"/>
              <a:t>pada</a:t>
            </a:r>
            <a:r>
              <a:rPr lang="en-US" sz="1800" dirty="0" smtClean="0"/>
              <a:t> area tag body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menghindari</a:t>
            </a:r>
            <a:r>
              <a:rPr lang="en-US" sz="1800" dirty="0" smtClean="0"/>
              <a:t> </a:t>
            </a:r>
            <a:r>
              <a:rPr lang="en-US" sz="1800" dirty="0" err="1" smtClean="0"/>
              <a:t>terjadinya</a:t>
            </a:r>
            <a:r>
              <a:rPr lang="en-US" sz="1800" dirty="0" smtClean="0"/>
              <a:t> unknown element.</a:t>
            </a:r>
          </a:p>
          <a:p>
            <a:r>
              <a:rPr lang="en-US" sz="2400" dirty="0" err="1" smtClean="0"/>
              <a:t>Contoh</a:t>
            </a:r>
            <a:r>
              <a:rPr lang="en-US" sz="2400" dirty="0"/>
              <a:t>:</a:t>
            </a:r>
            <a:endParaRPr lang="en-US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1459281" y="3993330"/>
            <a:ext cx="5906023" cy="25853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!DOCTYPE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head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script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function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siapkan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txtUcapan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"Hello JavaScript!"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script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/head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566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415</TotalTime>
  <Words>703</Words>
  <Application>Microsoft Office PowerPoint</Application>
  <PresentationFormat>On-screen Show (4:3)</PresentationFormat>
  <Paragraphs>115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Consolas</vt:lpstr>
      <vt:lpstr>Georgia</vt:lpstr>
      <vt:lpstr>Trebuchet MS</vt:lpstr>
      <vt:lpstr>Wingdings 2</vt:lpstr>
      <vt:lpstr>Theme-UPJ</vt:lpstr>
      <vt:lpstr>Pengolahan Informasi Berbasis Bahasa Pemrograman Script</vt:lpstr>
      <vt:lpstr>HTML Basic - Tag Head &amp; Body</vt:lpstr>
      <vt:lpstr>Element pada Tag head</vt:lpstr>
      <vt:lpstr>Element pada Tag head Metadata</vt:lpstr>
      <vt:lpstr>Element pada Tag head &lt;title&gt;</vt:lpstr>
      <vt:lpstr>Element pada Tag head &lt;title&gt;</vt:lpstr>
      <vt:lpstr>Element pada Tag head &lt;style&gt;</vt:lpstr>
      <vt:lpstr>Element pada Tag head &lt;link&gt;</vt:lpstr>
      <vt:lpstr>Element pada Tag head &lt;script&gt;</vt:lpstr>
      <vt:lpstr>Element pada Tag head &lt;meta&gt;</vt:lpstr>
      <vt:lpstr>Element pada Tag body</vt:lpstr>
      <vt:lpstr>Element pada Tag body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Augury El Rayeb</dc:creator>
  <cp:lastModifiedBy>Augury El Rayeb</cp:lastModifiedBy>
  <cp:revision>35</cp:revision>
  <cp:lastPrinted>2020-09-08T09:46:15Z</cp:lastPrinted>
  <dcterms:created xsi:type="dcterms:W3CDTF">2020-09-08T04:50:14Z</dcterms:created>
  <dcterms:modified xsi:type="dcterms:W3CDTF">2020-09-22T05:58:56Z</dcterms:modified>
</cp:coreProperties>
</file>