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sldIdLst>
    <p:sldId id="256" r:id="rId2"/>
    <p:sldId id="267" r:id="rId3"/>
    <p:sldId id="268" r:id="rId4"/>
    <p:sldId id="269" r:id="rId5"/>
    <p:sldId id="265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8FB6B3-1705-4FAA-B81A-441863EB2E2A}">
          <p14:sldIdLst>
            <p14:sldId id="256"/>
            <p14:sldId id="267"/>
            <p14:sldId id="268"/>
            <p14:sldId id="269"/>
          </p14:sldIdLst>
        </p14:section>
        <p14:section name="function" id="{57C1951D-2340-4345-97F7-BA80648ECAC3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84" d="100"/>
          <a:sy n="84" d="100"/>
        </p:scale>
        <p:origin x="115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id-ID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08/09/2020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Mata </a:t>
            </a:r>
            <a:r>
              <a:rPr lang="en-US" dirty="0" err="1" smtClean="0"/>
              <a:t>Kuliah</a:t>
            </a:r>
            <a:r>
              <a:rPr lang="en-US" dirty="0" smtClean="0"/>
              <a:t> PIBS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By: Augury El Rayeb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Rules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/>
          </a:bodyPr>
          <a:lstStyle/>
          <a:p>
            <a:r>
              <a:rPr lang="en-US" dirty="0" smtClean="0"/>
              <a:t>Grading </a:t>
            </a:r>
            <a:r>
              <a:rPr lang="en-US" dirty="0"/>
              <a:t>(Tentative)</a:t>
            </a:r>
          </a:p>
          <a:p>
            <a:pPr marL="411348" lvl="1" indent="0">
              <a:buNone/>
            </a:pPr>
            <a:r>
              <a:rPr lang="en-US" dirty="0">
                <a:solidFill>
                  <a:schemeClr val="tx2"/>
                </a:solidFill>
              </a:rPr>
              <a:t>	   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Assignment 1st	</a:t>
            </a:r>
            <a:r>
              <a:rPr lang="en-US" dirty="0" smtClean="0">
                <a:solidFill>
                  <a:schemeClr val="tx2"/>
                </a:solidFill>
              </a:rPr>
              <a:t>: 20 </a:t>
            </a:r>
            <a:r>
              <a:rPr lang="en-US" dirty="0">
                <a:solidFill>
                  <a:schemeClr val="tx2"/>
                </a:solidFill>
              </a:rPr>
              <a:t>%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Assignment 2nd	: </a:t>
            </a:r>
            <a:r>
              <a:rPr lang="en-US" dirty="0" smtClean="0">
                <a:solidFill>
                  <a:schemeClr val="tx2"/>
                </a:solidFill>
              </a:rPr>
              <a:t>20 </a:t>
            </a:r>
            <a:r>
              <a:rPr lang="en-US" dirty="0">
                <a:solidFill>
                  <a:schemeClr val="tx2"/>
                </a:solidFill>
              </a:rPr>
              <a:t>%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MidTerm</a:t>
            </a:r>
            <a:r>
              <a:rPr lang="en-US" dirty="0" smtClean="0">
                <a:solidFill>
                  <a:schemeClr val="tx2"/>
                </a:solidFill>
              </a:rPr>
              <a:t> Project	: 25 </a:t>
            </a:r>
            <a:r>
              <a:rPr lang="en-US" dirty="0">
                <a:solidFill>
                  <a:schemeClr val="tx2"/>
                </a:solidFill>
              </a:rPr>
              <a:t>%      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Final </a:t>
            </a:r>
            <a:r>
              <a:rPr lang="en-US" dirty="0" smtClean="0">
                <a:solidFill>
                  <a:schemeClr val="tx2"/>
                </a:solidFill>
              </a:rPr>
              <a:t>Project</a:t>
            </a: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	: 35 </a:t>
            </a:r>
            <a:r>
              <a:rPr lang="en-US" dirty="0">
                <a:solidFill>
                  <a:schemeClr val="tx2"/>
                </a:solidFill>
              </a:rPr>
              <a:t>%            </a:t>
            </a:r>
          </a:p>
          <a:p>
            <a:endParaRPr lang="en-US" dirty="0" smtClean="0"/>
          </a:p>
          <a:p>
            <a:r>
              <a:rPr lang="en-US" dirty="0" smtClean="0"/>
              <a:t>Dispensation </a:t>
            </a:r>
            <a:r>
              <a:rPr lang="en-US" dirty="0"/>
              <a:t>delay class 15 </a:t>
            </a:r>
            <a:r>
              <a:rPr lang="en-US" dirty="0" smtClean="0"/>
              <a:t>minutes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148064" y="2996952"/>
            <a:ext cx="936104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3630215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Total = 100%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3851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script </a:t>
            </a:r>
            <a:r>
              <a:rPr lang="en-US" dirty="0" err="1"/>
              <a:t>pemrogramming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 smtClean="0"/>
              <a:t>dengan</a:t>
            </a:r>
            <a:r>
              <a:rPr lang="en-US" dirty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media </a:t>
            </a:r>
            <a:r>
              <a:rPr lang="en-US" dirty="0" err="1"/>
              <a:t>penyaji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teknik-teknik</a:t>
            </a:r>
            <a:r>
              <a:rPr lang="en-US" dirty="0"/>
              <a:t> </a:t>
            </a:r>
            <a:r>
              <a:rPr lang="en-US" dirty="0" smtClean="0"/>
              <a:t>script </a:t>
            </a:r>
            <a:r>
              <a:rPr lang="en-US" dirty="0" err="1" smtClean="0"/>
              <a:t>pemrogramming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data </a:t>
            </a:r>
            <a:r>
              <a:rPr lang="en-US" dirty="0" err="1"/>
              <a:t>dengan</a:t>
            </a:r>
            <a:r>
              <a:rPr lang="en-US" dirty="0"/>
              <a:t> script programming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/>
              <a:t>script programming.</a:t>
            </a:r>
          </a:p>
        </p:txBody>
      </p:sp>
    </p:spTree>
    <p:extLst>
      <p:ext uri="{BB962C8B-B14F-4D97-AF65-F5344CB8AC3E}">
        <p14:creationId xmlns:p14="http://schemas.microsoft.com/office/powerpoint/2010/main" val="2890868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script programming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diolah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disajikan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media </a:t>
            </a:r>
            <a:r>
              <a:rPr lang="en-US" dirty="0" err="1"/>
              <a:t>penyaji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(</a:t>
            </a:r>
            <a:r>
              <a:rPr lang="en-US" dirty="0" err="1"/>
              <a:t>berbasis</a:t>
            </a:r>
            <a:r>
              <a:rPr lang="en-US" dirty="0"/>
              <a:t> web)</a:t>
            </a:r>
          </a:p>
        </p:txBody>
      </p:sp>
    </p:spTree>
    <p:extLst>
      <p:ext uri="{BB962C8B-B14F-4D97-AF65-F5344CB8AC3E}">
        <p14:creationId xmlns:p14="http://schemas.microsoft.com/office/powerpoint/2010/main" val="1110736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7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3422</TotalTime>
  <Words>146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Georgia</vt:lpstr>
      <vt:lpstr>Trebuchet MS</vt:lpstr>
      <vt:lpstr>Wingdings 2</vt:lpstr>
      <vt:lpstr>Urban</vt:lpstr>
      <vt:lpstr>Pengolahan Informasi Berbasis Bahasa Pemrograman Script</vt:lpstr>
      <vt:lpstr>Main Rules</vt:lpstr>
      <vt:lpstr>Deskripsi Singkat </vt:lpstr>
      <vt:lpstr>Unsur Capaian Pembelajaran</vt:lpstr>
      <vt:lpstr>That’s 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Augury El Rayeb</dc:creator>
  <cp:lastModifiedBy>Augury El Rayeb</cp:lastModifiedBy>
  <cp:revision>342</cp:revision>
  <dcterms:created xsi:type="dcterms:W3CDTF">2011-09-16T02:11:44Z</dcterms:created>
  <dcterms:modified xsi:type="dcterms:W3CDTF">2020-09-08T05:17:59Z</dcterms:modified>
</cp:coreProperties>
</file>