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56" r:id="rId3"/>
    <p:sldId id="257" r:id="rId4"/>
    <p:sldId id="281" r:id="rId5"/>
    <p:sldId id="293" r:id="rId6"/>
    <p:sldId id="295" r:id="rId7"/>
    <p:sldId id="284" r:id="rId8"/>
    <p:sldId id="294" r:id="rId9"/>
    <p:sldId id="275" r:id="rId10"/>
    <p:sldId id="262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45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A903D-4C4C-455F-9AFB-548C8D73FF8E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F2D9FB-3617-475B-ADE7-E75E035B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54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1" y="3675529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99109F7-F90D-47DB-B178-E97250A084A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dirty="0" smtClean="0"/>
              <a:t>By: Augury El Rayeb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95193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91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55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26/10/2020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308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Mobile Device Programming Technology (Python Script)</a:t>
            </a:r>
            <a:r>
              <a:rPr lang="en-US" sz="1200" baseline="0" smtClean="0">
                <a:solidFill>
                  <a:schemeClr val="bg1"/>
                </a:solidFill>
              </a:rPr>
              <a:t> | IST205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560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12926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574686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26/10/2020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48755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26/10/2020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878385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26/10/2020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3440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27491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2272"/>
            <a:ext cx="762000" cy="365760"/>
          </a:xfrm>
        </p:spPr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17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86756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806331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5976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36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792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9109F7-F90D-47DB-B178-E97250A084A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610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99109F7-F90D-47DB-B178-E97250A084A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83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106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93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2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10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138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0" name="Rectangle 29"/>
          <p:cNvSpPr/>
          <p:nvPr/>
        </p:nvSpPr>
        <p:spPr>
          <a:xfrm>
            <a:off x="1" y="308278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360248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4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7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99109F7-F90D-47DB-B178-E97250A084A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Augury El Rayeb,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Mobile Device Programming Technology</a:t>
            </a:r>
            <a:r>
              <a:rPr lang="en-US" sz="1200" baseline="0" dirty="0" smtClean="0">
                <a:solidFill>
                  <a:schemeClr val="bg1"/>
                </a:solidFill>
              </a:rPr>
              <a:t> | INS205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463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26/10/2020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485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Python SL4A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UI Façade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Augury El Rayeb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70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UI Façade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Method </a:t>
            </a:r>
            <a:r>
              <a:rPr lang="en-US" dirty="0" err="1" smtClean="0"/>
              <a:t>dialogCreate</a:t>
            </a:r>
            <a:r>
              <a:rPr lang="en-US" dirty="0" err="1" smtClean="0"/>
              <a:t>DatePicker</a:t>
            </a:r>
            <a:r>
              <a:rPr lang="en-US" dirty="0" smtClean="0"/>
              <a:t>() </a:t>
            </a:r>
          </a:p>
          <a:p>
            <a:r>
              <a:rPr lang="en-US" dirty="0" smtClean="0"/>
              <a:t>Method </a:t>
            </a:r>
            <a:r>
              <a:rPr lang="en-US" dirty="0" err="1" smtClean="0"/>
              <a:t>dialogDismiss</a:t>
            </a:r>
            <a:r>
              <a:rPr lang="en-US" dirty="0" smtClean="0"/>
              <a:t>()</a:t>
            </a:r>
            <a:endParaRPr lang="en-US" dirty="0"/>
          </a:p>
          <a:p>
            <a:r>
              <a:rPr lang="en-US" dirty="0" smtClean="0"/>
              <a:t>Method </a:t>
            </a:r>
            <a:r>
              <a:rPr lang="en-US" dirty="0" err="1"/>
              <a:t>dialogGetResponse</a:t>
            </a:r>
            <a:r>
              <a:rPr lang="en-US" dirty="0"/>
              <a:t>()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smtClean="0"/>
              <a:t>dialog date picker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999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Method </a:t>
            </a:r>
            <a:r>
              <a:rPr lang="en-US" dirty="0" err="1"/>
              <a:t>dialogCreateDatePicker</a:t>
            </a:r>
            <a:r>
              <a:rPr lang="en-US" dirty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Method </a:t>
            </a:r>
            <a:r>
              <a:rPr lang="en-US" dirty="0" err="1"/>
              <a:t>dialogCreateDatePicker</a:t>
            </a:r>
            <a:r>
              <a:rPr lang="en-US" dirty="0"/>
              <a:t>()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dialog.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deklarasikan</a:t>
            </a:r>
            <a:r>
              <a:rPr lang="en-US" dirty="0" smtClean="0"/>
              <a:t> </a:t>
            </a:r>
            <a:r>
              <a:rPr lang="en-US" dirty="0" err="1" smtClean="0"/>
              <a:t>dialogCreateDatePicker</a:t>
            </a:r>
            <a:r>
              <a:rPr lang="en-US" dirty="0" smtClean="0"/>
              <a:t>(), </a:t>
            </a:r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gunakan</a:t>
            </a:r>
            <a:r>
              <a:rPr lang="en-US" dirty="0" smtClean="0"/>
              <a:t> method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dialogShow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()</a:t>
            </a:r>
            <a:r>
              <a:rPr lang="en-US" dirty="0" smtClean="0"/>
              <a:t> agar dialog </a:t>
            </a:r>
            <a:r>
              <a:rPr lang="en-US" dirty="0" smtClean="0"/>
              <a:t>date picker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tampil</a:t>
            </a:r>
            <a:r>
              <a:rPr lang="en-US" dirty="0" smtClean="0"/>
              <a:t>.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diperhatikan</a:t>
            </a:r>
            <a:r>
              <a:rPr lang="en-US" dirty="0" smtClean="0"/>
              <a:t>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dialog date picker </a:t>
            </a:r>
            <a:r>
              <a:rPr lang="en-US" dirty="0" err="1" smtClean="0"/>
              <a:t>disarankan</a:t>
            </a:r>
            <a:r>
              <a:rPr lang="en-US" dirty="0" smtClean="0"/>
              <a:t> agar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method </a:t>
            </a:r>
            <a:r>
              <a:rPr lang="en-US" dirty="0" err="1" smtClean="0"/>
              <a:t>dialogDismiss</a:t>
            </a:r>
            <a:r>
              <a:rPr lang="en-US" dirty="0" smtClean="0"/>
              <a:t>()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menutup</a:t>
            </a:r>
            <a:r>
              <a:rPr lang="en-US" dirty="0" smtClean="0"/>
              <a:t> dialog date picker.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577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 </a:t>
            </a:r>
            <a:r>
              <a:rPr lang="en-US" dirty="0" err="1" smtClean="0"/>
              <a:t>dialogCreateDatePicker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menampilkan</a:t>
            </a:r>
            <a:r>
              <a:rPr lang="en-US" sz="2400" dirty="0"/>
              <a:t> </a:t>
            </a:r>
            <a:r>
              <a:rPr lang="en-US" sz="2400" dirty="0" err="1" smtClean="0"/>
              <a:t>datepicker</a:t>
            </a:r>
            <a:r>
              <a:rPr lang="en-US" sz="2400" dirty="0" smtClean="0"/>
              <a:t> (input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memilih</a:t>
            </a:r>
            <a:r>
              <a:rPr lang="en-US" sz="2400" dirty="0" smtClean="0"/>
              <a:t> </a:t>
            </a:r>
            <a:r>
              <a:rPr lang="en-US" sz="2400" dirty="0" err="1" smtClean="0"/>
              <a:t>tanggal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calendar).</a:t>
            </a:r>
          </a:p>
          <a:p>
            <a:pPr marL="109728" indent="0">
              <a:buNone/>
            </a:pPr>
            <a:endParaRPr lang="en-US" sz="1000" i="1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endParaRPr lang="en-US" sz="10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endParaRPr lang="en-US" sz="1000" i="1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endParaRPr lang="en-US" sz="10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2336" lvl="1" indent="0">
              <a:buClr>
                <a:srgbClr val="C0504D"/>
              </a:buClr>
              <a:buNone/>
            </a:pPr>
            <a:endParaRPr lang="en-US" sz="2400" dirty="0" smtClean="0">
              <a:solidFill>
                <a:srgbClr val="C0504D"/>
              </a:solidFill>
            </a:endParaRPr>
          </a:p>
          <a:p>
            <a:pPr marL="402336" lvl="1" indent="0">
              <a:buClr>
                <a:srgbClr val="C0504D"/>
              </a:buClr>
              <a:buNone/>
            </a:pPr>
            <a:endParaRPr lang="en-US" sz="2400" dirty="0" smtClean="0">
              <a:solidFill>
                <a:srgbClr val="C0504D"/>
              </a:solidFill>
            </a:endParaRPr>
          </a:p>
          <a:p>
            <a:pPr marL="402336" lvl="1" indent="0">
              <a:buClr>
                <a:srgbClr val="C0504D"/>
              </a:buClr>
              <a:buNone/>
            </a:pPr>
            <a:r>
              <a:rPr lang="en-US" sz="2400" dirty="0" err="1" smtClean="0">
                <a:solidFill>
                  <a:srgbClr val="C0504D"/>
                </a:solidFill>
              </a:rPr>
              <a:t>Contoh</a:t>
            </a:r>
            <a:r>
              <a:rPr lang="en-US" sz="2400" dirty="0" smtClean="0">
                <a:solidFill>
                  <a:srgbClr val="C0504D"/>
                </a:solidFill>
              </a:rPr>
              <a:t> </a:t>
            </a:r>
            <a:r>
              <a:rPr lang="en-US" sz="2400" dirty="0" err="1" smtClean="0">
                <a:solidFill>
                  <a:srgbClr val="C0504D"/>
                </a:solidFill>
              </a:rPr>
              <a:t>pembuatan</a:t>
            </a:r>
            <a:r>
              <a:rPr lang="en-US" sz="2400" dirty="0" smtClean="0">
                <a:solidFill>
                  <a:srgbClr val="C0504D"/>
                </a:solidFill>
              </a:rPr>
              <a:t> dialog date picker:</a:t>
            </a:r>
            <a:endParaRPr lang="en-US" sz="2400" dirty="0">
              <a:solidFill>
                <a:srgbClr val="C0504D"/>
              </a:solidFill>
            </a:endParaRPr>
          </a:p>
          <a:p>
            <a:pPr marL="402336" lvl="1" indent="0">
              <a:buClr>
                <a:srgbClr val="C0504D"/>
              </a:buClr>
              <a:buNone/>
            </a:pPr>
            <a:endParaRPr lang="en-US" sz="1000" dirty="0">
              <a:solidFill>
                <a:srgbClr val="C0504D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51978" y="3007905"/>
            <a:ext cx="7734822" cy="432048"/>
          </a:xfrm>
          <a:prstGeom prst="rect">
            <a:avLst/>
          </a:prstGeom>
          <a:solidFill>
            <a:srgbClr val="4F81BD">
              <a:alpha val="2588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nama_object</a:t>
            </a:r>
            <a:r>
              <a:rPr lang="en-US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&gt;.</a:t>
            </a:r>
            <a:r>
              <a:rPr lang="en-US" b="1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dialogCreateDatePicker</a:t>
            </a:r>
            <a:r>
              <a:rPr lang="en-US" i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51978" y="4827755"/>
            <a:ext cx="7734822" cy="14404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96875" lvl="0" indent="0">
              <a:buClr>
                <a:srgbClr val="9BBB59"/>
              </a:buClr>
              <a:buNone/>
            </a:pPr>
            <a:r>
              <a:rPr lang="en-US" dirty="0" smtClean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import </a:t>
            </a:r>
            <a:r>
              <a:rPr lang="en-US" dirty="0" err="1" smtClean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androidhelper</a:t>
            </a:r>
            <a:endParaRPr lang="en-US" dirty="0">
              <a:solidFill>
                <a:prstClr val="black"/>
              </a:solidFill>
              <a:latin typeface="Courier New" panose="02070309020205020404" pitchFamily="49" charset="0"/>
              <a:ea typeface="Calibri" panose="020F0502020204030204" pitchFamily="34" charset="0"/>
            </a:endParaRPr>
          </a:p>
          <a:p>
            <a:pPr marL="396875" lvl="0" indent="0">
              <a:buClr>
                <a:srgbClr val="9BBB59"/>
              </a:buClr>
              <a:buNone/>
            </a:pP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droid = </a:t>
            </a:r>
            <a:r>
              <a:rPr lang="en-US" dirty="0" err="1" smtClean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androidhelper.Android</a:t>
            </a: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()</a:t>
            </a:r>
          </a:p>
          <a:p>
            <a:pPr marL="396875" lvl="0" indent="0">
              <a:buClr>
                <a:srgbClr val="9BBB59"/>
              </a:buClr>
              <a:buNone/>
            </a:pP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droid.</a:t>
            </a:r>
            <a:r>
              <a:rPr lang="en-US" b="1" dirty="0" err="1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dialogCreateDatePicker</a:t>
            </a: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()</a:t>
            </a:r>
          </a:p>
          <a:p>
            <a:pPr marL="396875" lvl="0" indent="0">
              <a:buClr>
                <a:srgbClr val="9BBB59"/>
              </a:buClr>
              <a:buNone/>
            </a:pP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droid.dialogShow</a:t>
            </a:r>
            <a:r>
              <a:rPr lang="en-US" dirty="0" smtClean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()</a:t>
            </a:r>
            <a:endParaRPr lang="en-US" dirty="0">
              <a:solidFill>
                <a:prstClr val="black"/>
              </a:solidFill>
              <a:latin typeface="Courier New" panose="02070309020205020404" pitchFamily="49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22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 </a:t>
            </a:r>
            <a:r>
              <a:rPr lang="en-US" dirty="0" err="1" smtClean="0"/>
              <a:t>dialogDismiss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menutup</a:t>
            </a:r>
            <a:r>
              <a:rPr lang="en-US" dirty="0"/>
              <a:t> dialog yang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/>
              <a:t>dibuka</a:t>
            </a:r>
            <a:r>
              <a:rPr lang="en-US" dirty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/>
              <a:t>method </a:t>
            </a:r>
            <a:r>
              <a:rPr lang="en-US" dirty="0" err="1"/>
              <a:t>dialogShow</a:t>
            </a:r>
            <a:r>
              <a:rPr lang="en-US" dirty="0" smtClean="0"/>
              <a:t>().</a:t>
            </a:r>
          </a:p>
          <a:p>
            <a:endParaRPr lang="en-US" dirty="0" smtClean="0"/>
          </a:p>
          <a:p>
            <a:r>
              <a:rPr lang="en-US" dirty="0" smtClean="0"/>
              <a:t>Method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dipanggil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dialog.</a:t>
            </a:r>
          </a:p>
          <a:p>
            <a:endParaRPr lang="en-US" dirty="0" smtClean="0"/>
          </a:p>
          <a:p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/>
              <a:t>method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multiple </a:t>
            </a:r>
            <a:r>
              <a:rPr lang="en-US" dirty="0" smtClean="0"/>
              <a:t>dialog.</a:t>
            </a:r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64504" y="5920351"/>
            <a:ext cx="7722296" cy="347897"/>
          </a:xfrm>
          <a:prstGeom prst="rect">
            <a:avLst/>
          </a:prstGeom>
          <a:solidFill>
            <a:srgbClr val="4F81BD">
              <a:alpha val="2588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en-US" i="1" dirty="0">
                <a:solidFill>
                  <a:schemeClr val="tx1"/>
                </a:solidFill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droid</a:t>
            </a: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&gt;.</a:t>
            </a:r>
            <a:r>
              <a:rPr 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dialogDismiss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</a:t>
            </a:r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62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 </a:t>
            </a:r>
            <a:r>
              <a:rPr lang="en-US" dirty="0" err="1" smtClean="0"/>
              <a:t>dialogGetResponse</a:t>
            </a:r>
            <a:r>
              <a:rPr lang="en-US" dirty="0" smtClean="0"/>
              <a:t>()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/>
              <a:t>D</a:t>
            </a:r>
            <a:r>
              <a:rPr lang="en-US" dirty="0" smtClean="0"/>
              <a:t>ialog Date Picker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membaca</a:t>
            </a:r>
            <a:r>
              <a:rPr lang="en-US" sz="2400" dirty="0"/>
              <a:t> </a:t>
            </a:r>
            <a:r>
              <a:rPr lang="en-US" sz="2400" dirty="0" err="1"/>
              <a:t>respon</a:t>
            </a:r>
            <a:r>
              <a:rPr lang="en-US" sz="2400" dirty="0"/>
              <a:t> </a:t>
            </a:r>
            <a:r>
              <a:rPr lang="en-US" sz="2400" dirty="0" err="1"/>
              <a:t>pengguna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dialog. 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/>
              <a:t>dari</a:t>
            </a:r>
            <a:r>
              <a:rPr lang="en-US" sz="2400" dirty="0"/>
              <a:t> method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dialog date picker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berupa</a:t>
            </a:r>
            <a:r>
              <a:rPr lang="en-US" sz="2400" dirty="0" smtClean="0"/>
              <a:t> </a:t>
            </a:r>
            <a:r>
              <a:rPr lang="en-US" sz="2400" dirty="0"/>
              <a:t>JSON data </a:t>
            </a:r>
            <a:r>
              <a:rPr lang="en-US" sz="2400" dirty="0" smtClean="0"/>
              <a:t>set: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2787542"/>
            <a:ext cx="8224312" cy="732272"/>
          </a:xfrm>
          <a:prstGeom prst="rect">
            <a:avLst/>
          </a:prstGeom>
          <a:solidFill>
            <a:srgbClr val="4F81BD">
              <a:alpha val="2588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i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variabel_penampung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= &lt;</a:t>
            </a:r>
            <a:r>
              <a:rPr lang="en-US" sz="1600" i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nama_object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dialogGetResponse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().result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4904441"/>
            <a:ext cx="8224312" cy="1734354"/>
          </a:xfrm>
          <a:prstGeom prst="rect">
            <a:avLst/>
          </a:prstGeom>
          <a:solidFill>
            <a:srgbClr val="4F81BD">
              <a:alpha val="2588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67512" lvl="2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{‘</a:t>
            </a:r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</a:t>
            </a:r>
            <a:r>
              <a:rPr lang="en-US" sz="2000" dirty="0" smtClean="0">
                <a:solidFill>
                  <a:schemeClr val="tx1"/>
                </a:solidFill>
              </a:rPr>
              <a:t>’:&lt;</a:t>
            </a:r>
            <a:r>
              <a:rPr lang="en-US" sz="2000" dirty="0" err="1">
                <a:solidFill>
                  <a:schemeClr val="tx1"/>
                </a:solidFill>
              </a:rPr>
              <a:t>index_item_yang_dipilih</a:t>
            </a:r>
            <a:r>
              <a:rPr lang="en-US" sz="2000" dirty="0" smtClean="0">
                <a:solidFill>
                  <a:schemeClr val="tx1"/>
                </a:solidFill>
              </a:rPr>
              <a:t>&gt;,</a:t>
            </a:r>
          </a:p>
          <a:p>
            <a:pPr marL="667512" lvl="2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 ‘</a:t>
            </a:r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</a:t>
            </a:r>
            <a:r>
              <a:rPr lang="en-US" sz="2000" dirty="0" smtClean="0">
                <a:solidFill>
                  <a:schemeClr val="tx1"/>
                </a:solidFill>
              </a:rPr>
              <a:t>’:&lt;angka_tahun_4_digit&gt;, </a:t>
            </a:r>
          </a:p>
          <a:p>
            <a:pPr marL="667512" lvl="2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‘</a:t>
            </a:r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month</a:t>
            </a:r>
            <a:r>
              <a:rPr lang="en-US" sz="2000" dirty="0">
                <a:solidFill>
                  <a:schemeClr val="tx1"/>
                </a:solidFill>
              </a:rPr>
              <a:t>’: &lt;</a:t>
            </a:r>
            <a:r>
              <a:rPr lang="en-US" sz="2000" dirty="0" err="1" smtClean="0">
                <a:solidFill>
                  <a:schemeClr val="tx1"/>
                </a:solidFill>
              </a:rPr>
              <a:t>angka_bulan</a:t>
            </a:r>
            <a:r>
              <a:rPr lang="en-US" sz="2000" dirty="0" smtClean="0">
                <a:solidFill>
                  <a:schemeClr val="tx1"/>
                </a:solidFill>
              </a:rPr>
              <a:t>&gt;, </a:t>
            </a:r>
          </a:p>
          <a:p>
            <a:pPr marL="667512" lvl="2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 ‘</a:t>
            </a:r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</a:t>
            </a:r>
            <a:r>
              <a:rPr lang="en-US" sz="2000" dirty="0" smtClean="0">
                <a:solidFill>
                  <a:schemeClr val="tx1"/>
                </a:solidFill>
              </a:rPr>
              <a:t>’: </a:t>
            </a:r>
            <a:r>
              <a:rPr lang="en-US" sz="2000" dirty="0">
                <a:solidFill>
                  <a:schemeClr val="tx1"/>
                </a:solidFill>
              </a:rPr>
              <a:t>&lt;</a:t>
            </a:r>
            <a:r>
              <a:rPr lang="en-US" sz="2000" dirty="0" err="1" smtClean="0">
                <a:solidFill>
                  <a:schemeClr val="tx1"/>
                </a:solidFill>
              </a:rPr>
              <a:t>angka_hari</a:t>
            </a:r>
            <a:r>
              <a:rPr lang="en-US" sz="2000" dirty="0" smtClean="0">
                <a:solidFill>
                  <a:schemeClr val="tx1"/>
                </a:solidFill>
              </a:rPr>
              <a:t>&gt;}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57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 </a:t>
            </a:r>
            <a:r>
              <a:rPr lang="en-US" dirty="0" err="1" smtClean="0"/>
              <a:t>dialogGetResponse</a:t>
            </a:r>
            <a:r>
              <a:rPr lang="en-US" dirty="0" smtClean="0"/>
              <a:t>() </a:t>
            </a:r>
            <a:r>
              <a:rPr lang="en-US" dirty="0" err="1" smtClean="0"/>
              <a:t>untuk</a:t>
            </a:r>
            <a:r>
              <a:rPr lang="en-US" dirty="0" smtClean="0"/>
              <a:t> Dialog Date Picker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2336" lvl="1" indent="0">
              <a:buClr>
                <a:srgbClr val="C0504D"/>
              </a:buClr>
              <a:buNone/>
            </a:pPr>
            <a:r>
              <a:rPr lang="en-US" sz="2400" dirty="0" err="1" smtClean="0">
                <a:solidFill>
                  <a:srgbClr val="C0504D"/>
                </a:solidFill>
              </a:rPr>
              <a:t>Contoh</a:t>
            </a:r>
            <a:r>
              <a:rPr lang="en-US" sz="2400" dirty="0">
                <a:solidFill>
                  <a:srgbClr val="C0504D"/>
                </a:solidFill>
              </a:rPr>
              <a:t>:</a:t>
            </a:r>
          </a:p>
          <a:p>
            <a:pPr marL="402336" lvl="1" indent="0">
              <a:buClr>
                <a:srgbClr val="C0504D"/>
              </a:buClr>
              <a:buNone/>
            </a:pPr>
            <a:endParaRPr lang="en-US" sz="1000" dirty="0">
              <a:solidFill>
                <a:srgbClr val="C0504D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2488" y="2643075"/>
            <a:ext cx="8224312" cy="32208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96875" lvl="0" indent="0">
              <a:buClr>
                <a:srgbClr val="9BBB59"/>
              </a:buClr>
              <a:buNone/>
            </a:pPr>
            <a:r>
              <a:rPr lang="en-US" sz="2000" dirty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import </a:t>
            </a:r>
            <a:r>
              <a:rPr lang="en-US" sz="2000" dirty="0" err="1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androidhelper</a:t>
            </a:r>
            <a:endParaRPr lang="en-US" sz="2000" dirty="0">
              <a:solidFill>
                <a:prstClr val="black"/>
              </a:solidFill>
              <a:latin typeface="Courier New" panose="02070309020205020404" pitchFamily="49" charset="0"/>
              <a:ea typeface="Calibri" panose="020F0502020204030204" pitchFamily="34" charset="0"/>
            </a:endParaRPr>
          </a:p>
          <a:p>
            <a:pPr marL="396875" lvl="0" indent="0">
              <a:buClr>
                <a:srgbClr val="9BBB59"/>
              </a:buClr>
              <a:buNone/>
            </a:pPr>
            <a:r>
              <a:rPr lang="en-US" sz="2000" dirty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droid = </a:t>
            </a:r>
            <a:r>
              <a:rPr lang="en-US" sz="2000" dirty="0" err="1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androidhelper.Android</a:t>
            </a:r>
            <a:r>
              <a:rPr lang="en-US" sz="2000" dirty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()</a:t>
            </a:r>
          </a:p>
          <a:p>
            <a:pPr marL="396875" lvl="0" indent="0">
              <a:buClr>
                <a:srgbClr val="9BBB59"/>
              </a:buClr>
              <a:buNone/>
            </a:pP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droid.</a:t>
            </a:r>
            <a:r>
              <a:rPr lang="en-US" b="1" dirty="0" err="1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dialogCreateDatePicker</a:t>
            </a: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()</a:t>
            </a:r>
          </a:p>
          <a:p>
            <a:pPr marL="396875" lvl="0" indent="0">
              <a:buClr>
                <a:srgbClr val="9BBB59"/>
              </a:buClr>
              <a:buNone/>
            </a:pP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droid.dialogShow</a:t>
            </a: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()</a:t>
            </a:r>
          </a:p>
          <a:p>
            <a:pPr marL="396875" lvl="0" indent="0">
              <a:buClr>
                <a:srgbClr val="9BBB59"/>
              </a:buClr>
              <a:buNone/>
            </a:pP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tanggal</a:t>
            </a: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=</a:t>
            </a: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droid.dialogGetResponse</a:t>
            </a: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().result</a:t>
            </a:r>
          </a:p>
          <a:p>
            <a:pPr marL="396875" lvl="0" indent="0">
              <a:buClr>
                <a:srgbClr val="9BBB59"/>
              </a:buClr>
              <a:buNone/>
            </a:pP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hari</a:t>
            </a: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tanggal</a:t>
            </a: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[‘day’]</a:t>
            </a:r>
          </a:p>
          <a:p>
            <a:pPr marL="396875" lvl="0" indent="0">
              <a:buClr>
                <a:srgbClr val="9BBB59"/>
              </a:buClr>
              <a:buNone/>
            </a:pP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bulan</a:t>
            </a: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tanggal</a:t>
            </a: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[‘month’]</a:t>
            </a:r>
          </a:p>
          <a:p>
            <a:pPr marL="396875" lvl="0" indent="0">
              <a:buClr>
                <a:srgbClr val="9BBB59"/>
              </a:buClr>
              <a:buNone/>
            </a:pP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tahun</a:t>
            </a: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tanggal</a:t>
            </a: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[‘year’]</a:t>
            </a:r>
          </a:p>
          <a:p>
            <a:pPr marL="396875" lvl="0" indent="0">
              <a:buClr>
                <a:srgbClr val="9BBB59"/>
              </a:buClr>
              <a:buNone/>
            </a:pP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print(</a:t>
            </a: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hari</a:t>
            </a: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bulan</a:t>
            </a: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tahun</a:t>
            </a: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)</a:t>
            </a:r>
          </a:p>
          <a:p>
            <a:pPr marL="396875" lvl="0" indent="0">
              <a:buClr>
                <a:srgbClr val="9BBB59"/>
              </a:buClr>
              <a:buNone/>
            </a:pPr>
            <a:r>
              <a:rPr lang="en-US" dirty="0" err="1" smtClean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droid.dialogDismiss</a:t>
            </a:r>
            <a:r>
              <a:rPr lang="en-US" dirty="0" smtClean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()</a:t>
            </a:r>
            <a:endParaRPr lang="en-US" dirty="0">
              <a:solidFill>
                <a:prstClr val="black"/>
              </a:solidFill>
              <a:latin typeface="Courier New" panose="02070309020205020404" pitchFamily="49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91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072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Latihan</a:t>
            </a:r>
            <a:r>
              <a:rPr lang="en-US" dirty="0"/>
              <a:t> SL4A UI </a:t>
            </a:r>
            <a:r>
              <a:rPr lang="en-US" dirty="0" smtClean="0"/>
              <a:t>Façade - </a:t>
            </a:r>
            <a:r>
              <a:rPr lang="en-US" dirty="0" err="1" smtClean="0"/>
              <a:t>Multidialog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630" y="1204210"/>
            <a:ext cx="6413326" cy="4154984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import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androidhelper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  <a:ea typeface="Calibri" panose="020F0502020204030204" pitchFamily="34" charset="0"/>
            </a:endParaRPr>
          </a:p>
          <a:p>
            <a:pPr lvl="0"/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 =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androidhelper.Android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()</a:t>
            </a:r>
          </a:p>
          <a:p>
            <a:pPr lvl="0"/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droid.dialogCreateInput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(“FORMULIR”, “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NAMA: 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“, “ ”, “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text” 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)</a:t>
            </a:r>
          </a:p>
          <a:p>
            <a:pPr lvl="0"/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droid.dialogSetPositiveButtonText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(“OK")</a:t>
            </a:r>
          </a:p>
          <a:p>
            <a:pPr lvl="0"/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droid.dialogSetNegativeButtonText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(“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Batal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")</a:t>
            </a:r>
          </a:p>
          <a:p>
            <a:pPr lvl="0"/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droid.dialogShow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()</a:t>
            </a:r>
          </a:p>
          <a:p>
            <a:pPr lvl="0"/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hasil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=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droid.dialogGetResponse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().result</a:t>
            </a:r>
          </a:p>
          <a:p>
            <a:pPr lvl="0"/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if </a:t>
            </a:r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hasil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[‘which’]==“positive”:</a:t>
            </a:r>
          </a:p>
          <a:p>
            <a:pPr lvl="0"/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	</a:t>
            </a:r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nama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=</a:t>
            </a:r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hasil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[‘value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’]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  <a:ea typeface="Calibri" panose="020F0502020204030204" pitchFamily="34" charset="0"/>
            </a:endParaRPr>
          </a:p>
          <a:p>
            <a:pPr lvl="0"/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else:</a:t>
            </a:r>
          </a:p>
          <a:p>
            <a:pPr lvl="0"/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	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exit()</a:t>
            </a:r>
          </a:p>
          <a:p>
            <a:pPr lvl="0" algn="just"/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droid.dialogDismiss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()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  <a:ea typeface="Calibri" panose="020F0502020204030204" pitchFamily="34" charset="0"/>
            </a:endParaRPr>
          </a:p>
          <a:p>
            <a:pPr lvl="0"/>
            <a:endParaRPr lang="en-US" sz="1200" dirty="0" smtClean="0">
              <a:solidFill>
                <a:prstClr val="black"/>
              </a:solidFill>
              <a:latin typeface="Consolas" panose="020B0609020204030204" pitchFamily="49" charset="0"/>
              <a:ea typeface="Calibri" panose="020F0502020204030204" pitchFamily="34" charset="0"/>
            </a:endParaRPr>
          </a:p>
          <a:p>
            <a:pPr lvl="0"/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droid.dialogCreateAlert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(“JENIS KELAMIN”)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  <a:ea typeface="Calibri" panose="020F0502020204030204" pitchFamily="34" charset="0"/>
            </a:endParaRPr>
          </a:p>
          <a:p>
            <a:pPr lvl="0"/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droid.dialogSetItems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([ “</a:t>
            </a:r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Pria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”, “</a:t>
            </a:r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Wanita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”])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  <a:ea typeface="Calibri" panose="020F0502020204030204" pitchFamily="34" charset="0"/>
            </a:endParaRPr>
          </a:p>
          <a:p>
            <a:pPr lvl="0"/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droid.dialogShow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()</a:t>
            </a:r>
          </a:p>
          <a:p>
            <a:pPr lvl="0"/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hasil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=</a:t>
            </a:r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droid.dialogGetResponse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().result</a:t>
            </a:r>
          </a:p>
          <a:p>
            <a:pPr lvl="0"/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if </a:t>
            </a:r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hasil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[‘item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’]==0:</a:t>
            </a:r>
          </a:p>
          <a:p>
            <a:pPr lvl="0"/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	</a:t>
            </a:r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jk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=“</a:t>
            </a:r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Pria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”</a:t>
            </a:r>
          </a:p>
          <a:p>
            <a:pPr lvl="0"/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else:</a:t>
            </a:r>
          </a:p>
          <a:p>
            <a:pPr lvl="0"/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	</a:t>
            </a:r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jk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=“</a:t>
            </a:r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Wanita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”</a:t>
            </a:r>
          </a:p>
          <a:p>
            <a:pPr lvl="0"/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droid.dialogDismiss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()</a:t>
            </a:r>
            <a:endParaRPr lang="en-US" sz="1200" dirty="0" smtClean="0">
              <a:solidFill>
                <a:prstClr val="black"/>
              </a:solidFill>
              <a:latin typeface="Consolas" panose="020B0609020204030204" pitchFamily="49" charset="0"/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69709" y="4095522"/>
            <a:ext cx="5586609" cy="267765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droid.dialogCreateDatePicker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()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  <a:ea typeface="Calibri" panose="020F0502020204030204" pitchFamily="34" charset="0"/>
            </a:endParaRPr>
          </a:p>
          <a:p>
            <a:pPr lvl="0"/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droid.dialogShow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()</a:t>
            </a:r>
          </a:p>
          <a:p>
            <a:pPr lvl="0"/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hasil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=</a:t>
            </a:r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droid.dialogGetResponse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().result</a:t>
            </a:r>
          </a:p>
          <a:p>
            <a:pPr lvl="0"/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hari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=</a:t>
            </a:r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hasil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[‘day’]</a:t>
            </a:r>
          </a:p>
          <a:p>
            <a:pPr lvl="0"/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bln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=</a:t>
            </a:r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hasil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[‘month’]</a:t>
            </a:r>
          </a:p>
          <a:p>
            <a:pPr lvl="0"/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thn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=</a:t>
            </a:r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hasil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[‘year’]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  <a:ea typeface="Calibri" panose="020F0502020204030204" pitchFamily="34" charset="0"/>
            </a:endParaRPr>
          </a:p>
          <a:p>
            <a:pPr lvl="0" algn="just"/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droid.dialogDismiss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()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  <a:ea typeface="Calibri" panose="020F0502020204030204" pitchFamily="34" charset="0"/>
            </a:endParaRPr>
          </a:p>
          <a:p>
            <a:pPr lvl="0"/>
            <a:endParaRPr lang="en-US" sz="1200" dirty="0" smtClean="0">
              <a:solidFill>
                <a:prstClr val="black"/>
              </a:solidFill>
              <a:latin typeface="Consolas" panose="020B0609020204030204" pitchFamily="49" charset="0"/>
              <a:ea typeface="Calibri" panose="020F0502020204030204" pitchFamily="34" charset="0"/>
            </a:endParaRPr>
          </a:p>
          <a:p>
            <a:pPr lvl="0"/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dataUser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=</a:t>
            </a:r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nama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+”\n “+</a:t>
            </a:r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jk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+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”\n 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“+</a:t>
            </a:r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str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</a:t>
            </a:r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hari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)+”/”+</a:t>
            </a:r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str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</a:t>
            </a:r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bln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)+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”/”+</a:t>
            </a:r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str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</a:t>
            </a:r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thn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)</a:t>
            </a:r>
            <a:endParaRPr lang="en-US" sz="1200" dirty="0" smtClean="0">
              <a:solidFill>
                <a:prstClr val="black"/>
              </a:solidFill>
              <a:latin typeface="Consolas" panose="020B0609020204030204" pitchFamily="49" charset="0"/>
              <a:ea typeface="Calibri" panose="020F0502020204030204" pitchFamily="34" charset="0"/>
            </a:endParaRPr>
          </a:p>
          <a:p>
            <a:pPr lvl="0"/>
            <a:endParaRPr lang="en-US" sz="1200" dirty="0" smtClean="0">
              <a:solidFill>
                <a:prstClr val="black"/>
              </a:solidFill>
              <a:latin typeface="Consolas" panose="020B0609020204030204" pitchFamily="49" charset="0"/>
              <a:ea typeface="Calibri" panose="020F0502020204030204" pitchFamily="34" charset="0"/>
            </a:endParaRPr>
          </a:p>
          <a:p>
            <a:pPr lvl="0"/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droid.dialogCreateAlert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(“DATA”, </a:t>
            </a:r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dataUser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)</a:t>
            </a:r>
          </a:p>
          <a:p>
            <a:r>
              <a:rPr lang="en-US" sz="1200" dirty="0" err="1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droid.dialogSetPositiveButtonText</a:t>
            </a:r>
            <a:r>
              <a:rPr lang="en-US" sz="1200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(“SELESAI")</a:t>
            </a:r>
            <a:endParaRPr lang="en-US" sz="1200" dirty="0">
              <a:solidFill>
                <a:prstClr val="black"/>
              </a:solidFill>
              <a:latin typeface="Consolas" panose="020B0609020204030204" pitchFamily="49" charset="0"/>
              <a:ea typeface="Calibri" panose="020F0502020204030204" pitchFamily="34" charset="0"/>
            </a:endParaRPr>
          </a:p>
          <a:p>
            <a:pPr lvl="0"/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droid.dialogShow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()</a:t>
            </a:r>
          </a:p>
          <a:p>
            <a:pPr lvl="0"/>
            <a:r>
              <a:rPr lang="en-US" sz="1200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droid.dialogDismiss</a:t>
            </a:r>
            <a:r>
              <a:rPr lang="en-US" sz="1200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()</a:t>
            </a:r>
            <a:endParaRPr lang="en-US" sz="1200" dirty="0" smtClean="0">
              <a:solidFill>
                <a:prstClr val="black"/>
              </a:solidFill>
              <a:latin typeface="Consolas" panose="020B0609020204030204" pitchFamily="49" charset="0"/>
              <a:ea typeface="Calibri" panose="020F0502020204030204" pitchFamily="34" charset="0"/>
            </a:endParaRPr>
          </a:p>
        </p:txBody>
      </p:sp>
      <p:sp>
        <p:nvSpPr>
          <p:cNvPr id="6" name="Bent-Up Arrow 5"/>
          <p:cNvSpPr/>
          <p:nvPr/>
        </p:nvSpPr>
        <p:spPr>
          <a:xfrm rot="5400000">
            <a:off x="2426431" y="5335814"/>
            <a:ext cx="744326" cy="941398"/>
          </a:xfrm>
          <a:prstGeom prst="bentUpArrow">
            <a:avLst>
              <a:gd name="adj1" fmla="val 33414"/>
              <a:gd name="adj2" fmla="val 25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321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7723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E11B32B5-4DCD-4BFE-AFF8-C7F875C2669E}" vid="{DB517ECF-2B52-4556-AAAB-CCE18EBB3B31}"/>
    </a:ext>
  </a:extLst>
</a:theme>
</file>

<file path=ppt/theme/theme2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Theme-UPJ</Template>
  <TotalTime>763</TotalTime>
  <Words>420</Words>
  <Application>Microsoft Office PowerPoint</Application>
  <PresentationFormat>On-screen Show (4:3)</PresentationFormat>
  <Paragraphs>95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Calibri</vt:lpstr>
      <vt:lpstr>Consolas</vt:lpstr>
      <vt:lpstr>Courier New</vt:lpstr>
      <vt:lpstr>Georgia</vt:lpstr>
      <vt:lpstr>Times New Roman</vt:lpstr>
      <vt:lpstr>Trebuchet MS</vt:lpstr>
      <vt:lpstr>Wingdings 2</vt:lpstr>
      <vt:lpstr>Theme-UPJ</vt:lpstr>
      <vt:lpstr>Urban</vt:lpstr>
      <vt:lpstr>Python SL4A</vt:lpstr>
      <vt:lpstr>UI Façade #3</vt:lpstr>
      <vt:lpstr>Method dialogCreateDatePicker()</vt:lpstr>
      <vt:lpstr>Method dialogCreateDatePicker()</vt:lpstr>
      <vt:lpstr>Method dialogDismiss()</vt:lpstr>
      <vt:lpstr>Method dialogGetResponse() untuk Dialog Date Picker</vt:lpstr>
      <vt:lpstr>Method dialogGetResponse() untuk Dialog Date Picker</vt:lpstr>
      <vt:lpstr>Latihan SL4A UI Façade - Multidialog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SL4A</dc:title>
  <dc:creator>Augury El Rayeb</dc:creator>
  <cp:lastModifiedBy>Augury El Rayeb</cp:lastModifiedBy>
  <cp:revision>63</cp:revision>
  <dcterms:created xsi:type="dcterms:W3CDTF">2020-10-12T07:38:31Z</dcterms:created>
  <dcterms:modified xsi:type="dcterms:W3CDTF">2020-10-26T07:48:50Z</dcterms:modified>
</cp:coreProperties>
</file>