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81" r:id="rId4"/>
    <p:sldId id="282" r:id="rId5"/>
    <p:sldId id="274" r:id="rId6"/>
    <p:sldId id="283" r:id="rId7"/>
    <p:sldId id="284" r:id="rId8"/>
    <p:sldId id="275" r:id="rId9"/>
    <p:sldId id="262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98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A903D-4C4C-455F-9AFB-548C8D73FF8E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2D9FB-3617-475B-ADE7-E75E035B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5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99109F7-F90D-47DB-B178-E97250A084A7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5193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9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55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17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36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9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9109F7-F90D-47DB-B178-E97250A084A7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10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99109F7-F90D-47DB-B178-E97250A084A7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8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0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9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38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99109F7-F90D-47DB-B178-E97250A084A7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Mobile Device Programming Technology</a:t>
            </a:r>
            <a:r>
              <a:rPr lang="en-US" sz="1200" baseline="0" dirty="0" smtClean="0">
                <a:solidFill>
                  <a:schemeClr val="bg1"/>
                </a:solidFill>
              </a:rPr>
              <a:t> | INS205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46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 SL4A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UI Façade #1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70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Menggunakan</a:t>
            </a:r>
            <a:r>
              <a:rPr lang="en-US" dirty="0"/>
              <a:t> library/class </a:t>
            </a:r>
            <a:r>
              <a:rPr lang="en-US" dirty="0" err="1"/>
              <a:t>androidhelper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r>
              <a:rPr lang="en-US" dirty="0" err="1" smtClean="0"/>
              <a:t>untuk</a:t>
            </a:r>
            <a:r>
              <a:rPr lang="en-US" dirty="0" smtClean="0"/>
              <a:t> button/</a:t>
            </a:r>
            <a:r>
              <a:rPr lang="en-US" dirty="0" err="1" smtClean="0"/>
              <a:t>tombol</a:t>
            </a:r>
            <a:endParaRPr lang="en-US" dirty="0" smtClean="0"/>
          </a:p>
          <a:p>
            <a:r>
              <a:rPr lang="en-US" dirty="0" smtClean="0"/>
              <a:t>Method </a:t>
            </a:r>
            <a:r>
              <a:rPr lang="en-US" dirty="0" err="1" smtClean="0"/>
              <a:t>dialogGetResponse</a:t>
            </a:r>
            <a:r>
              <a:rPr lang="en-US" dirty="0" smtClean="0"/>
              <a:t>() </a:t>
            </a:r>
            <a:r>
              <a:rPr lang="en-US" dirty="0" err="1" smtClean="0"/>
              <a:t>untuk</a:t>
            </a:r>
            <a:r>
              <a:rPr lang="en-US" dirty="0" smtClean="0"/>
              <a:t> button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99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r>
              <a:rPr lang="en-US" dirty="0" err="1" smtClean="0"/>
              <a:t>untuk</a:t>
            </a:r>
            <a:r>
              <a:rPr lang="en-US" dirty="0" smtClean="0"/>
              <a:t> Button/</a:t>
            </a:r>
            <a:r>
              <a:rPr lang="en-US" dirty="0" err="1" smtClean="0"/>
              <a:t>Tombol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untuk</a:t>
            </a:r>
            <a:r>
              <a:rPr lang="en-US" dirty="0" smtClean="0"/>
              <a:t> button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disertakan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dialog (</a:t>
            </a:r>
            <a:r>
              <a:rPr lang="en-US" dirty="0" err="1" smtClean="0"/>
              <a:t>nanti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coba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dialogCreateAlert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dirty="0" smtClean="0"/>
              <a:t>Method </a:t>
            </a:r>
            <a:r>
              <a:rPr lang="en-US" dirty="0" err="1" smtClean="0"/>
              <a:t>untuk</a:t>
            </a:r>
            <a:r>
              <a:rPr lang="en-US" dirty="0" smtClean="0"/>
              <a:t> button </a:t>
            </a:r>
            <a:r>
              <a:rPr lang="en-US" dirty="0" err="1" smtClean="0"/>
              <a:t>dideklarasikan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mendeklarasikan</a:t>
            </a:r>
            <a:r>
              <a:rPr lang="en-US" dirty="0" smtClean="0"/>
              <a:t> dialog sebagai </a:t>
            </a:r>
            <a:r>
              <a:rPr lang="en-US" dirty="0" err="1" smtClean="0"/>
              <a:t>induknya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deklarasikan</a:t>
            </a:r>
            <a:r>
              <a:rPr lang="en-US" dirty="0" smtClean="0"/>
              <a:t> dialog </a:t>
            </a:r>
            <a:r>
              <a:rPr lang="en-US" dirty="0" err="1" smtClean="0"/>
              <a:t>dan</a:t>
            </a:r>
            <a:r>
              <a:rPr lang="en-US" dirty="0" smtClean="0"/>
              <a:t> button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method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dialogShow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</a:t>
            </a:r>
            <a:r>
              <a:rPr lang="en-US" dirty="0" smtClean="0"/>
              <a:t> agar dialog </a:t>
            </a:r>
            <a:r>
              <a:rPr lang="en-US" dirty="0" err="1" smtClean="0"/>
              <a:t>beserta</a:t>
            </a:r>
            <a:r>
              <a:rPr lang="en-US" dirty="0" smtClean="0"/>
              <a:t> button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tampil</a:t>
            </a:r>
            <a:r>
              <a:rPr lang="en-US" dirty="0" smtClean="0"/>
              <a:t>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657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Method </a:t>
            </a:r>
            <a:r>
              <a:rPr lang="en-US" dirty="0" err="1"/>
              <a:t>untuk</a:t>
            </a:r>
            <a:r>
              <a:rPr lang="en-US" dirty="0"/>
              <a:t> Button/</a:t>
            </a:r>
            <a:r>
              <a:rPr lang="en-US" dirty="0" err="1"/>
              <a:t>Tombol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257248"/>
          </a:xfrm>
        </p:spPr>
        <p:txBody>
          <a:bodyPr>
            <a:normAutofit/>
          </a:bodyPr>
          <a:lstStyle/>
          <a:p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method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button;</a:t>
            </a:r>
          </a:p>
          <a:p>
            <a:endParaRPr lang="en-US" dirty="0" smtClean="0"/>
          </a:p>
          <a:p>
            <a:pPr lvl="1"/>
            <a:r>
              <a:rPr lang="en-US" dirty="0" err="1"/>
              <a:t>dialogSetPositiveButtonText</a:t>
            </a:r>
            <a:r>
              <a:rPr lang="en-US" dirty="0"/>
              <a:t>() </a:t>
            </a:r>
            <a:endParaRPr lang="en-US" sz="16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40275" lvl="0" indent="-4389438">
              <a:buClr>
                <a:srgbClr val="9BBB59"/>
              </a:buClr>
              <a:buNone/>
            </a:pPr>
            <a:endParaRPr lang="en-US" sz="14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40275" lvl="0" indent="-4389438">
              <a:buClr>
                <a:srgbClr val="9BBB59"/>
              </a:buClr>
              <a:buNone/>
            </a:pPr>
            <a:endParaRPr lang="en-US" sz="17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40275" lvl="0" indent="-4389438">
              <a:buClr>
                <a:srgbClr val="9BBB59"/>
              </a:buClr>
              <a:buNone/>
            </a:pPr>
            <a:endParaRPr lang="en-US" sz="17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endParaRPr lang="en-US" sz="1400" dirty="0" smtClean="0"/>
          </a:p>
          <a:p>
            <a:pPr lvl="1"/>
            <a:r>
              <a:rPr lang="en-US" dirty="0" err="1" smtClean="0"/>
              <a:t>dialogSetNegativeButtonText</a:t>
            </a:r>
            <a:r>
              <a:rPr lang="en-US" dirty="0" smtClean="0"/>
              <a:t>()</a:t>
            </a:r>
            <a:endParaRPr lang="en-US" sz="1700" dirty="0" smtClean="0"/>
          </a:p>
          <a:p>
            <a:pPr marL="4740275" indent="-4389438">
              <a:buNone/>
            </a:pPr>
            <a:endParaRPr lang="en-US" sz="1400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40275" indent="-4389438">
              <a:buNone/>
            </a:pPr>
            <a:endParaRPr lang="en-US" sz="1700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40275" indent="-4389438">
              <a:buNone/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2488" y="3469793"/>
            <a:ext cx="8224312" cy="360040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nama_object</a:t>
            </a:r>
            <a:r>
              <a:rPr lang="en-US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r>
              <a:rPr lang="en-US" b="1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dialogSetPositiveButtonText</a:t>
            </a:r>
            <a:r>
              <a:rPr lang="en-US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(&lt;</a:t>
            </a:r>
            <a:r>
              <a:rPr lang="en-US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string_tombol</a:t>
            </a:r>
            <a:r>
              <a:rPr lang="en-US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5176470"/>
            <a:ext cx="8224312" cy="360040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i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nama_object</a:t>
            </a:r>
            <a:r>
              <a:rPr lang="en-US" i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r>
              <a:rPr lang="en-US" b="1" i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dialogSetNegativeButtonText</a:t>
            </a:r>
            <a:r>
              <a:rPr lang="en-US" i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(&lt;</a:t>
            </a:r>
            <a:r>
              <a:rPr lang="en-US" i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string_tombol</a:t>
            </a:r>
            <a:r>
              <a:rPr lang="en-US" i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25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smtClean="0"/>
              <a:t>Button/</a:t>
            </a:r>
            <a:r>
              <a:rPr lang="en-US" dirty="0" err="1" smtClean="0"/>
              <a:t>Tombol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Method </a:t>
            </a:r>
            <a:r>
              <a:rPr lang="en-US" dirty="0" err="1" smtClean="0"/>
              <a:t>dialogCreateAlert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2336" lvl="1" indent="0">
              <a:buNone/>
            </a:pPr>
            <a:r>
              <a:rPr lang="en-US" dirty="0" err="1" smtClean="0"/>
              <a:t>Contoh</a:t>
            </a:r>
            <a:r>
              <a:rPr lang="en-US" dirty="0"/>
              <a:t>:</a:t>
            </a:r>
          </a:p>
          <a:p>
            <a:pPr marL="402336" lvl="1" indent="0">
              <a:buNone/>
            </a:pPr>
            <a:endParaRPr lang="en-US" sz="1100" dirty="0"/>
          </a:p>
          <a:p>
            <a:pPr marL="396875" indent="0">
              <a:buNone/>
            </a:pPr>
            <a:endParaRPr lang="en-US" sz="1800" b="1" dirty="0" smtClean="0"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396875" indent="0">
              <a:buNone/>
            </a:pPr>
            <a:endParaRPr lang="en-US" sz="1800" b="1" dirty="0"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396875" indent="0">
              <a:buNone/>
            </a:pPr>
            <a:endParaRPr lang="en-US" sz="1800" b="1" dirty="0" smtClean="0"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396875" indent="0">
              <a:buNone/>
            </a:pPr>
            <a:endParaRPr lang="en-US" sz="1800" b="1" dirty="0"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396875" indent="0">
              <a:buNone/>
            </a:pPr>
            <a:endParaRPr lang="en-US" sz="1800" b="1" dirty="0"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396875" indent="0">
              <a:buNone/>
            </a:pPr>
            <a:endParaRPr lang="en-US" sz="1800" b="1" dirty="0" smtClean="0"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901700" indent="-673100">
              <a:lnSpc>
                <a:spcPct val="110000"/>
              </a:lnSpc>
              <a:buNone/>
            </a:pP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</a:rPr>
              <a:t>Ket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</a:rPr>
              <a:t>: - </a:t>
            </a:r>
            <a:r>
              <a:rPr lang="en-US" sz="1800" b="1" dirty="0" err="1">
                <a:latin typeface="Calibri" panose="020F0502020204030204" pitchFamily="34" charset="0"/>
                <a:ea typeface="Calibri" panose="020F0502020204030204" pitchFamily="34" charset="0"/>
              </a:rPr>
              <a:t>dialogCreateAlert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</a:rPr>
              <a:t>()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hanya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membuat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dialog </a:t>
            </a: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</a:rPr>
              <a:t>alert, </a:t>
            </a:r>
            <a:r>
              <a:rPr lang="en-US" sz="1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kemudian</a:t>
            </a: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dialogSetPositiveButtonText</a:t>
            </a:r>
            <a:r>
              <a:rPr lang="en-US" sz="18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()</a:t>
            </a: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membuat</a:t>
            </a: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</a:rPr>
              <a:t> button/</a:t>
            </a:r>
            <a:r>
              <a:rPr lang="en-US" sz="1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tombol</a:t>
            </a: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</a:rPr>
              <a:t> Okay </a:t>
            </a:r>
            <a:r>
              <a:rPr lang="en-US" sz="1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untuk</a:t>
            </a: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</a:rPr>
              <a:t> dialog alert </a:t>
            </a:r>
            <a:r>
              <a:rPr lang="en-US" sz="1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tersebut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714375" indent="-485775">
              <a:lnSpc>
                <a:spcPct val="110000"/>
              </a:lnSpc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</a:rPr>
              <a:t>-  </a:t>
            </a:r>
            <a:r>
              <a:rPr lang="en-US" sz="1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Untuk</a:t>
            </a: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latin typeface="Calibri" panose="020F0502020204030204" pitchFamily="34" charset="0"/>
                <a:ea typeface="Calibri" panose="020F0502020204030204" pitchFamily="34" charset="0"/>
              </a:rPr>
              <a:t>menampilkan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</a:rPr>
              <a:t> dialog </a:t>
            </a:r>
            <a:r>
              <a:rPr lang="en-US" sz="18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alert </a:t>
            </a:r>
            <a:r>
              <a:rPr lang="en-US" sz="1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tersebut</a:t>
            </a: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digunakan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method </a:t>
            </a:r>
            <a:r>
              <a:rPr lang="en-US" sz="1800" b="1" dirty="0" err="1">
                <a:latin typeface="Calibri" panose="020F0502020204030204" pitchFamily="34" charset="0"/>
                <a:ea typeface="Calibri" panose="020F0502020204030204" pitchFamily="34" charset="0"/>
              </a:rPr>
              <a:t>dialogShow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</a:rPr>
              <a:t>().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14375" indent="0">
              <a:lnSpc>
                <a:spcPct val="110000"/>
              </a:lnSpc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142" y="2689623"/>
            <a:ext cx="7803715" cy="1477328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396875" indent="0">
              <a:buNone/>
            </a:pP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import </a:t>
            </a: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</a:rPr>
              <a:t>androidhelper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marL="396875" indent="0">
              <a:buNone/>
            </a:pP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droid = </a:t>
            </a: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</a:rPr>
              <a:t>androidhelper.Android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  <a:p>
            <a:pPr marL="396875" indent="0">
              <a:buNone/>
            </a:pP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</a:rPr>
              <a:t>droid.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dialogCreateAlert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(“</a:t>
            </a: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</a:rPr>
              <a:t>Perhatian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”, “</a:t>
            </a: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</a:rPr>
              <a:t>ini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 dialog alert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</a:rPr>
              <a:t>”)</a:t>
            </a:r>
          </a:p>
          <a:p>
            <a:pPr marL="396875" indent="0">
              <a:buNone/>
            </a:pPr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</a:rPr>
              <a:t>Droid.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dialogSetPositiveButtonText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(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</a:rPr>
              <a:t>“Okay”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marL="396875" indent="0">
              <a:buNone/>
            </a:pP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</a:rPr>
              <a:t>droid.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dialogShow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478020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dialogGetResponse</a:t>
            </a:r>
            <a:r>
              <a:rPr lang="en-US" dirty="0" smtClean="0"/>
              <a:t>() </a:t>
            </a:r>
            <a:r>
              <a:rPr lang="en-US" dirty="0" err="1" smtClean="0"/>
              <a:t>untuk</a:t>
            </a:r>
            <a:r>
              <a:rPr lang="en-US" dirty="0" smtClean="0"/>
              <a:t>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membaca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dialog.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/>
              <a:t>dari</a:t>
            </a:r>
            <a:r>
              <a:rPr lang="en-US" sz="2400" dirty="0"/>
              <a:t> method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JSON data set.</a:t>
            </a:r>
          </a:p>
          <a:p>
            <a:endParaRPr lang="en-US" sz="2400" dirty="0" smtClean="0"/>
          </a:p>
          <a:p>
            <a:r>
              <a:rPr lang="en-US" sz="2400" dirty="0"/>
              <a:t>Method </a:t>
            </a:r>
            <a:r>
              <a:rPr lang="en-US" sz="2400" dirty="0" err="1"/>
              <a:t>dialogGetResponse</a:t>
            </a:r>
            <a:r>
              <a:rPr lang="en-US" sz="2400" dirty="0"/>
              <a:t>()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diletakkan</a:t>
            </a:r>
            <a:r>
              <a:rPr lang="en-US" sz="2400" dirty="0" smtClean="0"/>
              <a:t> </a:t>
            </a:r>
            <a:r>
              <a:rPr lang="en-US" sz="2400" dirty="0" err="1"/>
              <a:t>setelah</a:t>
            </a:r>
            <a:r>
              <a:rPr lang="en-US" sz="2400" dirty="0"/>
              <a:t> method </a:t>
            </a:r>
            <a:r>
              <a:rPr lang="en-US" sz="2400" dirty="0" err="1"/>
              <a:t>dialogShow</a:t>
            </a:r>
            <a:r>
              <a:rPr lang="en-US" sz="2400" dirty="0" smtClean="0"/>
              <a:t>().</a:t>
            </a:r>
          </a:p>
          <a:p>
            <a:endParaRPr lang="en-US" sz="2400" dirty="0"/>
          </a:p>
          <a:p>
            <a:r>
              <a:rPr lang="en-US" sz="2400" dirty="0" smtClean="0"/>
              <a:t>Method </a:t>
            </a:r>
            <a:r>
              <a:rPr lang="en-US" sz="2400" dirty="0" err="1"/>
              <a:t>dialogGetResponse</a:t>
            </a:r>
            <a:r>
              <a:rPr lang="en-US" sz="2400" dirty="0"/>
              <a:t>()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menahan</a:t>
            </a:r>
            <a:r>
              <a:rPr lang="en-US" sz="2400" dirty="0"/>
              <a:t> dialog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tetap</a:t>
            </a:r>
            <a:r>
              <a:rPr lang="en-US" sz="2400" dirty="0"/>
              <a:t> </a:t>
            </a:r>
            <a:r>
              <a:rPr lang="en-US" sz="2400" dirty="0" err="1"/>
              <a:t>tampil</a:t>
            </a:r>
            <a:r>
              <a:rPr lang="en-US" sz="2400" dirty="0"/>
              <a:t>,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merespon</a:t>
            </a:r>
            <a:r>
              <a:rPr lang="en-US" sz="2400" dirty="0"/>
              <a:t> </a:t>
            </a:r>
            <a:r>
              <a:rPr lang="en-US" sz="2400" dirty="0" smtClean="0"/>
              <a:t>dialog.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67774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dialogGetResponse</a:t>
            </a:r>
            <a:r>
              <a:rPr lang="en-US" dirty="0" smtClean="0"/>
              <a:t>() </a:t>
            </a:r>
            <a:r>
              <a:rPr lang="en-US" dirty="0" err="1" smtClean="0"/>
              <a:t>untuk</a:t>
            </a:r>
            <a:r>
              <a:rPr lang="en-US" dirty="0" smtClean="0"/>
              <a:t>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membaca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dialog. 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/>
              <a:t>dari</a:t>
            </a:r>
            <a:r>
              <a:rPr lang="en-US" sz="2400" dirty="0"/>
              <a:t> method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JSON data </a:t>
            </a:r>
            <a:r>
              <a:rPr lang="en-US" sz="2400" dirty="0" smtClean="0"/>
              <a:t>set</a:t>
            </a:r>
            <a:r>
              <a:rPr lang="en-US" sz="2400" dirty="0" smtClean="0"/>
              <a:t>:</a:t>
            </a: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57200" y="2787542"/>
            <a:ext cx="8224312" cy="732272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i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variabel_penampung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= &lt;</a:t>
            </a:r>
            <a:r>
              <a:rPr lang="en-US" sz="1600" i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nama_object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dialogGetResponse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().result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527895"/>
            <a:ext cx="8224312" cy="732272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67512" lvl="2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{‘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</a:t>
            </a:r>
            <a:r>
              <a:rPr lang="en-US" sz="2000" dirty="0">
                <a:solidFill>
                  <a:schemeClr val="tx1"/>
                </a:solidFill>
              </a:rPr>
              <a:t>’:’&lt;</a:t>
            </a:r>
            <a:r>
              <a:rPr lang="en-US" sz="2000" dirty="0" err="1">
                <a:solidFill>
                  <a:schemeClr val="tx1"/>
                </a:solidFill>
              </a:rPr>
              <a:t>jenisButton</a:t>
            </a:r>
            <a:r>
              <a:rPr lang="en-US" sz="2000" dirty="0">
                <a:solidFill>
                  <a:schemeClr val="tx1"/>
                </a:solidFill>
              </a:rPr>
              <a:t>&gt;’}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57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145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dialogGetResponse</a:t>
            </a:r>
            <a:r>
              <a:rPr lang="en-US" dirty="0"/>
              <a:t>() </a:t>
            </a:r>
            <a:r>
              <a:rPr lang="en-US" dirty="0" err="1"/>
              <a:t>untuk</a:t>
            </a:r>
            <a:r>
              <a:rPr lang="en-US" dirty="0"/>
              <a:t> Button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41876"/>
            <a:ext cx="8229600" cy="4325112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Contoh</a:t>
            </a:r>
            <a:r>
              <a:rPr lang="en-US" sz="2000" dirty="0" smtClean="0"/>
              <a:t> method </a:t>
            </a:r>
            <a:r>
              <a:rPr lang="en-US" sz="2000" dirty="0" err="1" smtClean="0"/>
              <a:t>dialogCreateAlert</a:t>
            </a:r>
            <a:r>
              <a:rPr lang="en-US" sz="2000" dirty="0" smtClean="0"/>
              <a:t>, </a:t>
            </a:r>
            <a:r>
              <a:rPr lang="en-US" sz="2000" dirty="0" err="1" smtClean="0"/>
              <a:t>dialogSetPositiveButtonText</a:t>
            </a:r>
            <a:r>
              <a:rPr lang="en-US" sz="2000" dirty="0"/>
              <a:t>(), </a:t>
            </a:r>
            <a:r>
              <a:rPr lang="en-US" sz="2000" dirty="0" err="1" smtClean="0"/>
              <a:t>dialogSetNegativeButtonText</a:t>
            </a:r>
            <a:r>
              <a:rPr lang="en-US" sz="2000" dirty="0" smtClean="0"/>
              <a:t>(), </a:t>
            </a:r>
            <a:r>
              <a:rPr lang="en-US" sz="2000" dirty="0" err="1" smtClean="0"/>
              <a:t>dialogShow</a:t>
            </a:r>
            <a:r>
              <a:rPr lang="en-US" sz="2000" dirty="0" smtClean="0"/>
              <a:t>() &amp; </a:t>
            </a:r>
            <a:r>
              <a:rPr lang="en-US" sz="2000" dirty="0" err="1" smtClean="0"/>
              <a:t>dialogGetResponse</a:t>
            </a:r>
            <a:r>
              <a:rPr lang="en-US" sz="2000" dirty="0" smtClean="0"/>
              <a:t>().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457199" y="3414031"/>
            <a:ext cx="8448805" cy="230832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396875" lvl="0"/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import 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androidhelper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marL="396875" lvl="0"/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 = 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androidhelper.Android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  <a:p>
            <a:pPr marL="396875" lvl="0"/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</a:t>
            </a:r>
            <a:r>
              <a:rPr lang="en-US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dialogCreateAlert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(“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Perhatian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”, “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ini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dialog alert”)</a:t>
            </a:r>
          </a:p>
          <a:p>
            <a:pPr marL="396875" lvl="0"/>
            <a:r>
              <a:rPr lang="en-US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</a:t>
            </a:r>
            <a:r>
              <a:rPr lang="en-US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dialogSetPositiveButtonText</a:t>
            </a:r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(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“Okay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”</a:t>
            </a:r>
            <a:r>
              <a:rPr lang="en-US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)</a:t>
            </a:r>
          </a:p>
          <a:p>
            <a:pPr marL="396875" lvl="0"/>
            <a:r>
              <a:rPr lang="en-US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</a:t>
            </a:r>
            <a:r>
              <a:rPr lang="en-US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dialogSetPositiveButtonText</a:t>
            </a:r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(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“Okay”</a:t>
            </a:r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)</a:t>
            </a:r>
          </a:p>
          <a:p>
            <a:pPr marL="396875" lvl="0"/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</a:t>
            </a:r>
            <a:r>
              <a:rPr lang="en-US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dialogShow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  <a:p>
            <a:pPr marL="396875" lvl="0"/>
            <a:r>
              <a:rPr lang="en-US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hasil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</a:t>
            </a:r>
            <a:r>
              <a:rPr lang="en-US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droid.dialogGetResponse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  <a:p>
            <a:pPr marL="396875" lvl="0"/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p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rint(</a:t>
            </a:r>
            <a:r>
              <a:rPr lang="en-US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hasil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[‘which’])</a:t>
            </a:r>
          </a:p>
        </p:txBody>
      </p:sp>
    </p:spTree>
    <p:extLst>
      <p:ext uri="{BB962C8B-B14F-4D97-AF65-F5344CB8AC3E}">
        <p14:creationId xmlns:p14="http://schemas.microsoft.com/office/powerpoint/2010/main" val="3043321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72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407</TotalTime>
  <Words>298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Consolas</vt:lpstr>
      <vt:lpstr>Courier New</vt:lpstr>
      <vt:lpstr>Georgia</vt:lpstr>
      <vt:lpstr>Trebuchet MS</vt:lpstr>
      <vt:lpstr>Wingdings 2</vt:lpstr>
      <vt:lpstr>Theme-UPJ</vt:lpstr>
      <vt:lpstr>Python SL4A</vt:lpstr>
      <vt:lpstr>Menggunakan library/class androidhelper</vt:lpstr>
      <vt:lpstr>Method untuk Button/Tombol</vt:lpstr>
      <vt:lpstr>Method untuk Button/Tombol</vt:lpstr>
      <vt:lpstr>Method untuk Button/Tombol pada Method dialogCreateAlert()</vt:lpstr>
      <vt:lpstr>Method dialogGetResponse() untuk Button</vt:lpstr>
      <vt:lpstr>Method dialogGetResponse() untuk Button</vt:lpstr>
      <vt:lpstr>Contoh dialogGetResponse() untuk Button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SL4A</dc:title>
  <dc:creator>Augury El Rayeb</dc:creator>
  <cp:lastModifiedBy>Augury El Rayeb</cp:lastModifiedBy>
  <cp:revision>35</cp:revision>
  <dcterms:created xsi:type="dcterms:W3CDTF">2020-10-12T07:38:31Z</dcterms:created>
  <dcterms:modified xsi:type="dcterms:W3CDTF">2020-10-21T06:52:06Z</dcterms:modified>
</cp:coreProperties>
</file>