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7" r:id="rId10"/>
    <p:sldId id="266" r:id="rId11"/>
    <p:sldId id="268" r:id="rId12"/>
    <p:sldId id="262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903D-4C4C-455F-9AFB-548C8D73FF8E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2D9FB-3617-475B-ADE7-E75E035B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5193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109F7-F90D-47DB-B178-E97250A084A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SL4A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SL4A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androidhelper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function/method </a:t>
            </a:r>
            <a:r>
              <a:rPr lang="en-US" smtClean="0"/>
              <a:t>makeToast()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/>
              <a:t>agar gadget android </a:t>
            </a:r>
            <a:r>
              <a:rPr lang="en-US" dirty="0" err="1"/>
              <a:t>menampilkan</a:t>
            </a:r>
            <a:r>
              <a:rPr lang="en-US" dirty="0"/>
              <a:t> splash label string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minta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3293" y="3905637"/>
            <a:ext cx="685800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96875" indent="0">
              <a:buNone/>
            </a:pP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makeToast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string_pesan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43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SL4A (Scripting Layer for Android</a:t>
            </a:r>
            <a:r>
              <a:rPr lang="en-US" smtClean="0"/>
              <a:t>)</a:t>
            </a:r>
            <a:br>
              <a:rPr lang="en-US" smtClean="0"/>
            </a:br>
            <a:r>
              <a:rPr lang="en-US" smtClean="0"/>
              <a:t>Method makeToast()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3778452"/>
            <a:ext cx="68580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import </a:t>
            </a:r>
            <a:r>
              <a:rPr lang="en-US" sz="2000" b="1" dirty="0" err="1">
                <a:latin typeface="Courier New" panose="02070309020205020404" pitchFamily="49" charset="0"/>
                <a:ea typeface="Calibri" panose="020F0502020204030204" pitchFamily="34" charset="0"/>
              </a:rPr>
              <a:t>androidhelper</a:t>
            </a:r>
            <a:endParaRPr lang="en-US" sz="20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914400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droid = </a:t>
            </a:r>
            <a:r>
              <a:rPr lang="en-US" sz="2000" b="1" dirty="0" err="1">
                <a:latin typeface="Courier New" panose="020703090202050204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914400" indent="0">
              <a:buNone/>
            </a:pPr>
            <a:r>
              <a:rPr lang="en-US" sz="2000" b="1" dirty="0" err="1">
                <a:latin typeface="Courier New" panose="02070309020205020404" pitchFamily="49" charset="0"/>
                <a:ea typeface="Calibri" panose="020F0502020204030204" pitchFamily="34" charset="0"/>
              </a:rPr>
              <a:t>droid.makeToast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</a:rPr>
              <a:t>(“Hello World”)</a:t>
            </a:r>
            <a:endParaRPr lang="en-US" sz="2000" b="1" dirty="0"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30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7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SL4A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SL4A</a:t>
            </a:r>
          </a:p>
          <a:p>
            <a:r>
              <a:rPr lang="en-US" dirty="0" err="1"/>
              <a:t>Menulis</a:t>
            </a:r>
            <a:r>
              <a:rPr lang="en-US" dirty="0"/>
              <a:t> Script Python SL4A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9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SL4A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/>
              <a:t>SL4A </a:t>
            </a:r>
            <a:r>
              <a:rPr lang="en-US"/>
              <a:t>(</a:t>
            </a:r>
            <a:r>
              <a:rPr lang="en-US" smtClean="0"/>
              <a:t>The </a:t>
            </a:r>
            <a:r>
              <a:rPr lang="en-US"/>
              <a:t>Scripting Layer for </a:t>
            </a:r>
            <a:r>
              <a:rPr lang="en-US" smtClean="0"/>
              <a:t>Android) : Aplikasi </a:t>
            </a:r>
            <a:r>
              <a:rPr lang="en-US" i="1" smtClean="0"/>
              <a:t>open source </a:t>
            </a:r>
            <a:r>
              <a:rPr lang="en-US" smtClean="0"/>
              <a:t>yang memungkinkan bahasa pemrograman intepreter dapat berjalan di Android</a:t>
            </a:r>
          </a:p>
          <a:p>
            <a:endParaRPr lang="en-US" smtClean="0"/>
          </a:p>
          <a:p>
            <a:r>
              <a:rPr lang="en-US" smtClean="0"/>
              <a:t>SL4A juga memungkinkan program untuk berinteraksi dengan API (high level) di peralatan Android, sehingga memudahkan untuk mengakses data dari sensor, mengirim SMS dan lain sebagainya.</a:t>
            </a:r>
          </a:p>
          <a:p>
            <a:endParaRPr lang="en-US"/>
          </a:p>
          <a:p>
            <a:r>
              <a:rPr lang="en-US"/>
              <a:t>SL4A </a:t>
            </a:r>
            <a:r>
              <a:rPr lang="en-US" smtClean="0"/>
              <a:t>memungkinkan bahasa script diedit, dijalankan dan   digunakan secara interaktif melalui intepreter secara langsung pada peralatan Android, </a:t>
            </a:r>
          </a:p>
        </p:txBody>
      </p:sp>
    </p:spTree>
    <p:extLst>
      <p:ext uri="{BB962C8B-B14F-4D97-AF65-F5344CB8AC3E}">
        <p14:creationId xmlns:p14="http://schemas.microsoft.com/office/powerpoint/2010/main" val="9226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Tentang</a:t>
            </a:r>
            <a:r>
              <a:rPr lang="en-US" dirty="0"/>
              <a:t> SL4A</a:t>
            </a:r>
            <a:br>
              <a:rPr lang="en-US" dirty="0"/>
            </a:br>
            <a:r>
              <a:rPr lang="en-US" dirty="0" err="1" smtClean="0"/>
              <a:t>SL4A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Script 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SL4A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script </a:t>
            </a:r>
            <a:r>
              <a:rPr lang="en-US" dirty="0" err="1" smtClean="0"/>
              <a:t>berikut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Python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Perl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Ruby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Lua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err="1" smtClean="0"/>
              <a:t>BeanShell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JavaScript,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Tcl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Tentang</a:t>
            </a:r>
            <a:r>
              <a:rPr lang="en-US" dirty="0"/>
              <a:t> SL4A</a:t>
            </a:r>
            <a:br>
              <a:rPr lang="en-US" dirty="0"/>
            </a:br>
            <a:r>
              <a:rPr lang="en-US" dirty="0"/>
              <a:t>Overview </a:t>
            </a:r>
            <a:r>
              <a:rPr lang="en-US" dirty="0" err="1" smtClean="0"/>
              <a:t>Arsitektur</a:t>
            </a:r>
            <a:r>
              <a:rPr lang="en-US" dirty="0" smtClean="0"/>
              <a:t> Python SL4A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76" y="2055390"/>
            <a:ext cx="7896447" cy="432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337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Menulis</a:t>
            </a:r>
            <a:r>
              <a:rPr lang="en-US" dirty="0" smtClean="0"/>
              <a:t> Script Python SL4A</a:t>
            </a:r>
            <a:br>
              <a:rPr lang="en-US" dirty="0" smtClean="0"/>
            </a:br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androidhelper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Script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android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layaknya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API android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Python</a:t>
            </a:r>
            <a:r>
              <a:rPr lang="en-US" dirty="0"/>
              <a:t>:</a:t>
            </a:r>
          </a:p>
          <a:p>
            <a:pPr marL="411480" lvl="1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98734" y="5163328"/>
            <a:ext cx="509182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11480" lvl="1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import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androidhelper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droid =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androidhelper.Android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51463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Menulis</a:t>
            </a:r>
            <a:r>
              <a:rPr lang="en-US" dirty="0"/>
              <a:t> Script Python </a:t>
            </a:r>
            <a:r>
              <a:rPr lang="en-US" dirty="0" smtClean="0"/>
              <a:t>SL4A</a:t>
            </a:r>
            <a:br>
              <a:rPr lang="en-US" dirty="0" smtClean="0"/>
            </a:b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androidhelper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751571"/>
            <a:ext cx="82296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11480" lvl="1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import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androidhelper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droid =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android.Android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411480" lvl="1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nama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droid.dialogGetInput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(“Form 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Masukan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",  “Nama 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Anda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?");</a:t>
            </a:r>
          </a:p>
          <a:p>
            <a:pPr marL="411480" lvl="1" indent="0">
              <a:buNone/>
            </a:pPr>
            <a:endParaRPr lang="en-US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411480" lvl="1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droid.makeToast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("Hello World" + "Are You " + 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nama.result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039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androidhelper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function/method </a:t>
            </a:r>
            <a:r>
              <a:rPr lang="en-US" dirty="0" err="1" smtClean="0"/>
              <a:t>ttsSpeak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/>
              <a:t>agar gadget android </a:t>
            </a:r>
            <a:r>
              <a:rPr lang="en-US" dirty="0" err="1"/>
              <a:t>mengucapkan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) string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minta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33189" y="3905637"/>
            <a:ext cx="685800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96875" indent="0">
              <a:buNone/>
            </a:pP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ttsSpeak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string_pesan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3344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Modul</a:t>
            </a:r>
            <a:r>
              <a:rPr lang="en-US" dirty="0" smtClean="0"/>
              <a:t> </a:t>
            </a:r>
            <a:r>
              <a:rPr lang="en-US" dirty="0" err="1" smtClean="0"/>
              <a:t>androidhelper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function/method </a:t>
            </a:r>
            <a:r>
              <a:rPr lang="en-US" dirty="0" err="1" smtClean="0"/>
              <a:t>ttsSpeak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33189" y="3481614"/>
            <a:ext cx="68580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import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androidhelper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marL="914400" indent="0">
              <a:buNone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droid =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androidhelper.Android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marL="914400" indent="0">
              <a:buNone/>
            </a:pP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droid.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ttsSpeak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ea typeface="Calibri" panose="020F0502020204030204" pitchFamily="34" charset="0"/>
              </a:rPr>
              <a:t>(“Hello World”)</a:t>
            </a:r>
          </a:p>
        </p:txBody>
      </p:sp>
    </p:spTree>
    <p:extLst>
      <p:ext uri="{BB962C8B-B14F-4D97-AF65-F5344CB8AC3E}">
        <p14:creationId xmlns:p14="http://schemas.microsoft.com/office/powerpoint/2010/main" val="1719032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41</TotalTime>
  <Words>306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Consolas</vt:lpstr>
      <vt:lpstr>Courier New</vt:lpstr>
      <vt:lpstr>Georgia</vt:lpstr>
      <vt:lpstr>Trebuchet MS</vt:lpstr>
      <vt:lpstr>Wingdings 2</vt:lpstr>
      <vt:lpstr>Theme-UPJ</vt:lpstr>
      <vt:lpstr>Python SL4A</vt:lpstr>
      <vt:lpstr>Intro SL4A</vt:lpstr>
      <vt:lpstr>Tentang SL4A</vt:lpstr>
      <vt:lpstr>Tentang SL4A SL4A dan Script Programming Language</vt:lpstr>
      <vt:lpstr>Tentang SL4A Overview Arsitektur Python SL4A</vt:lpstr>
      <vt:lpstr>Menulis Script Python SL4A Modul androidhelper</vt:lpstr>
      <vt:lpstr>Menulis Script Python SL4A Modul androidhelper</vt:lpstr>
      <vt:lpstr>Modul androidhelper function/method ttsSpeak()</vt:lpstr>
      <vt:lpstr>Modul androidhelper function/method ttsSpeak()</vt:lpstr>
      <vt:lpstr>Modul androidhelper function/method makeToast()</vt:lpstr>
      <vt:lpstr>SL4A (Scripting Layer for Android) Method makeToast()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SL4A</dc:title>
  <dc:creator>Augury El Rayeb</dc:creator>
  <cp:lastModifiedBy>Augury El Rayeb</cp:lastModifiedBy>
  <cp:revision>8</cp:revision>
  <dcterms:created xsi:type="dcterms:W3CDTF">2020-10-12T07:38:31Z</dcterms:created>
  <dcterms:modified xsi:type="dcterms:W3CDTF">2020-10-13T07:01:09Z</dcterms:modified>
</cp:coreProperties>
</file>