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71" r:id="rId4"/>
    <p:sldId id="276" r:id="rId5"/>
    <p:sldId id="258" r:id="rId6"/>
    <p:sldId id="275" r:id="rId7"/>
    <p:sldId id="272" r:id="rId8"/>
    <p:sldId id="273" r:id="rId9"/>
    <p:sldId id="274" r:id="rId10"/>
    <p:sldId id="259" r:id="rId11"/>
    <p:sldId id="260" r:id="rId12"/>
    <p:sldId id="277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C9D7BD3-0553-45C2-B4B9-4B8EE55BB787}">
          <p14:sldIdLst>
            <p14:sldId id="256"/>
            <p14:sldId id="257"/>
          </p14:sldIdLst>
        </p14:section>
        <p14:section name="Module - membuat &amp; memanggil" id="{BF41E6C1-794E-466B-AD8E-3F59224D97A1}">
          <p14:sldIdLst>
            <p14:sldId id="271"/>
            <p14:sldId id="276"/>
            <p14:sldId id="258"/>
            <p14:sldId id="275"/>
          </p14:sldIdLst>
        </p14:section>
        <p14:section name="Contoh" id="{356CD91E-CCE3-4BC9-A5DB-5209D6F49DC8}">
          <p14:sldIdLst>
            <p14:sldId id="272"/>
            <p14:sldId id="273"/>
            <p14:sldId id="274"/>
            <p14:sldId id="259"/>
            <p14:sldId id="260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5AEDD-3EDC-4C9A-8058-756B85C5DB80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4EC01-7584-4E3F-8CB6-8DEB71F9A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5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943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2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5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58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86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1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4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1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5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4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6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3349474-798A-4049-8598-156EFF98AA1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8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smtClean="0"/>
              <a:t>3.2 </a:t>
            </a:r>
            <a:r>
              <a:rPr lang="en-US" dirty="0" smtClean="0"/>
              <a:t>Python Script Function &amp; modules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29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dir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module: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12883" y="3092467"/>
            <a:ext cx="531823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dir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(&lt;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namaModule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2883" y="5113028"/>
            <a:ext cx="614135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import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latModule.sayHi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pengunjung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dir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990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&amp; </a:t>
            </a:r>
            <a:r>
              <a:rPr lang="en-US" dirty="0" err="1" smtClean="0"/>
              <a:t>Memanggil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39" y="1658930"/>
            <a:ext cx="8229600" cy="4325112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9812" y="3912705"/>
            <a:ext cx="6421820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waktu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=</a:t>
            </a:r>
            <a:r>
              <a:rPr lang="en-US" sz="1400" dirty="0">
                <a:latin typeface="Consolas" panose="020B0609020204030204" pitchFamily="49" charset="0"/>
              </a:rPr>
              <a:t>"</a:t>
            </a:r>
            <a:r>
              <a:rPr lang="en-US" sz="1400" dirty="0" err="1">
                <a:latin typeface="Consolas" panose="020B0609020204030204" pitchFamily="49" charset="0"/>
              </a:rPr>
              <a:t>Pagi</a:t>
            </a:r>
            <a:r>
              <a:rPr lang="en-US" sz="1400" dirty="0">
                <a:latin typeface="Consolas" panose="020B0609020204030204" pitchFamily="49" charset="0"/>
              </a:rPr>
              <a:t>"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petugas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=</a:t>
            </a:r>
            <a:r>
              <a:rPr lang="en-US" sz="1400" dirty="0">
                <a:latin typeface="Consolas" panose="020B0609020204030204" pitchFamily="49" charset="0"/>
              </a:rPr>
              <a:t>"</a:t>
            </a:r>
            <a:r>
              <a:rPr lang="en-US" sz="1400" dirty="0" smtClean="0">
                <a:latin typeface="Consolas" panose="020B0609020204030204" pitchFamily="49" charset="0"/>
              </a:rPr>
              <a:t>Clark</a:t>
            </a:r>
            <a:r>
              <a:rPr lang="en-US" sz="1400" dirty="0">
                <a:latin typeface="Consolas" panose="020B0609020204030204" pitchFamily="49" charset="0"/>
              </a:rPr>
              <a:t>"</a:t>
            </a:r>
            <a:endParaRPr lang="en-US" sz="1400" dirty="0" smtClean="0">
              <a:latin typeface="Consolas" panose="020B0609020204030204" pitchFamily="49" charset="0"/>
            </a:endParaRPr>
          </a:p>
          <a:p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pelanggan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</a:t>
            </a:r>
            <a:r>
              <a:rPr lang="pt-BR" sz="1400" dirty="0">
                <a:latin typeface="Consolas" panose="020B0609020204030204" pitchFamily="49" charset="0"/>
              </a:rPr>
              <a:t>print("Selamat %s, dengan %s di sini." % (waktu, petugas))</a:t>
            </a:r>
            <a:endParaRPr lang="en-US" sz="1400" dirty="0" smtClean="0">
              <a:latin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latin typeface="Consolas" panose="020B0609020204030204" pitchFamily="49" charset="0"/>
              </a:rPr>
              <a:t>  print</a:t>
            </a:r>
            <a:r>
              <a:rPr lang="en-US" sz="1400" dirty="0">
                <a:latin typeface="Consolas" panose="020B0609020204030204" pitchFamily="49" charset="0"/>
              </a:rPr>
              <a:t>("Hai </a:t>
            </a:r>
            <a:r>
              <a:rPr lang="en-US" sz="1400" dirty="0" smtClean="0">
                <a:latin typeface="Consolas" panose="020B0609020204030204" pitchFamily="49" charset="0"/>
              </a:rPr>
              <a:t>%s, </a:t>
            </a:r>
            <a:r>
              <a:rPr lang="en-US" sz="1400" dirty="0" err="1" smtClean="0">
                <a:latin typeface="Consolas" panose="020B0609020204030204" pitchFamily="49" charset="0"/>
              </a:rPr>
              <a:t>apakabar</a:t>
            </a:r>
            <a:r>
              <a:rPr lang="en-US" sz="1400" dirty="0" smtClean="0">
                <a:latin typeface="Consolas" panose="020B0609020204030204" pitchFamily="49" charset="0"/>
              </a:rPr>
              <a:t>?" %</a:t>
            </a:r>
            <a:r>
              <a:rPr lang="en-US" sz="1400" dirty="0" err="1" smtClean="0">
                <a:latin typeface="Consolas" panose="020B0609020204030204" pitchFamily="49" charset="0"/>
              </a:rPr>
              <a:t>pelanggan</a:t>
            </a:r>
            <a:endParaRPr lang="en-US" sz="1400" dirty="0" smtClean="0">
              <a:latin typeface="Consolas" panose="020B0609020204030204" pitchFamily="49" charset="0"/>
            </a:endParaRPr>
          </a:p>
          <a:p>
            <a:endParaRPr lang="en-US" sz="1400" dirty="0" smtClean="0">
              <a:latin typeface="Consolas" panose="020B0609020204030204" pitchFamily="49" charset="0"/>
            </a:endParaRPr>
          </a:p>
          <a:p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menu():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print("</a:t>
            </a:r>
            <a:r>
              <a:rPr lang="en-US" sz="1400" dirty="0" err="1">
                <a:latin typeface="Consolas" panose="020B0609020204030204" pitchFamily="49" charset="0"/>
              </a:rPr>
              <a:t>Ketik</a:t>
            </a:r>
            <a:r>
              <a:rPr lang="en-US" sz="1400" dirty="0">
                <a:latin typeface="Consolas" panose="020B0609020204030204" pitchFamily="49" charset="0"/>
              </a:rPr>
              <a:t> 1 </a:t>
            </a:r>
            <a:r>
              <a:rPr lang="en-US" sz="1400" dirty="0" err="1">
                <a:latin typeface="Consolas" panose="020B0609020204030204" pitchFamily="49" charset="0"/>
              </a:rPr>
              <a:t>untuk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menyapa</a:t>
            </a:r>
            <a:r>
              <a:rPr lang="en-US" sz="1400" dirty="0">
                <a:latin typeface="Consolas" panose="020B0609020204030204" pitchFamily="49" charset="0"/>
              </a:rPr>
              <a:t>")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</a:t>
            </a:r>
            <a:r>
              <a:rPr lang="en-US" sz="1400" dirty="0" smtClean="0">
                <a:latin typeface="Consolas" panose="020B0609020204030204" pitchFamily="49" charset="0"/>
              </a:rPr>
              <a:t>print</a:t>
            </a:r>
            <a:r>
              <a:rPr lang="en-US" sz="1400" dirty="0">
                <a:latin typeface="Consolas" panose="020B0609020204030204" pitchFamily="49" charset="0"/>
              </a:rPr>
              <a:t>("</a:t>
            </a:r>
            <a:r>
              <a:rPr lang="en-US" sz="1400" dirty="0" err="1">
                <a:latin typeface="Consolas" panose="020B0609020204030204" pitchFamily="49" charset="0"/>
              </a:rPr>
              <a:t>Ketik</a:t>
            </a:r>
            <a:r>
              <a:rPr lang="en-US" sz="1400" dirty="0">
                <a:latin typeface="Consolas" panose="020B0609020204030204" pitchFamily="49" charset="0"/>
              </a:rPr>
              <a:t> 2 </a:t>
            </a:r>
            <a:r>
              <a:rPr lang="en-US" sz="1400" dirty="0" err="1">
                <a:latin typeface="Consolas" panose="020B0609020204030204" pitchFamily="49" charset="0"/>
              </a:rPr>
              <a:t>untuk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keluar</a:t>
            </a:r>
            <a:r>
              <a:rPr lang="en-US" sz="1400" dirty="0" smtClean="0">
                <a:latin typeface="Consolas" panose="020B0609020204030204" pitchFamily="49" charset="0"/>
              </a:rPr>
              <a:t>")</a:t>
            </a:r>
          </a:p>
          <a:p>
            <a:endParaRPr lang="en-US" sz="1400" dirty="0">
              <a:latin typeface="Consolas" panose="020B0609020204030204" pitchFamily="49" charset="0"/>
            </a:endParaRPr>
          </a:p>
          <a:p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keluar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</a:t>
            </a:r>
            <a:r>
              <a:rPr lang="en-US" sz="1400" dirty="0" smtClean="0">
                <a:latin typeface="Consolas" panose="020B0609020204030204" pitchFamily="49" charset="0"/>
              </a:rPr>
              <a:t>print</a:t>
            </a:r>
            <a:r>
              <a:rPr lang="en-US" sz="1400" dirty="0">
                <a:latin typeface="Consolas" panose="020B0609020204030204" pitchFamily="49" charset="0"/>
              </a:rPr>
              <a:t>("</a:t>
            </a:r>
            <a:r>
              <a:rPr lang="en-US" sz="1400" dirty="0" err="1">
                <a:latin typeface="Consolas" panose="020B0609020204030204" pitchFamily="49" charset="0"/>
              </a:rPr>
              <a:t>Terima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kasih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atas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latin typeface="Consolas" panose="020B0609020204030204" pitchFamily="49" charset="0"/>
              </a:rPr>
              <a:t>kunjungan</a:t>
            </a:r>
            <a:r>
              <a:rPr lang="en-US" sz="1400" dirty="0" smtClean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anda</a:t>
            </a:r>
            <a:r>
              <a:rPr lang="en-US" sz="1400" dirty="0">
                <a:latin typeface="Consolas" panose="020B0609020204030204" pitchFamily="49" charset="0"/>
              </a:rPr>
              <a:t> %s" %</a:t>
            </a:r>
            <a:r>
              <a:rPr lang="en-US" sz="1400" dirty="0" err="1">
                <a:latin typeface="Consolas" panose="020B0609020204030204" pitchFamily="49" charset="0"/>
              </a:rPr>
              <a:t>nama</a:t>
            </a:r>
            <a:r>
              <a:rPr lang="en-US" sz="1400" dirty="0" smtClean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02" y="2335984"/>
            <a:ext cx="3383903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import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ucapan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ucapan.petugas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=</a:t>
            </a:r>
            <a:r>
              <a:rPr lang="en-US" sz="1400" dirty="0" smtClean="0">
                <a:latin typeface="Consolas" panose="020B0609020204030204" pitchFamily="49" charset="0"/>
              </a:rPr>
              <a:t>“Tina"</a:t>
            </a:r>
          </a:p>
          <a:p>
            <a:r>
              <a:rPr lang="en-US" sz="1400" dirty="0" err="1" smtClean="0">
                <a:latin typeface="Consolas" panose="020B0609020204030204" pitchFamily="49" charset="0"/>
              </a:rPr>
              <a:t>pengunjung</a:t>
            </a:r>
            <a:r>
              <a:rPr lang="en-US" sz="1400" dirty="0" smtClean="0">
                <a:latin typeface="Consolas" panose="020B0609020204030204" pitchFamily="49" charset="0"/>
              </a:rPr>
              <a:t>=input</a:t>
            </a:r>
            <a:r>
              <a:rPr lang="en-US" sz="1400" dirty="0">
                <a:latin typeface="Consolas" panose="020B0609020204030204" pitchFamily="49" charset="0"/>
              </a:rPr>
              <a:t>("Nama: ")          </a:t>
            </a:r>
          </a:p>
          <a:p>
            <a:r>
              <a:rPr lang="en-US" sz="1400" dirty="0" err="1">
                <a:latin typeface="Consolas" panose="020B0609020204030204" pitchFamily="49" charset="0"/>
              </a:rPr>
              <a:t>pilihan</a:t>
            </a:r>
            <a:r>
              <a:rPr lang="en-US" sz="1400" dirty="0">
                <a:latin typeface="Consolas" panose="020B0609020204030204" pitchFamily="49" charset="0"/>
              </a:rPr>
              <a:t>=1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while </a:t>
            </a:r>
            <a:r>
              <a:rPr lang="en-US" sz="1400" dirty="0" err="1">
                <a:latin typeface="Consolas" panose="020B0609020204030204" pitchFamily="49" charset="0"/>
              </a:rPr>
              <a:t>pilihan</a:t>
            </a:r>
            <a:r>
              <a:rPr lang="en-US" sz="1400" dirty="0">
                <a:latin typeface="Consolas" panose="020B0609020204030204" pitchFamily="49" charset="0"/>
              </a:rPr>
              <a:t>!=2: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ucapan.sayHi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pengunjung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ucapan.menu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  </a:t>
            </a:r>
            <a:r>
              <a:rPr lang="en-US" sz="1400" dirty="0" err="1" smtClean="0">
                <a:latin typeface="Consolas" panose="020B0609020204030204" pitchFamily="49" charset="0"/>
              </a:rPr>
              <a:t>pilihan</a:t>
            </a:r>
            <a:r>
              <a:rPr lang="en-US" sz="1400" dirty="0" smtClean="0">
                <a:latin typeface="Consolas" panose="020B0609020204030204" pitchFamily="49" charset="0"/>
              </a:rPr>
              <a:t>=</a:t>
            </a:r>
            <a:r>
              <a:rPr lang="en-US" sz="1400" dirty="0" err="1" smtClean="0"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latin typeface="Consolas" panose="020B0609020204030204" pitchFamily="49" charset="0"/>
              </a:rPr>
              <a:t>(input</a:t>
            </a:r>
            <a:r>
              <a:rPr lang="en-US" sz="1400" dirty="0">
                <a:latin typeface="Consolas" panose="020B0609020204030204" pitchFamily="49" charset="0"/>
              </a:rPr>
              <a:t>(), base=10)</a:t>
            </a:r>
          </a:p>
          <a:p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ucapan.keluar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pengunjung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813" y="3543373"/>
            <a:ext cx="2900144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Nama file: ucapan.py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84957" y="1949366"/>
            <a:ext cx="3295593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Nama file: aplikasi.py</a:t>
            </a:r>
          </a:p>
        </p:txBody>
      </p:sp>
    </p:spTree>
    <p:extLst>
      <p:ext uri="{BB962C8B-B14F-4D97-AF65-F5344CB8AC3E}">
        <p14:creationId xmlns:p14="http://schemas.microsoft.com/office/powerpoint/2010/main" val="228882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Python Script Function &amp; modules </a:t>
            </a:r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module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/>
              <a:t>module</a:t>
            </a:r>
          </a:p>
          <a:p>
            <a:r>
              <a:rPr lang="en-US" dirty="0" err="1"/>
              <a:t>Memanggil</a:t>
            </a:r>
            <a:r>
              <a:rPr lang="en-US" dirty="0"/>
              <a:t> </a:t>
            </a:r>
            <a:r>
              <a:rPr lang="en-US" dirty="0" smtClean="0"/>
              <a:t>module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7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Module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/>
              <a:t>python.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functions, classes </a:t>
            </a:r>
            <a:r>
              <a:rPr lang="en-US" dirty="0" err="1"/>
              <a:t>dan</a:t>
            </a:r>
            <a:r>
              <a:rPr lang="en-US" dirty="0"/>
              <a:t> variables.</a:t>
            </a:r>
          </a:p>
          <a:p>
            <a:endParaRPr lang="en-US" dirty="0" smtClean="0"/>
          </a:p>
          <a:p>
            <a:r>
              <a:rPr lang="en-US" dirty="0"/>
              <a:t>Module </a:t>
            </a:r>
            <a:r>
              <a:rPr lang="en-US" dirty="0" err="1"/>
              <a:t>baiknya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python yang </a:t>
            </a:r>
            <a:r>
              <a:rPr lang="en-US" dirty="0" err="1"/>
              <a:t>diperuntukkan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(</a:t>
            </a:r>
            <a:r>
              <a:rPr lang="en-US" dirty="0" err="1"/>
              <a:t>misal</a:t>
            </a:r>
            <a:r>
              <a:rPr lang="en-US" dirty="0"/>
              <a:t>: </a:t>
            </a:r>
            <a:r>
              <a:rPr lang="en-US" dirty="0" err="1"/>
              <a:t>hitung</a:t>
            </a:r>
            <a:r>
              <a:rPr lang="en-US" dirty="0"/>
              <a:t> formula,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diskon</a:t>
            </a:r>
            <a:r>
              <a:rPr lang="en-US" dirty="0"/>
              <a:t>, </a:t>
            </a:r>
            <a:r>
              <a:rPr lang="en-US" dirty="0" err="1"/>
              <a:t>koneksi</a:t>
            </a:r>
            <a:r>
              <a:rPr lang="en-US" dirty="0"/>
              <a:t> database, login, </a:t>
            </a:r>
            <a:r>
              <a:rPr lang="en-US" dirty="0" err="1"/>
              <a:t>validasi</a:t>
            </a:r>
            <a:r>
              <a:rPr lang="en-US" dirty="0"/>
              <a:t> ... </a:t>
            </a:r>
            <a:r>
              <a:rPr lang="en-US" dirty="0" err="1"/>
              <a:t>Dsb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0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Module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mengelompokkan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python.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mengelompokkan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python </a:t>
            </a:r>
            <a:r>
              <a:rPr lang="en-US" dirty="0" err="1" smtClean="0"/>
              <a:t>dalam</a:t>
            </a:r>
            <a:r>
              <a:rPr lang="en-US" dirty="0" smtClean="0"/>
              <a:t> module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8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&amp; </a:t>
            </a:r>
            <a:r>
              <a:rPr lang="en-US" dirty="0" err="1" smtClean="0"/>
              <a:t>Memanggil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module, file: </a:t>
            </a:r>
            <a:r>
              <a:rPr lang="en-US" sz="2400" b="1" dirty="0" smtClean="0">
                <a:latin typeface="Consolas" panose="020B0609020204030204" pitchFamily="49" charset="0"/>
              </a:rPr>
              <a:t>&lt;</a:t>
            </a:r>
            <a:r>
              <a:rPr lang="en-US" sz="2400" b="1" dirty="0" err="1" smtClean="0">
                <a:latin typeface="Consolas" panose="020B0609020204030204" pitchFamily="49" charset="0"/>
              </a:rPr>
              <a:t>namaModule</a:t>
            </a:r>
            <a:r>
              <a:rPr lang="en-US" sz="2400" b="1" dirty="0" smtClean="0">
                <a:latin typeface="Consolas" panose="020B0609020204030204" pitchFamily="49" charset="0"/>
              </a:rPr>
              <a:t>&gt;.</a:t>
            </a:r>
            <a:r>
              <a:rPr lang="en-US" sz="2400" b="1" dirty="0" err="1" smtClean="0">
                <a:latin typeface="Consolas" panose="020B0609020204030204" pitchFamily="49" charset="0"/>
              </a:rPr>
              <a:t>py</a:t>
            </a:r>
            <a:endParaRPr lang="en-US" sz="2400" b="1" dirty="0" smtClean="0">
              <a:latin typeface="Consolas" panose="020B0609020204030204" pitchFamily="49" charset="0"/>
            </a:endParaRPr>
          </a:p>
          <a:p>
            <a:pPr marL="363538" indent="0">
              <a:buNone/>
            </a:pPr>
            <a:r>
              <a:rPr lang="en-US" dirty="0" smtClean="0"/>
              <a:t>Isi module: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Memanggil</a:t>
            </a:r>
            <a:r>
              <a:rPr lang="en-US" dirty="0" smtClean="0"/>
              <a:t>/import module: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28799" y="3093798"/>
            <a:ext cx="4897821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ef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&lt;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namaFunction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&gt;(</a:t>
            </a:r>
            <a:r>
              <a:rPr lang="en-US" dirty="0" smtClean="0">
                <a:latin typeface="Consolas" panose="020B0609020204030204" pitchFamily="49" charset="0"/>
              </a:rPr>
              <a:t>&lt;parameters&gt;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&lt;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statements_isi_function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799" y="5053629"/>
            <a:ext cx="489782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import </a:t>
            </a:r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dir</a:t>
            </a:r>
            <a:r>
              <a:rPr lang="en-US" dirty="0" smtClean="0">
                <a:latin typeface="Consolas" panose="020B0609020204030204" pitchFamily="49" charset="0"/>
              </a:rPr>
              <a:t>&gt;.&lt;</a:t>
            </a:r>
            <a:r>
              <a:rPr lang="en-US" dirty="0" err="1" smtClean="0">
                <a:latin typeface="Consolas" panose="020B0609020204030204" pitchFamily="49" charset="0"/>
              </a:rPr>
              <a:t>namaModule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7" name="Line Callout 1 (No Border) 6"/>
          <p:cNvSpPr/>
          <p:nvPr/>
        </p:nvSpPr>
        <p:spPr>
          <a:xfrm>
            <a:off x="3832964" y="5562792"/>
            <a:ext cx="4171168" cy="413359"/>
          </a:xfrm>
          <a:prstGeom prst="callout1">
            <a:avLst>
              <a:gd name="adj1" fmla="val 36932"/>
              <a:gd name="adj2" fmla="val 1190"/>
              <a:gd name="adj3" fmla="val -48106"/>
              <a:gd name="adj4" fmla="val -167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&lt;</a:t>
            </a:r>
            <a:r>
              <a:rPr lang="en-US" sz="1400" dirty="0" err="1" smtClean="0">
                <a:solidFill>
                  <a:schemeClr val="tx1"/>
                </a:solidFill>
              </a:rPr>
              <a:t>dir</a:t>
            </a:r>
            <a:r>
              <a:rPr lang="en-US" sz="1400" dirty="0" smtClean="0">
                <a:solidFill>
                  <a:schemeClr val="tx1"/>
                </a:solidFill>
              </a:rPr>
              <a:t>&gt; </a:t>
            </a:r>
            <a:r>
              <a:rPr 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directory/sub-directory/</a:t>
            </a:r>
            <a:r>
              <a:rPr lang="en-US" sz="14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lokasi</a:t>
            </a:r>
            <a:r>
              <a:rPr 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 module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59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Memanggil</a:t>
            </a:r>
            <a:r>
              <a:rPr lang="en-US" dirty="0" smtClean="0"/>
              <a:t> Function di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Memanggil</a:t>
            </a:r>
            <a:r>
              <a:rPr lang="en-US" dirty="0" smtClean="0"/>
              <a:t>/import </a:t>
            </a:r>
            <a:r>
              <a:rPr lang="en-US" dirty="0" err="1" smtClean="0"/>
              <a:t>hanya</a:t>
            </a:r>
            <a:r>
              <a:rPr lang="en-US" dirty="0" smtClean="0"/>
              <a:t> attribute/function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module: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236359"/>
            <a:ext cx="859911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from </a:t>
            </a:r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namaModule</a:t>
            </a:r>
            <a:r>
              <a:rPr lang="en-US" dirty="0" smtClean="0">
                <a:latin typeface="Consolas" panose="020B0609020204030204" pitchFamily="49" charset="0"/>
              </a:rPr>
              <a:t>&gt;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import </a:t>
            </a:r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namafunction</a:t>
            </a:r>
            <a:r>
              <a:rPr lang="en-US" dirty="0" smtClean="0">
                <a:latin typeface="Consolas" panose="020B0609020204030204" pitchFamily="49" charset="0"/>
              </a:rPr>
              <a:t>/</a:t>
            </a:r>
            <a:r>
              <a:rPr lang="en-US" dirty="0" err="1" smtClean="0">
                <a:latin typeface="Consolas" panose="020B0609020204030204" pitchFamily="49" charset="0"/>
              </a:rPr>
              <a:t>attr</a:t>
            </a:r>
            <a:r>
              <a:rPr lang="en-US" dirty="0" smtClean="0">
                <a:latin typeface="Consolas" panose="020B0609020204030204" pitchFamily="49" charset="0"/>
              </a:rPr>
              <a:t>&gt;,&lt;</a:t>
            </a:r>
            <a:r>
              <a:rPr lang="en-US" dirty="0" err="1">
                <a:latin typeface="Consolas" panose="020B0609020204030204" pitchFamily="49" charset="0"/>
              </a:rPr>
              <a:t>namafunction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</a:rPr>
              <a:t>attr</a:t>
            </a:r>
            <a:r>
              <a:rPr lang="en-US" dirty="0" smtClean="0">
                <a:latin typeface="Consolas" panose="020B0609020204030204" pitchFamily="49" charset="0"/>
              </a:rPr>
              <a:t>&gt;,…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529582"/>
            <a:ext cx="859911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from </a:t>
            </a:r>
            <a:r>
              <a:rPr lang="en-US" dirty="0" smtClean="0"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</a:rPr>
              <a:t>namaModule</a:t>
            </a:r>
            <a:r>
              <a:rPr lang="en-US" dirty="0" smtClean="0">
                <a:latin typeface="Consolas" panose="020B0609020204030204" pitchFamily="49" charset="0"/>
              </a:rPr>
              <a:t>&gt;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import </a:t>
            </a:r>
            <a:r>
              <a:rPr lang="en-US" dirty="0" smtClean="0">
                <a:latin typeface="Consolas" panose="020B0609020204030204" pitchFamily="49" charset="0"/>
              </a:rPr>
              <a:t>*</a:t>
            </a:r>
          </a:p>
        </p:txBody>
      </p:sp>
      <p:sp>
        <p:nvSpPr>
          <p:cNvPr id="7" name="Line Callout 1 (No Border) 6"/>
          <p:cNvSpPr/>
          <p:nvPr/>
        </p:nvSpPr>
        <p:spPr>
          <a:xfrm>
            <a:off x="4446740" y="5184984"/>
            <a:ext cx="2539652" cy="797193"/>
          </a:xfrm>
          <a:prstGeom prst="callout1">
            <a:avLst>
              <a:gd name="adj1" fmla="val 36932"/>
              <a:gd name="adj2" fmla="val 1190"/>
              <a:gd name="adj3" fmla="val -48106"/>
              <a:gd name="adj4" fmla="val -2578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Semua</a:t>
            </a:r>
            <a:r>
              <a:rPr lang="en-US" sz="1400" dirty="0" smtClean="0">
                <a:solidFill>
                  <a:schemeClr val="tx1"/>
                </a:solidFill>
              </a:rPr>
              <a:t> function, </a:t>
            </a:r>
            <a:r>
              <a:rPr lang="en-US" sz="1400" dirty="0" err="1" smtClean="0">
                <a:solidFill>
                  <a:schemeClr val="tx1"/>
                </a:solidFill>
              </a:rPr>
              <a:t>Berarti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sama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saja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dengan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instruksi</a:t>
            </a:r>
            <a:r>
              <a:rPr lang="en-US" sz="1400" dirty="0" smtClean="0">
                <a:solidFill>
                  <a:schemeClr val="tx1"/>
                </a:solidFill>
              </a:rPr>
              <a:t>:</a:t>
            </a:r>
          </a:p>
          <a:p>
            <a:pPr>
              <a:tabLst>
                <a:tab pos="363538" algn="l"/>
              </a:tabLst>
            </a:pPr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import &lt;</a:t>
            </a:r>
            <a:r>
              <a:rPr lang="en-US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namaModule</a:t>
            </a:r>
            <a:r>
              <a:rPr 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endParaRPr 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3219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&amp; </a:t>
            </a:r>
            <a:r>
              <a:rPr lang="en-US" dirty="0" err="1" smtClean="0"/>
              <a:t>Memanggil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directory yang </a:t>
            </a:r>
            <a:r>
              <a:rPr lang="en-US" dirty="0" err="1" smtClean="0"/>
              <a:t>sama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9763" y="2897036"/>
            <a:ext cx="696447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 </a:t>
            </a:r>
            <a:r>
              <a:rPr lang="en-US" dirty="0">
                <a:latin typeface="Consolas" panose="020B0609020204030204" pitchFamily="49" charset="0"/>
              </a:rPr>
              <a:t>print("Hai %s, </a:t>
            </a:r>
            <a:r>
              <a:rPr lang="en-US" dirty="0" err="1">
                <a:latin typeface="Consolas" panose="020B0609020204030204" pitchFamily="49" charset="0"/>
              </a:rPr>
              <a:t>apakabar</a:t>
            </a:r>
            <a:r>
              <a:rPr lang="en-US" dirty="0">
                <a:latin typeface="Consolas" panose="020B0609020204030204" pitchFamily="49" charset="0"/>
              </a:rPr>
              <a:t>?" % </a:t>
            </a:r>
            <a:r>
              <a:rPr lang="en-US" dirty="0" err="1">
                <a:latin typeface="Consolas" panose="020B0609020204030204" pitchFamily="49" charset="0"/>
              </a:rPr>
              <a:t>nama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keluar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latin typeface="Consolas" panose="020B0609020204030204" pitchFamily="49" charset="0"/>
              </a:rPr>
              <a:t>    print("</a:t>
            </a:r>
            <a:r>
              <a:rPr lang="en-US" dirty="0" err="1">
                <a:latin typeface="Consolas" panose="020B0609020204030204" pitchFamily="49" charset="0"/>
              </a:rPr>
              <a:t>Terima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kasih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atas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kunjungan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anda</a:t>
            </a:r>
            <a:r>
              <a:rPr lang="en-US" dirty="0">
                <a:latin typeface="Consolas" panose="020B0609020204030204" pitchFamily="49" charset="0"/>
              </a:rPr>
              <a:t> %s" %</a:t>
            </a:r>
            <a:r>
              <a:rPr lang="en-US" dirty="0" err="1">
                <a:latin typeface="Consolas" panose="020B0609020204030204" pitchFamily="49" charset="0"/>
              </a:rPr>
              <a:t>nama</a:t>
            </a:r>
            <a:r>
              <a:rPr lang="en-US" dirty="0"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9763" y="2527704"/>
            <a:ext cx="4897821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Nama file</a:t>
            </a:r>
            <a:r>
              <a:rPr lang="en-US" dirty="0">
                <a:latin typeface="Consolas" panose="020B0609020204030204" pitchFamily="49" charset="0"/>
              </a:rPr>
              <a:t>: latModule.py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9763" y="5113028"/>
            <a:ext cx="696447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import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</a:rPr>
              <a:t>pengunjung</a:t>
            </a:r>
            <a:r>
              <a:rPr lang="en-US" dirty="0">
                <a:latin typeface="Consolas" panose="020B0609020204030204" pitchFamily="49" charset="0"/>
              </a:rPr>
              <a:t>=input("Nama: ") </a:t>
            </a:r>
            <a:endParaRPr lang="en-US" b="1" dirty="0" smtClean="0">
              <a:latin typeface="Consolas" panose="020B0609020204030204" pitchFamily="49" charset="0"/>
            </a:endParaRPr>
          </a:p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latModule.sayHi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pengunjung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latModule.keluar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pengunjung</a:t>
            </a:r>
            <a:r>
              <a:rPr lang="en-US" dirty="0"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9763" y="4743696"/>
            <a:ext cx="4897821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Nama file: utama.py</a:t>
            </a:r>
          </a:p>
        </p:txBody>
      </p:sp>
    </p:spTree>
    <p:extLst>
      <p:ext uri="{BB962C8B-B14F-4D97-AF65-F5344CB8AC3E}">
        <p14:creationId xmlns:p14="http://schemas.microsoft.com/office/powerpoint/2010/main" val="317108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&amp; </a:t>
            </a:r>
            <a:r>
              <a:rPr lang="en-US" dirty="0" err="1" smtClean="0"/>
              <a:t>Memanggil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/>
              <a:t> </a:t>
            </a:r>
            <a:r>
              <a:rPr lang="en-US" dirty="0" smtClean="0"/>
              <a:t>sub-directory lib: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9763" y="2897036"/>
            <a:ext cx="696447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w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aktu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=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siang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 </a:t>
            </a:r>
            <a:r>
              <a:rPr lang="en-US" dirty="0">
                <a:latin typeface="Consolas" panose="020B0609020204030204" pitchFamily="49" charset="0"/>
              </a:rPr>
              <a:t>print("Hai %s, </a:t>
            </a:r>
            <a:r>
              <a:rPr lang="en-US" dirty="0" err="1">
                <a:latin typeface="Consolas" panose="020B0609020204030204" pitchFamily="49" charset="0"/>
              </a:rPr>
              <a:t>apakabar</a:t>
            </a:r>
            <a:r>
              <a:rPr lang="en-US" dirty="0">
                <a:latin typeface="Consolas" panose="020B0609020204030204" pitchFamily="49" charset="0"/>
              </a:rPr>
              <a:t>?" % </a:t>
            </a:r>
            <a:r>
              <a:rPr lang="en-US" dirty="0" err="1">
                <a:latin typeface="Consolas" panose="020B0609020204030204" pitchFamily="49" charset="0"/>
              </a:rPr>
              <a:t>nama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9763" y="2527704"/>
            <a:ext cx="4897821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Nama file</a:t>
            </a:r>
            <a:r>
              <a:rPr lang="en-US" dirty="0">
                <a:latin typeface="Consolas" panose="020B0609020204030204" pitchFamily="49" charset="0"/>
              </a:rPr>
              <a:t>: latModule.py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9763" y="5113028"/>
            <a:ext cx="696447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import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lib.latModule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latModule.waktu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dirty="0" err="1" smtClean="0">
                <a:latin typeface="Consolas" panose="020B0609020204030204" pitchFamily="49" charset="0"/>
              </a:rPr>
              <a:t>Pagi</a:t>
            </a:r>
            <a:r>
              <a:rPr lang="en-US" dirty="0">
                <a:latin typeface="Consolas" panose="020B0609020204030204" pitchFamily="49" charset="0"/>
              </a:rPr>
              <a:t>"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pengunjung</a:t>
            </a:r>
            <a:r>
              <a:rPr lang="en-US" dirty="0" smtClean="0">
                <a:latin typeface="Consolas" panose="020B0609020204030204" pitchFamily="49" charset="0"/>
              </a:rPr>
              <a:t>=input</a:t>
            </a:r>
            <a:r>
              <a:rPr lang="en-US" dirty="0">
                <a:latin typeface="Consolas" panose="020B0609020204030204" pitchFamily="49" charset="0"/>
              </a:rPr>
              <a:t>("Nama: ") </a:t>
            </a:r>
            <a:endParaRPr lang="en-US" b="1" dirty="0" smtClean="0">
              <a:latin typeface="Consolas" panose="020B0609020204030204" pitchFamily="49" charset="0"/>
            </a:endParaRPr>
          </a:p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latModule.sayHi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pengunjung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89763" y="4743696"/>
            <a:ext cx="4897821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Nama file: utama.py</a:t>
            </a:r>
          </a:p>
        </p:txBody>
      </p:sp>
    </p:spTree>
    <p:extLst>
      <p:ext uri="{BB962C8B-B14F-4D97-AF65-F5344CB8AC3E}">
        <p14:creationId xmlns:p14="http://schemas.microsoft.com/office/powerpoint/2010/main" val="2353171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Memanggil</a:t>
            </a:r>
            <a:r>
              <a:rPr lang="en-US" dirty="0"/>
              <a:t> Function di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import </a:t>
            </a:r>
            <a:r>
              <a:rPr lang="en-US" dirty="0" err="1" smtClean="0"/>
              <a:t>satu</a:t>
            </a:r>
            <a:r>
              <a:rPr lang="en-US" dirty="0" smtClean="0"/>
              <a:t> function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module: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9763" y="2897036"/>
            <a:ext cx="696447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 </a:t>
            </a:r>
            <a:r>
              <a:rPr lang="en-US" dirty="0">
                <a:latin typeface="Consolas" panose="020B0609020204030204" pitchFamily="49" charset="0"/>
              </a:rPr>
              <a:t>print("Hai %s, </a:t>
            </a:r>
            <a:r>
              <a:rPr lang="en-US" dirty="0" err="1">
                <a:latin typeface="Consolas" panose="020B0609020204030204" pitchFamily="49" charset="0"/>
              </a:rPr>
              <a:t>apakabar</a:t>
            </a:r>
            <a:r>
              <a:rPr lang="en-US" dirty="0">
                <a:latin typeface="Consolas" panose="020B0609020204030204" pitchFamily="49" charset="0"/>
              </a:rPr>
              <a:t>?" % </a:t>
            </a:r>
            <a:r>
              <a:rPr lang="en-US" dirty="0" err="1">
                <a:latin typeface="Consolas" panose="020B0609020204030204" pitchFamily="49" charset="0"/>
              </a:rPr>
              <a:t>nama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keluar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latin typeface="Consolas" panose="020B0609020204030204" pitchFamily="49" charset="0"/>
              </a:rPr>
              <a:t>    print("</a:t>
            </a:r>
            <a:r>
              <a:rPr lang="en-US" dirty="0" err="1">
                <a:latin typeface="Consolas" panose="020B0609020204030204" pitchFamily="49" charset="0"/>
              </a:rPr>
              <a:t>Terima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kasih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atas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kunjungan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anda</a:t>
            </a:r>
            <a:r>
              <a:rPr lang="en-US" dirty="0">
                <a:latin typeface="Consolas" panose="020B0609020204030204" pitchFamily="49" charset="0"/>
              </a:rPr>
              <a:t> %s" %</a:t>
            </a:r>
            <a:r>
              <a:rPr lang="en-US" dirty="0" err="1">
                <a:latin typeface="Consolas" panose="020B0609020204030204" pitchFamily="49" charset="0"/>
              </a:rPr>
              <a:t>nama</a:t>
            </a:r>
            <a:r>
              <a:rPr lang="en-US" dirty="0"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9763" y="2527704"/>
            <a:ext cx="4897821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Nama file</a:t>
            </a:r>
            <a:r>
              <a:rPr lang="en-US" dirty="0">
                <a:latin typeface="Consolas" panose="020B0609020204030204" pitchFamily="49" charset="0"/>
              </a:rPr>
              <a:t>: latModule.py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9763" y="5113028"/>
            <a:ext cx="696447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from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latModule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import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</a:rPr>
              <a:t>pengunjung</a:t>
            </a:r>
            <a:r>
              <a:rPr lang="en-US" dirty="0">
                <a:latin typeface="Consolas" panose="020B0609020204030204" pitchFamily="49" charset="0"/>
              </a:rPr>
              <a:t>=input("Nama: ") </a:t>
            </a:r>
            <a:endParaRPr lang="en-US" b="1" dirty="0" smtClean="0">
              <a:latin typeface="Consolas" panose="020B0609020204030204" pitchFamily="49" charset="0"/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sayHi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pengunjung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89763" y="4743696"/>
            <a:ext cx="4897821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</a:rPr>
              <a:t>Nama file: utama.py</a:t>
            </a:r>
          </a:p>
        </p:txBody>
      </p:sp>
    </p:spTree>
    <p:extLst>
      <p:ext uri="{BB962C8B-B14F-4D97-AF65-F5344CB8AC3E}">
        <p14:creationId xmlns:p14="http://schemas.microsoft.com/office/powerpoint/2010/main" val="4149371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643</TotalTime>
  <Words>503</Words>
  <Application>Microsoft Office PowerPoint</Application>
  <PresentationFormat>On-screen Show (4:3)</PresentationFormat>
  <Paragraphs>113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Consolas</vt:lpstr>
      <vt:lpstr>Georgia</vt:lpstr>
      <vt:lpstr>Trebuchet MS</vt:lpstr>
      <vt:lpstr>Wingdings</vt:lpstr>
      <vt:lpstr>Wingdings 2</vt:lpstr>
      <vt:lpstr>Theme-UPJ</vt:lpstr>
      <vt:lpstr>#3.2 Python Script Function &amp; modules </vt:lpstr>
      <vt:lpstr>Python Script Function &amp; modules Intro</vt:lpstr>
      <vt:lpstr>Tentang Module</vt:lpstr>
      <vt:lpstr>Tentang Module</vt:lpstr>
      <vt:lpstr>Membuat &amp; Memanggil module</vt:lpstr>
      <vt:lpstr>Hanya Memanggil Function di module</vt:lpstr>
      <vt:lpstr>Membuat &amp; Memanggil module</vt:lpstr>
      <vt:lpstr>Membuat &amp; Memanggil module</vt:lpstr>
      <vt:lpstr>Hanya Memanggil Function di module</vt:lpstr>
      <vt:lpstr>Function dir()</vt:lpstr>
      <vt:lpstr>Membuat &amp; Memanggil Module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#3.1 Python Script Function &amp; modules</dc:title>
  <dc:creator>Augury El Rayeb</dc:creator>
  <cp:lastModifiedBy>Augury El Rayeb</cp:lastModifiedBy>
  <cp:revision>49</cp:revision>
  <dcterms:created xsi:type="dcterms:W3CDTF">2020-09-24T06:59:54Z</dcterms:created>
  <dcterms:modified xsi:type="dcterms:W3CDTF">2020-09-30T08:18:53Z</dcterms:modified>
</cp:coreProperties>
</file>