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9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0FB905-0E31-4DDD-B3E9-AEE8C6EF6DD1}">
          <p14:sldIdLst>
            <p14:sldId id="256"/>
            <p14:sldId id="257"/>
          </p14:sldIdLst>
        </p14:section>
        <p14:section name="selection statement" id="{2B3E1444-FFD4-4C95-8E9D-EB9B297E6D72}">
          <p14:sldIdLst>
            <p14:sldId id="258"/>
            <p14:sldId id="262"/>
            <p14:sldId id="260"/>
            <p14:sldId id="261"/>
            <p14:sldId id="263"/>
            <p14:sldId id="264"/>
            <p14:sldId id="265"/>
            <p14:sldId id="266"/>
            <p14:sldId id="267"/>
          </p14:sldIdLst>
        </p14:section>
        <p14:section name="Block Code" id="{041421B5-477D-4069-85D3-3C4F924C5A3F}">
          <p14:sldIdLst>
            <p14:sldId id="268"/>
            <p14:sldId id="269"/>
            <p14:sldId id="270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EE75F-9CAF-404E-8D26-24F668129ABD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20536-CD10-4E0D-A85B-999FB1AC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09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10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9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85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8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01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8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62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0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2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13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7C1A5B4-8376-4C29-A5BE-AF57B69CAAC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396914D-F303-4002-BF5E-7AA59776D447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73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#2.2 Basic </a:t>
            </a:r>
            <a:r>
              <a:rPr lang="en-US" dirty="0" smtClean="0"/>
              <a:t>Python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Structured Control</a:t>
            </a:r>
          </a:p>
          <a:p>
            <a:r>
              <a:rPr lang="en-US" dirty="0"/>
              <a:t>Selection &amp; Block Code Statement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82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b="1" dirty="0"/>
              <a:t>if</a:t>
            </a:r>
            <a:r>
              <a:rPr lang="en-US" dirty="0"/>
              <a:t>…</a:t>
            </a:r>
            <a:r>
              <a:rPr lang="en-US" b="1" dirty="0"/>
              <a:t> </a:t>
            </a:r>
            <a:r>
              <a:rPr lang="en-US" b="1" dirty="0" err="1"/>
              <a:t>elif</a:t>
            </a:r>
            <a:r>
              <a:rPr lang="en-US" dirty="0"/>
              <a:t>…</a:t>
            </a:r>
            <a:r>
              <a:rPr lang="en-US" b="1" dirty="0"/>
              <a:t> else</a:t>
            </a:r>
            <a:r>
              <a:rPr lang="en-US" dirty="0" smtClean="0"/>
              <a:t>… :</a:t>
            </a:r>
          </a:p>
          <a:p>
            <a:endParaRPr lang="en-US" sz="17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45506" y="2667911"/>
            <a:ext cx="8035447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=20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=15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elif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sama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banyaknya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1600181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b="1" dirty="0"/>
              <a:t>if</a:t>
            </a:r>
            <a:r>
              <a:rPr lang="en-US" dirty="0"/>
              <a:t>…</a:t>
            </a:r>
            <a:r>
              <a:rPr lang="en-US" b="1" dirty="0"/>
              <a:t> </a:t>
            </a:r>
            <a:r>
              <a:rPr lang="en-US" b="1" dirty="0" err="1"/>
              <a:t>elif</a:t>
            </a:r>
            <a:r>
              <a:rPr lang="en-US" dirty="0"/>
              <a:t>…</a:t>
            </a:r>
            <a:r>
              <a:rPr lang="en-US" b="1" dirty="0"/>
              <a:t> else</a:t>
            </a:r>
            <a:r>
              <a:rPr lang="en-US" dirty="0"/>
              <a:t>… </a:t>
            </a:r>
            <a:r>
              <a:rPr lang="en-US" dirty="0" smtClean="0"/>
              <a:t>:</a:t>
            </a:r>
          </a:p>
          <a:p>
            <a:endParaRPr lang="en-US" sz="17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45506" y="2667911"/>
            <a:ext cx="8035447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(input("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"), base=10)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(input("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"), base=10)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elif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else: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sama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banyaknya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2352676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Code </a:t>
            </a:r>
            <a:r>
              <a:rPr lang="en-US" dirty="0" err="1" smtClean="0"/>
              <a:t>pada</a:t>
            </a:r>
            <a:r>
              <a:rPr lang="en-US" dirty="0" smtClean="0"/>
              <a:t>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symbol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menandakan</a:t>
            </a:r>
            <a:r>
              <a:rPr lang="en-US" dirty="0" smtClean="0"/>
              <a:t> block code(</a:t>
            </a:r>
            <a:r>
              <a:rPr lang="en-US" dirty="0" err="1"/>
              <a:t>pengelompokan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b="1" dirty="0" smtClean="0"/>
              <a:t>Indent</a:t>
            </a:r>
            <a:r>
              <a:rPr lang="en-US" dirty="0" smtClean="0"/>
              <a:t> (</a:t>
            </a:r>
            <a:r>
              <a:rPr lang="en-US" dirty="0" err="1" smtClean="0"/>
              <a:t>biasanya</a:t>
            </a:r>
            <a:r>
              <a:rPr lang="en-US" dirty="0" smtClean="0"/>
              <a:t> tab </a:t>
            </a:r>
            <a:r>
              <a:rPr lang="en-US" dirty="0" err="1" smtClean="0"/>
              <a:t>atau</a:t>
            </a:r>
            <a:r>
              <a:rPr lang="en-US" dirty="0" smtClean="0"/>
              <a:t> 2 </a:t>
            </a:r>
            <a:r>
              <a:rPr lang="en-US" dirty="0" err="1" smtClean="0"/>
              <a:t>sampai</a:t>
            </a:r>
            <a:r>
              <a:rPr lang="en-US" dirty="0" smtClean="0"/>
              <a:t> 3 </a:t>
            </a:r>
            <a:r>
              <a:rPr lang="en-US" dirty="0" err="1" smtClean="0"/>
              <a:t>spasi</a:t>
            </a:r>
            <a:r>
              <a:rPr lang="en-US" dirty="0" smtClean="0"/>
              <a:t>)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/>
              <a:t>block code(</a:t>
            </a:r>
            <a:r>
              <a:rPr lang="en-US" dirty="0" err="1"/>
              <a:t>pengelompokan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26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Code </a:t>
            </a:r>
            <a:r>
              <a:rPr lang="en-US" dirty="0" err="1" smtClean="0"/>
              <a:t>pada</a:t>
            </a:r>
            <a:r>
              <a:rPr lang="en-US" dirty="0" smtClean="0"/>
              <a:t>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/>
              <a:t> </a:t>
            </a:r>
            <a:r>
              <a:rPr lang="en-US" dirty="0" smtClean="0"/>
              <a:t>block code: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5506" y="2667911"/>
            <a:ext cx="8035447" cy="3139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=20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=15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Kemungkinan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liar”)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pelihara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1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endParaRPr lang="en-US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Pastinya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pelihara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</p:txBody>
      </p:sp>
      <p:sp>
        <p:nvSpPr>
          <p:cNvPr id="5" name="Explosion 1 4"/>
          <p:cNvSpPr/>
          <p:nvPr/>
        </p:nvSpPr>
        <p:spPr>
          <a:xfrm>
            <a:off x="116948" y="5262400"/>
            <a:ext cx="2016224" cy="1550680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FF0000"/>
                </a:solidFill>
              </a:rPr>
              <a:t>Perhatikan</a:t>
            </a:r>
            <a:r>
              <a:rPr lang="en-US" sz="1400" dirty="0" smtClean="0">
                <a:solidFill>
                  <a:srgbClr val="FF0000"/>
                </a:solidFill>
              </a:rPr>
              <a:t> Indent …!!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10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Code </a:t>
            </a:r>
            <a:r>
              <a:rPr lang="en-US" dirty="0" err="1" smtClean="0"/>
              <a:t>pada</a:t>
            </a:r>
            <a:r>
              <a:rPr lang="en-US" dirty="0" smtClean="0"/>
              <a:t>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/>
              <a:t> </a:t>
            </a:r>
            <a:r>
              <a:rPr lang="en-US" dirty="0" smtClean="0"/>
              <a:t>block code: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2574929"/>
            <a:ext cx="8686800" cy="36933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(input("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"), base=10)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(input("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"), base=10)</a:t>
            </a:r>
          </a:p>
          <a:p>
            <a:pPr marL="667512" lvl="2" indent="0">
              <a:buNone/>
            </a:pPr>
            <a:endParaRPr lang="en-US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Kemungkinan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liar”)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pelihara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1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 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elif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Pastinya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pelihara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else: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sama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Kemungkinan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satu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memelihara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satu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</p:txBody>
      </p:sp>
      <p:sp>
        <p:nvSpPr>
          <p:cNvPr id="5" name="Explosion 1 4"/>
          <p:cNvSpPr/>
          <p:nvPr/>
        </p:nvSpPr>
        <p:spPr>
          <a:xfrm>
            <a:off x="7013476" y="1463881"/>
            <a:ext cx="2016224" cy="1550680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FF0000"/>
                </a:solidFill>
              </a:rPr>
              <a:t>Perhatikan</a:t>
            </a:r>
            <a:r>
              <a:rPr lang="en-US" sz="1400" dirty="0" smtClean="0">
                <a:solidFill>
                  <a:srgbClr val="FF0000"/>
                </a:solidFill>
              </a:rPr>
              <a:t> Indent …!!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00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1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Structured Control</a:t>
            </a:r>
            <a:br>
              <a:rPr lang="en-US" dirty="0"/>
            </a:br>
            <a:r>
              <a:rPr lang="en-US" dirty="0"/>
              <a:t>Selection &amp; Block Code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statement </a:t>
            </a:r>
            <a:r>
              <a:rPr lang="en-US" dirty="0" err="1" smtClean="0"/>
              <a:t>pada</a:t>
            </a:r>
            <a:r>
              <a:rPr lang="en-US" dirty="0" smtClean="0"/>
              <a:t> python</a:t>
            </a:r>
          </a:p>
          <a:p>
            <a:r>
              <a:rPr lang="en-US" dirty="0" smtClean="0"/>
              <a:t>Block code statement </a:t>
            </a:r>
            <a:r>
              <a:rPr lang="en-US" dirty="0" err="1" smtClean="0"/>
              <a:t>pada</a:t>
            </a:r>
            <a:r>
              <a:rPr lang="en-US" dirty="0" smtClean="0"/>
              <a:t>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1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Selection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b="1" dirty="0" smtClean="0"/>
              <a:t>if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1077913" lvl="2" indent="0">
              <a:buNone/>
            </a:pPr>
            <a:endPara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6926" y="2828836"/>
            <a:ext cx="5931074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3538" lvl="2">
              <a:lnSpc>
                <a:spcPct val="150000"/>
              </a:lnSpc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if 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kondisi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&gt;:</a:t>
            </a:r>
          </a:p>
          <a:p>
            <a:pPr marL="363538" lvl="2">
              <a:lnSpc>
                <a:spcPct val="150000"/>
              </a:lnSpc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  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statement_kondisi_terpenuhi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516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b="1" dirty="0"/>
              <a:t>if</a:t>
            </a:r>
            <a:r>
              <a:rPr lang="en-US" dirty="0"/>
              <a:t>…</a:t>
            </a:r>
            <a:r>
              <a:rPr lang="en-US" b="1" dirty="0"/>
              <a:t> 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667512" lvl="2" indent="0">
              <a:buNone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951978" y="2776230"/>
            <a:ext cx="7734822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=20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=15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314490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b="1" dirty="0"/>
              <a:t>if</a:t>
            </a:r>
            <a:r>
              <a:rPr lang="en-US" dirty="0"/>
              <a:t>…</a:t>
            </a:r>
            <a:r>
              <a:rPr lang="en-US" b="1" dirty="0"/>
              <a:t> </a:t>
            </a:r>
            <a:r>
              <a:rPr lang="en-US" dirty="0"/>
              <a:t>: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95611" y="2674531"/>
            <a:ext cx="7571984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(input(“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“), base=10)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(input(“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“), base=10)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2795024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Selection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smtClean="0"/>
              <a:t>if</a:t>
            </a:r>
            <a:r>
              <a:rPr lang="en-US" dirty="0" smtClean="0"/>
              <a:t>…</a:t>
            </a:r>
            <a:r>
              <a:rPr lang="en-US" b="1" dirty="0" smtClean="0"/>
              <a:t> else</a:t>
            </a:r>
            <a:r>
              <a:rPr lang="en-US" dirty="0" smtClean="0"/>
              <a:t>…</a:t>
            </a:r>
          </a:p>
          <a:p>
            <a:endParaRPr lang="en-US" sz="1900" dirty="0" smtClean="0"/>
          </a:p>
          <a:p>
            <a:pPr marL="667512" lvl="2" indent="0">
              <a:buNone/>
            </a:pP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08553" y="2994197"/>
            <a:ext cx="6607479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if 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kondisi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&gt;:</a:t>
            </a:r>
          </a:p>
          <a:p>
            <a:pPr marL="667512" lvl="2" indent="0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  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statement_kondisi_terpenuhi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  <a:p>
            <a:pPr marL="667512" lvl="2" indent="0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else:</a:t>
            </a:r>
          </a:p>
          <a:p>
            <a:pPr marL="667512" lvl="2" indent="0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  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statement_kondisi_tidak_terpenuhi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4488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b="1" dirty="0"/>
              <a:t>if</a:t>
            </a:r>
            <a:r>
              <a:rPr lang="en-US" dirty="0"/>
              <a:t>…</a:t>
            </a:r>
            <a:r>
              <a:rPr lang="en-US" b="1" dirty="0"/>
              <a:t> else</a:t>
            </a:r>
            <a:r>
              <a:rPr lang="en-US" dirty="0"/>
              <a:t>… </a:t>
            </a:r>
            <a:r>
              <a:rPr lang="en-US" dirty="0" smtClean="0"/>
              <a:t>:</a:t>
            </a:r>
          </a:p>
          <a:p>
            <a:endParaRPr lang="en-US" sz="17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45506" y="2667911"/>
            <a:ext cx="8035447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=20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=15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else: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print(“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238447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b="1" dirty="0"/>
              <a:t>if</a:t>
            </a:r>
            <a:r>
              <a:rPr lang="en-US" dirty="0"/>
              <a:t>…</a:t>
            </a:r>
            <a:r>
              <a:rPr lang="en-US" b="1" dirty="0"/>
              <a:t> else</a:t>
            </a:r>
            <a:r>
              <a:rPr lang="en-US" dirty="0"/>
              <a:t>… </a:t>
            </a:r>
            <a:r>
              <a:rPr lang="en-US" dirty="0" smtClean="0"/>
              <a:t>:</a:t>
            </a:r>
          </a:p>
          <a:p>
            <a:endParaRPr lang="en-US" sz="17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45506" y="2667911"/>
            <a:ext cx="8035447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(input("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"), base=10)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(input("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 "), base=10)</a:t>
            </a:r>
          </a:p>
          <a:p>
            <a:pPr marL="667512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print("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")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else:</a:t>
            </a:r>
          </a:p>
          <a:p>
            <a:pPr marL="667512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print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kucing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638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Selection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smtClean="0"/>
              <a:t>if</a:t>
            </a:r>
            <a:r>
              <a:rPr lang="en-US" dirty="0" smtClean="0"/>
              <a:t>…</a:t>
            </a:r>
            <a:r>
              <a:rPr lang="en-US" b="1" dirty="0" smtClean="0"/>
              <a:t> </a:t>
            </a:r>
            <a:r>
              <a:rPr lang="en-US" b="1" dirty="0" err="1" smtClean="0"/>
              <a:t>elif</a:t>
            </a:r>
            <a:r>
              <a:rPr lang="en-US" dirty="0" smtClean="0"/>
              <a:t>…</a:t>
            </a:r>
            <a:r>
              <a:rPr lang="en-US" b="1" dirty="0" smtClean="0"/>
              <a:t> else</a:t>
            </a:r>
            <a:r>
              <a:rPr lang="en-US" dirty="0" smtClean="0"/>
              <a:t>…</a:t>
            </a:r>
          </a:p>
          <a:p>
            <a:endParaRPr lang="en-US" sz="1900" dirty="0" smtClean="0"/>
          </a:p>
          <a:p>
            <a:pPr marL="667512" lvl="2" indent="0">
              <a:buNone/>
            </a:pP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08553" y="2994197"/>
            <a:ext cx="6607479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if &lt;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kondisi_1&gt;: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  &lt;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statement_kondisi_1_terpenuhi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  <a:p>
            <a:pPr marL="667512" lvl="2" indent="0"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kondisi_2&gt;: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  &lt;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statement_kondisi_2_terpenuhi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  <a:p>
            <a:pPr marL="667512" lvl="2" indent="0"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667512" lvl="2" indent="0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  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statement_kondisi_tidak_terpenuhi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83307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56</TotalTime>
  <Words>567</Words>
  <Application>Microsoft Office PowerPoint</Application>
  <PresentationFormat>On-screen Show 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Consolas</vt:lpstr>
      <vt:lpstr>Courier New</vt:lpstr>
      <vt:lpstr>Georgia</vt:lpstr>
      <vt:lpstr>Trebuchet MS</vt:lpstr>
      <vt:lpstr>Wingdings 2</vt:lpstr>
      <vt:lpstr>Theme-UPJ</vt:lpstr>
      <vt:lpstr>#2.2 Basic Python Script</vt:lpstr>
      <vt:lpstr>Structured Control Selection &amp; Block Code Statement</vt:lpstr>
      <vt:lpstr>Selection statement</vt:lpstr>
      <vt:lpstr>Selection statement</vt:lpstr>
      <vt:lpstr>Selection statement</vt:lpstr>
      <vt:lpstr>Selection statement</vt:lpstr>
      <vt:lpstr>Selection statement</vt:lpstr>
      <vt:lpstr>Selection statement</vt:lpstr>
      <vt:lpstr>Selection statement</vt:lpstr>
      <vt:lpstr>Selection statement</vt:lpstr>
      <vt:lpstr>Selection statement</vt:lpstr>
      <vt:lpstr>Block Code pada Python</vt:lpstr>
      <vt:lpstr>Block Code pada Python</vt:lpstr>
      <vt:lpstr>Block Code pada Python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Python Script</dc:title>
  <dc:creator>Augury El Rayeb</dc:creator>
  <cp:lastModifiedBy>Augury El Rayeb</cp:lastModifiedBy>
  <cp:revision>12</cp:revision>
  <dcterms:created xsi:type="dcterms:W3CDTF">2020-09-23T02:25:12Z</dcterms:created>
  <dcterms:modified xsi:type="dcterms:W3CDTF">2020-09-24T04:58:48Z</dcterms:modified>
</cp:coreProperties>
</file>