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Budiman" userId="6366ce3dac9629a6" providerId="LiveId" clId="{33F2C3E3-D794-4F45-9F11-3946C7EA26F8}"/>
    <pc:docChg chg="modSld">
      <pc:chgData name="Johan Budiman" userId="6366ce3dac9629a6" providerId="LiveId" clId="{33F2C3E3-D794-4F45-9F11-3946C7EA26F8}" dt="2020-09-28T02:45:47.884" v="3" actId="20577"/>
      <pc:docMkLst>
        <pc:docMk/>
      </pc:docMkLst>
      <pc:sldChg chg="modSp mod">
        <pc:chgData name="Johan Budiman" userId="6366ce3dac9629a6" providerId="LiveId" clId="{33F2C3E3-D794-4F45-9F11-3946C7EA26F8}" dt="2020-09-28T02:45:47.884" v="3" actId="20577"/>
        <pc:sldMkLst>
          <pc:docMk/>
          <pc:sldMk cId="4146170475" sldId="256"/>
        </pc:sldMkLst>
        <pc:spChg chg="mod">
          <ac:chgData name="Johan Budiman" userId="6366ce3dac9629a6" providerId="LiveId" clId="{33F2C3E3-D794-4F45-9F11-3946C7EA26F8}" dt="2020-09-28T02:45:47.884" v="3" actId="20577"/>
          <ac:spMkLst>
            <pc:docMk/>
            <pc:sldMk cId="4146170475" sldId="256"/>
            <ac:spMk id="3" creationId="{7BC2017E-5E46-4363-A4C2-40616B3CEF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907D-CDD7-49FF-AE9A-3EE39E636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79CAE-3FD4-41AC-B799-35FC82148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E57C0-79BD-4F41-A5C5-287104B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5F7DB-50D1-4D86-941E-3093B19E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9AD5F-3202-4D37-B837-8B05C224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44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14F1-BB24-4E3C-8E14-815B8938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ED8EC-CAB9-4930-BE6C-BD5F60EEA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967C5-55DF-4C32-B0E4-8BE11782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4CB27-6B26-44A8-A34B-75DC822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CCAA-9155-424D-BFAB-1E828ACF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246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03F42-FB1D-435C-A356-EB18D2FD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C9E51-950A-4E15-BA19-5368AB17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4DB4-E04E-4D61-B71F-B36BA72F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9E36-278E-4B82-BA99-4C472299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1C72B-4D00-422A-A6B1-C5397436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1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46A9-EDAF-4B07-8F39-AB11D4FA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91EE-EB76-42D6-9185-D2B27F14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E031-4441-460F-9B92-D2B9ED2E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C61F-623A-4DCC-928E-0B2CEA33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976DD-B6ED-40B5-800E-63FCF209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83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A730-DC39-4699-8DDF-A857BF0B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C012-F0D6-4B60-AC10-239647484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ADA4-E1AE-45E0-A41E-5E3853BB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0CEF-FC50-4AFC-8B10-E3D2C033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DAD6-F525-430B-B4D4-90C9E100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51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09E7-046A-4DCD-9422-EFB0290A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72C87-4FB7-403C-8A5C-355CC1EDC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D9299-6E95-44D2-8798-0FBB7F315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4927-2D1C-4780-9B58-816B85B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EC051-F8D0-4148-BE9A-9C2B3116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589CA-C0FE-48B6-9C19-6D8288E8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156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CF92-AF29-445B-97A2-BB1DD504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7A1D-782C-4617-BEF8-C86C2FED8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7E859-39C4-424E-BB6A-FA9866D6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B5A92-674B-4F9A-BBD1-9862AC4A6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A1603-A91E-4FEB-AF4E-5A1D47FBB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0F05C-D042-477E-A54C-A20D3E35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C4302-3EC6-4A78-BDDD-C9F5CB4B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B99BF-9FE1-4FC7-A082-351B1FCA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532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B79C-582F-47BB-A122-73CEA4FE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376A6-301C-4641-9669-D667A331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83A2E-127C-411C-AB76-FCEF9FE9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18E8D-507D-4DCA-83E1-F8D30334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49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5429F-9EE0-41FC-938F-AE32F985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6062F-0DFA-4BE8-8A5C-E22E1CAE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807B6-C698-426C-AC31-9BC9697C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4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1F39-1FB8-46E5-8015-27C8A605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3B8C-4A9F-4CE4-B60C-A0C57982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64339-2E9A-4E99-8C56-8D499362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01BB-3772-4823-AF46-1FAA3DE8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CDE-D352-4DEE-A659-CA41AC79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FCDEE-D6AE-4236-9801-98142B3A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6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C167-02E3-4BE2-8D31-0448C6A8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C1BF3-9493-46B1-AF8E-C5A44970B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00110-343E-4E07-B5B4-3ED4FF6FF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52FD7-1716-4966-98EC-84BDA2A7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1B4B4-8B2E-4C91-8136-63C9D232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14F8-F475-4C9E-A84C-57F6E3E5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970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05CDB-5D5B-4A51-AFAE-0AC1A562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24C56-983E-4461-88D2-C330E29F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AA17-63A5-430E-A29D-B989C4E07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AFBE-E49C-40F5-A1B5-A9B6BC18E089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B04D4-93E9-4184-B27F-2565975B2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6AC6-82F0-434F-A1F1-7E362AAB9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1D8B-08D3-423C-8139-BFADFBADC1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1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40414-29E3-487B-9781-68587BEFB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1B060-5423-48F2-BD4E-8A9582B02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79621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7 ACTIVITY SOFTWARE ENGINEERING</a:t>
            </a:r>
            <a:endParaRPr lang="id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2017E-5E46-4363-A4C2-40616B3CE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5686594"/>
            <a:ext cx="4023359" cy="39446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JOHAN BUDIMAN, </a:t>
            </a:r>
            <a:r>
              <a:rPr lang="en-US" sz="2000" dirty="0" err="1"/>
              <a:t>M.Kom</a:t>
            </a:r>
            <a:endParaRPr lang="id-ID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7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2556-0318-4FD3-80FC-6443923A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BAEB79-4F32-4056-B43A-2E21A4AA0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83096"/>
            <a:ext cx="10515599" cy="59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3B23-B73F-4EEC-AF07-A3A720DB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986835-4829-4C2E-ACE3-0B40B2C25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10515600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2558-1912-400D-A510-A87DA79A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226EC8-BC45-4D99-B3B1-B322F95C1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8" y="596348"/>
            <a:ext cx="10399642" cy="58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E58F-322C-4E62-B6C4-F790ECA5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C474A4-831B-4A0D-BE1A-3172F38C6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77" y="365125"/>
            <a:ext cx="9097645" cy="54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4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9E68-9560-4C3D-BC49-5ADE67B9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D24BAC-BCB4-45FE-963C-23271D6A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41" y="808383"/>
            <a:ext cx="10187718" cy="53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8BE-A246-4401-B42B-AE981614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58C14-F60A-4F55-B566-3663AE8D9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22" y="569843"/>
            <a:ext cx="10611678" cy="5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45AC-09A0-48B0-972D-BBAC3CFD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2B3A7D-A95D-469B-A9E1-0BE35A1BC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3826"/>
            <a:ext cx="10515600" cy="60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1733-208C-4FAE-8B04-219AA0CB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B88FF1-4BE0-4E0F-84BA-14E403FD9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62212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25065-2A67-4C90-95F7-DBC456734417}"/>
              </a:ext>
            </a:extLst>
          </p:cNvPr>
          <p:cNvSpPr/>
          <p:nvPr/>
        </p:nvSpPr>
        <p:spPr>
          <a:xfrm>
            <a:off x="10575235" y="6118328"/>
            <a:ext cx="778565" cy="417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448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1D89-F966-48E3-8C85-1A8A309F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E0ED15-3189-49E8-9A66-854EA91F7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660" y="516835"/>
            <a:ext cx="10373139" cy="59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0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D99D-23E8-40E0-ADA8-C717FF5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B03FF5-23CE-413A-8F44-183AB0925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3584"/>
            <a:ext cx="10515600" cy="60827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2F9031-1E1E-4BDA-BD33-52A908F49241}"/>
              </a:ext>
            </a:extLst>
          </p:cNvPr>
          <p:cNvSpPr/>
          <p:nvPr/>
        </p:nvSpPr>
        <p:spPr>
          <a:xfrm>
            <a:off x="10575235" y="6118328"/>
            <a:ext cx="778565" cy="417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882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2F10-320D-4F66-8508-F4CC8291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921E96-BF96-484C-B8F3-0F4C362C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6591"/>
            <a:ext cx="10515600" cy="59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AFEE-B8FD-4F1A-9288-92756BD4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A3326-DF23-475A-BBAC-36AFF5C68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56591"/>
            <a:ext cx="105155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7 ACTIVITY SOFTWARE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ACTIVITY SOFTWARE ENGINEERING</dc:title>
  <dc:creator>Johan Budiman</dc:creator>
  <cp:lastModifiedBy>Johan Budiman</cp:lastModifiedBy>
  <cp:revision>2</cp:revision>
  <dcterms:created xsi:type="dcterms:W3CDTF">2020-09-28T02:32:47Z</dcterms:created>
  <dcterms:modified xsi:type="dcterms:W3CDTF">2020-09-28T02:46:01Z</dcterms:modified>
</cp:coreProperties>
</file>