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9"/>
  </p:notesMasterIdLst>
  <p:sldIdLst>
    <p:sldId id="256" r:id="rId2"/>
    <p:sldId id="319" r:id="rId3"/>
    <p:sldId id="320" r:id="rId4"/>
    <p:sldId id="321" r:id="rId5"/>
    <p:sldId id="322" r:id="rId6"/>
    <p:sldId id="282" r:id="rId7"/>
    <p:sldId id="298" r:id="rId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76367" autoAdjust="0"/>
  </p:normalViewPr>
  <p:slideViewPr>
    <p:cSldViewPr>
      <p:cViewPr varScale="1">
        <p:scale>
          <a:sx n="63" d="100"/>
          <a:sy n="63" d="100"/>
        </p:scale>
        <p:origin x="199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lo Singadji" userId="8bffbbdb-4fbc-4a87-b9c3-46ced084e620" providerId="ADAL" clId="{AB96BB6A-75EA-4AFB-9168-FC6987149493}"/>
    <pc:docChg chg="undo custSel delSld modSld">
      <pc:chgData name="Marcello Singadji" userId="8bffbbdb-4fbc-4a87-b9c3-46ced084e620" providerId="ADAL" clId="{AB96BB6A-75EA-4AFB-9168-FC6987149493}" dt="2021-02-26T15:54:00.488" v="6" actId="47"/>
      <pc:docMkLst>
        <pc:docMk/>
      </pc:docMkLst>
      <pc:sldChg chg="modSp mod">
        <pc:chgData name="Marcello Singadji" userId="8bffbbdb-4fbc-4a87-b9c3-46ced084e620" providerId="ADAL" clId="{AB96BB6A-75EA-4AFB-9168-FC6987149493}" dt="2021-02-26T15:53:33.980" v="5" actId="14100"/>
        <pc:sldMkLst>
          <pc:docMk/>
          <pc:sldMk cId="3274577414" sldId="256"/>
        </pc:sldMkLst>
        <pc:spChg chg="mod">
          <ac:chgData name="Marcello Singadji" userId="8bffbbdb-4fbc-4a87-b9c3-46ced084e620" providerId="ADAL" clId="{AB96BB6A-75EA-4AFB-9168-FC6987149493}" dt="2021-02-26T15:53:33.980" v="5" actId="14100"/>
          <ac:spMkLst>
            <pc:docMk/>
            <pc:sldMk cId="3274577414" sldId="256"/>
            <ac:spMk id="2" creationId="{00000000-0000-0000-0000-000000000000}"/>
          </ac:spMkLst>
        </pc:spChg>
      </pc:sldChg>
      <pc:sldChg chg="del">
        <pc:chgData name="Marcello Singadji" userId="8bffbbdb-4fbc-4a87-b9c3-46ced084e620" providerId="ADAL" clId="{AB96BB6A-75EA-4AFB-9168-FC6987149493}" dt="2021-02-26T15:54:00.488" v="6" actId="47"/>
        <pc:sldMkLst>
          <pc:docMk/>
          <pc:sldMk cId="3070589059" sldId="270"/>
        </pc:sldMkLst>
      </pc:sldChg>
      <pc:sldChg chg="del">
        <pc:chgData name="Marcello Singadji" userId="8bffbbdb-4fbc-4a87-b9c3-46ced084e620" providerId="ADAL" clId="{AB96BB6A-75EA-4AFB-9168-FC6987149493}" dt="2021-02-26T15:54:00.488" v="6" actId="47"/>
        <pc:sldMkLst>
          <pc:docMk/>
          <pc:sldMk cId="1261289235" sldId="301"/>
        </pc:sldMkLst>
      </pc:sldChg>
      <pc:sldChg chg="del">
        <pc:chgData name="Marcello Singadji" userId="8bffbbdb-4fbc-4a87-b9c3-46ced084e620" providerId="ADAL" clId="{AB96BB6A-75EA-4AFB-9168-FC6987149493}" dt="2021-02-26T15:54:00.488" v="6" actId="47"/>
        <pc:sldMkLst>
          <pc:docMk/>
          <pc:sldMk cId="3552451888" sldId="302"/>
        </pc:sldMkLst>
      </pc:sldChg>
      <pc:sldChg chg="del">
        <pc:chgData name="Marcello Singadji" userId="8bffbbdb-4fbc-4a87-b9c3-46ced084e620" providerId="ADAL" clId="{AB96BB6A-75EA-4AFB-9168-FC6987149493}" dt="2021-02-26T15:54:00.488" v="6" actId="47"/>
        <pc:sldMkLst>
          <pc:docMk/>
          <pc:sldMk cId="3568417831" sldId="303"/>
        </pc:sldMkLst>
      </pc:sldChg>
      <pc:sldChg chg="del">
        <pc:chgData name="Marcello Singadji" userId="8bffbbdb-4fbc-4a87-b9c3-46ced084e620" providerId="ADAL" clId="{AB96BB6A-75EA-4AFB-9168-FC6987149493}" dt="2021-02-26T15:54:00.488" v="6" actId="47"/>
        <pc:sldMkLst>
          <pc:docMk/>
          <pc:sldMk cId="101522204" sldId="304"/>
        </pc:sldMkLst>
      </pc:sldChg>
      <pc:sldChg chg="del">
        <pc:chgData name="Marcello Singadji" userId="8bffbbdb-4fbc-4a87-b9c3-46ced084e620" providerId="ADAL" clId="{AB96BB6A-75EA-4AFB-9168-FC6987149493}" dt="2021-02-26T15:54:00.488" v="6" actId="47"/>
        <pc:sldMkLst>
          <pc:docMk/>
          <pc:sldMk cId="3154892250" sldId="305"/>
        </pc:sldMkLst>
      </pc:sldChg>
      <pc:sldChg chg="del">
        <pc:chgData name="Marcello Singadji" userId="8bffbbdb-4fbc-4a87-b9c3-46ced084e620" providerId="ADAL" clId="{AB96BB6A-75EA-4AFB-9168-FC6987149493}" dt="2021-02-26T15:54:00.488" v="6" actId="47"/>
        <pc:sldMkLst>
          <pc:docMk/>
          <pc:sldMk cId="1312234184" sldId="306"/>
        </pc:sldMkLst>
      </pc:sldChg>
      <pc:sldChg chg="del">
        <pc:chgData name="Marcello Singadji" userId="8bffbbdb-4fbc-4a87-b9c3-46ced084e620" providerId="ADAL" clId="{AB96BB6A-75EA-4AFB-9168-FC6987149493}" dt="2021-02-26T15:54:00.488" v="6" actId="47"/>
        <pc:sldMkLst>
          <pc:docMk/>
          <pc:sldMk cId="3962674715" sldId="307"/>
        </pc:sldMkLst>
      </pc:sldChg>
      <pc:sldChg chg="del">
        <pc:chgData name="Marcello Singadji" userId="8bffbbdb-4fbc-4a87-b9c3-46ced084e620" providerId="ADAL" clId="{AB96BB6A-75EA-4AFB-9168-FC6987149493}" dt="2021-02-26T15:54:00.488" v="6" actId="47"/>
        <pc:sldMkLst>
          <pc:docMk/>
          <pc:sldMk cId="4214798163" sldId="308"/>
        </pc:sldMkLst>
      </pc:sldChg>
      <pc:sldChg chg="del">
        <pc:chgData name="Marcello Singadji" userId="8bffbbdb-4fbc-4a87-b9c3-46ced084e620" providerId="ADAL" clId="{AB96BB6A-75EA-4AFB-9168-FC6987149493}" dt="2021-02-26T15:54:00.488" v="6" actId="47"/>
        <pc:sldMkLst>
          <pc:docMk/>
          <pc:sldMk cId="903588152" sldId="309"/>
        </pc:sldMkLst>
      </pc:sldChg>
      <pc:sldChg chg="del">
        <pc:chgData name="Marcello Singadji" userId="8bffbbdb-4fbc-4a87-b9c3-46ced084e620" providerId="ADAL" clId="{AB96BB6A-75EA-4AFB-9168-FC6987149493}" dt="2021-02-26T15:54:00.488" v="6" actId="47"/>
        <pc:sldMkLst>
          <pc:docMk/>
          <pc:sldMk cId="87860905" sldId="310"/>
        </pc:sldMkLst>
      </pc:sldChg>
      <pc:sldChg chg="del">
        <pc:chgData name="Marcello Singadji" userId="8bffbbdb-4fbc-4a87-b9c3-46ced084e620" providerId="ADAL" clId="{AB96BB6A-75EA-4AFB-9168-FC6987149493}" dt="2021-02-26T15:54:00.488" v="6" actId="47"/>
        <pc:sldMkLst>
          <pc:docMk/>
          <pc:sldMk cId="316455155" sldId="311"/>
        </pc:sldMkLst>
      </pc:sldChg>
      <pc:sldChg chg="del">
        <pc:chgData name="Marcello Singadji" userId="8bffbbdb-4fbc-4a87-b9c3-46ced084e620" providerId="ADAL" clId="{AB96BB6A-75EA-4AFB-9168-FC6987149493}" dt="2021-02-26T15:54:00.488" v="6" actId="47"/>
        <pc:sldMkLst>
          <pc:docMk/>
          <pc:sldMk cId="4245829215" sldId="312"/>
        </pc:sldMkLst>
      </pc:sldChg>
      <pc:sldChg chg="del">
        <pc:chgData name="Marcello Singadji" userId="8bffbbdb-4fbc-4a87-b9c3-46ced084e620" providerId="ADAL" clId="{AB96BB6A-75EA-4AFB-9168-FC6987149493}" dt="2021-02-26T15:54:00.488" v="6" actId="47"/>
        <pc:sldMkLst>
          <pc:docMk/>
          <pc:sldMk cId="1753181350" sldId="313"/>
        </pc:sldMkLst>
      </pc:sldChg>
      <pc:sldChg chg="del">
        <pc:chgData name="Marcello Singadji" userId="8bffbbdb-4fbc-4a87-b9c3-46ced084e620" providerId="ADAL" clId="{AB96BB6A-75EA-4AFB-9168-FC6987149493}" dt="2021-02-26T15:54:00.488" v="6" actId="47"/>
        <pc:sldMkLst>
          <pc:docMk/>
          <pc:sldMk cId="4055065634" sldId="314"/>
        </pc:sldMkLst>
      </pc:sldChg>
      <pc:sldChg chg="del">
        <pc:chgData name="Marcello Singadji" userId="8bffbbdb-4fbc-4a87-b9c3-46ced084e620" providerId="ADAL" clId="{AB96BB6A-75EA-4AFB-9168-FC6987149493}" dt="2021-02-26T15:54:00.488" v="6" actId="47"/>
        <pc:sldMkLst>
          <pc:docMk/>
          <pc:sldMk cId="3632682914" sldId="315"/>
        </pc:sldMkLst>
      </pc:sldChg>
      <pc:sldChg chg="del">
        <pc:chgData name="Marcello Singadji" userId="8bffbbdb-4fbc-4a87-b9c3-46ced084e620" providerId="ADAL" clId="{AB96BB6A-75EA-4AFB-9168-FC6987149493}" dt="2021-02-26T15:54:00.488" v="6" actId="47"/>
        <pc:sldMkLst>
          <pc:docMk/>
          <pc:sldMk cId="694036302" sldId="316"/>
        </pc:sldMkLst>
      </pc:sldChg>
      <pc:sldChg chg="del">
        <pc:chgData name="Marcello Singadji" userId="8bffbbdb-4fbc-4a87-b9c3-46ced084e620" providerId="ADAL" clId="{AB96BB6A-75EA-4AFB-9168-FC6987149493}" dt="2021-02-26T15:54:00.488" v="6" actId="47"/>
        <pc:sldMkLst>
          <pc:docMk/>
          <pc:sldMk cId="3700785479" sldId="317"/>
        </pc:sldMkLst>
      </pc:sldChg>
      <pc:sldChg chg="del">
        <pc:chgData name="Marcello Singadji" userId="8bffbbdb-4fbc-4a87-b9c3-46ced084e620" providerId="ADAL" clId="{AB96BB6A-75EA-4AFB-9168-FC6987149493}" dt="2021-02-26T15:54:00.488" v="6" actId="47"/>
        <pc:sldMkLst>
          <pc:docMk/>
          <pc:sldMk cId="2376471807" sldId="318"/>
        </pc:sldMkLst>
      </pc:sldChg>
    </pc:docChg>
  </pc:docChgLst>
  <pc:docChgLst>
    <pc:chgData name="Marcello Singadji" userId="8bffbbdb-4fbc-4a87-b9c3-46ced084e620" providerId="ADAL" clId="{2D9098DF-E996-42D9-A595-90294D0C327D}"/>
    <pc:docChg chg="undo custSel modSld">
      <pc:chgData name="Marcello Singadji" userId="8bffbbdb-4fbc-4a87-b9c3-46ced084e620" providerId="ADAL" clId="{2D9098DF-E996-42D9-A595-90294D0C327D}" dt="2021-02-26T15:47:46.246" v="25" actId="20577"/>
      <pc:docMkLst>
        <pc:docMk/>
      </pc:docMkLst>
      <pc:sldChg chg="modSp mod">
        <pc:chgData name="Marcello Singadji" userId="8bffbbdb-4fbc-4a87-b9c3-46ced084e620" providerId="ADAL" clId="{2D9098DF-E996-42D9-A595-90294D0C327D}" dt="2021-02-26T15:47:46.246" v="25" actId="20577"/>
        <pc:sldMkLst>
          <pc:docMk/>
          <pc:sldMk cId="3274577414" sldId="256"/>
        </pc:sldMkLst>
        <pc:spChg chg="mod">
          <ac:chgData name="Marcello Singadji" userId="8bffbbdb-4fbc-4a87-b9c3-46ced084e620" providerId="ADAL" clId="{2D9098DF-E996-42D9-A595-90294D0C327D}" dt="2021-02-26T15:47:46.246" v="25" actId="20577"/>
          <ac:spMkLst>
            <pc:docMk/>
            <pc:sldMk cId="3274577414" sldId="256"/>
            <ac:spMk id="2" creationId="{00000000-0000-0000-0000-000000000000}"/>
          </ac:spMkLst>
        </pc:spChg>
        <pc:spChg chg="mod">
          <ac:chgData name="Marcello Singadji" userId="8bffbbdb-4fbc-4a87-b9c3-46ced084e620" providerId="ADAL" clId="{2D9098DF-E996-42D9-A595-90294D0C327D}" dt="2021-02-26T15:47:41.869" v="16" actId="20577"/>
          <ac:spMkLst>
            <pc:docMk/>
            <pc:sldMk cId="3274577414" sldId="256"/>
            <ac:spMk id="3" creationId="{00000000-0000-0000-0000-000000000000}"/>
          </ac:spMkLst>
        </pc:spChg>
      </pc:sldChg>
    </pc:docChg>
  </pc:docChgLst>
  <pc:docChgLst>
    <pc:chgData name="Marcello Singadji" userId="8bffbbdb-4fbc-4a87-b9c3-46ced084e620" providerId="ADAL" clId="{5612E90B-AB88-4737-A343-C3FC1CC5E7C2}"/>
    <pc:docChg chg="delSld">
      <pc:chgData name="Marcello Singadji" userId="8bffbbdb-4fbc-4a87-b9c3-46ced084e620" providerId="ADAL" clId="{5612E90B-AB88-4737-A343-C3FC1CC5E7C2}" dt="2021-04-03T03:21:03.632" v="0" actId="47"/>
      <pc:docMkLst>
        <pc:docMk/>
      </pc:docMkLst>
      <pc:sldChg chg="del">
        <pc:chgData name="Marcello Singadji" userId="8bffbbdb-4fbc-4a87-b9c3-46ced084e620" providerId="ADAL" clId="{5612E90B-AB88-4737-A343-C3FC1CC5E7C2}" dt="2021-04-03T03:21:03.632" v="0" actId="47"/>
        <pc:sldMkLst>
          <pc:docMk/>
          <pc:sldMk cId="2820110677" sldId="323"/>
        </pc:sldMkLst>
      </pc:sldChg>
      <pc:sldChg chg="del">
        <pc:chgData name="Marcello Singadji" userId="8bffbbdb-4fbc-4a87-b9c3-46ced084e620" providerId="ADAL" clId="{5612E90B-AB88-4737-A343-C3FC1CC5E7C2}" dt="2021-04-03T03:21:03.632" v="0" actId="47"/>
        <pc:sldMkLst>
          <pc:docMk/>
          <pc:sldMk cId="2819913950" sldId="324"/>
        </pc:sldMkLst>
      </pc:sldChg>
      <pc:sldChg chg="del">
        <pc:chgData name="Marcello Singadji" userId="8bffbbdb-4fbc-4a87-b9c3-46ced084e620" providerId="ADAL" clId="{5612E90B-AB88-4737-A343-C3FC1CC5E7C2}" dt="2021-04-03T03:21:03.632" v="0" actId="47"/>
        <pc:sldMkLst>
          <pc:docMk/>
          <pc:sldMk cId="1873071769" sldId="32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2972-45E0-4A02-9098-D0EBB0199C4B}" type="datetimeFigureOut">
              <a:rPr lang="id-ID" smtClean="0"/>
              <a:t>03/04/2021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9FB5-3E22-4347-9D47-E764C09E46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03/04/2021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03/04/2021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03/04/2021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03/04/2021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9"/>
            <a:ext cx="8121080" cy="35606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03/04/2021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03/04/2021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815B4FD-92E0-4978-907F-923BCA868FE5}" type="datetimeFigureOut">
              <a:rPr lang="id-ID" smtClean="0"/>
              <a:t>03/04/2021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815B4FD-92E0-4978-907F-923BCA868FE5}" type="datetimeFigureOut">
              <a:rPr lang="id-ID" smtClean="0"/>
              <a:t>03/04/2021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03/04/2021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03/04/2021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5B4FD-92E0-4978-907F-923BCA868FE5}" type="datetimeFigureOut">
              <a:rPr lang="id-ID" smtClean="0"/>
              <a:t>03/04/2021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815B4FD-92E0-4978-907F-923BCA868FE5}" type="datetimeFigureOut">
              <a:rPr lang="id-ID" smtClean="0"/>
              <a:t>03/04/2021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795320" cy="1470025"/>
          </a:xfrm>
        </p:spPr>
        <p:txBody>
          <a:bodyPr>
            <a:normAutofit fontScale="90000"/>
          </a:bodyPr>
          <a:lstStyle/>
          <a:p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Management Life Cycle (II)</a:t>
            </a:r>
            <a:endParaRPr lang="id-I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/>
              <a:t>Analisis Proses Bisnis</a:t>
            </a:r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RESOURCES MANAGEMENT PROCESS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484784"/>
            <a:ext cx="9248574" cy="453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496" y="6021288"/>
            <a:ext cx="9073008" cy="7183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“Project Human Resource Management includes the Processes required to make the most effective use of people involved with the Project.”</a:t>
            </a:r>
          </a:p>
        </p:txBody>
      </p:sp>
    </p:spTree>
    <p:extLst>
      <p:ext uri="{BB962C8B-B14F-4D97-AF65-F5344CB8AC3E}">
        <p14:creationId xmlns:p14="http://schemas.microsoft.com/office/powerpoint/2010/main" val="24938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2000"/>
            <a:ext cx="8229600" cy="1066800"/>
          </a:xfrm>
        </p:spPr>
        <p:txBody>
          <a:bodyPr>
            <a:normAutofit/>
          </a:bodyPr>
          <a:lstStyle/>
          <a:p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PROCUREMENT MANAGEMENT PROCESS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2" y="1693767"/>
            <a:ext cx="9135552" cy="3751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496" y="5661248"/>
            <a:ext cx="9073008" cy="10783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noAutofit/>
          </a:bodyPr>
          <a:lstStyle/>
          <a:p>
            <a:pPr algn="ctr"/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“Project Procurement Management includes the processes requiredto acquire goods and services from outside theperforming organization.”</a:t>
            </a:r>
          </a:p>
        </p:txBody>
      </p:sp>
    </p:spTree>
    <p:extLst>
      <p:ext uri="{BB962C8B-B14F-4D97-AF65-F5344CB8AC3E}">
        <p14:creationId xmlns:p14="http://schemas.microsoft.com/office/powerpoint/2010/main" val="283882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66800"/>
          </a:xfrm>
        </p:spPr>
        <p:txBody>
          <a:bodyPr/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 MANAGEMENT PROCESS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0638"/>
            <a:ext cx="9144000" cy="340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496" y="5661248"/>
            <a:ext cx="9073008" cy="10783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“Project Time Management includes the processes required to ensure timely completion of the project.”</a:t>
            </a:r>
          </a:p>
        </p:txBody>
      </p:sp>
    </p:spTree>
    <p:extLst>
      <p:ext uri="{BB962C8B-B14F-4D97-AF65-F5344CB8AC3E}">
        <p14:creationId xmlns:p14="http://schemas.microsoft.com/office/powerpoint/2010/main" val="2320869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/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 MANAGEMENT PROCESS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66" y="1988840"/>
            <a:ext cx="9177218" cy="3285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496" y="5661248"/>
            <a:ext cx="9073008" cy="107837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r>
              <a:rPr 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“Project Cost Management includes the processes required to ensure that the project is completed within the approved budget.”</a:t>
            </a:r>
          </a:p>
        </p:txBody>
      </p:sp>
    </p:spTree>
    <p:extLst>
      <p:ext uri="{BB962C8B-B14F-4D97-AF65-F5344CB8AC3E}">
        <p14:creationId xmlns:p14="http://schemas.microsoft.com/office/powerpoint/2010/main" val="62700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THAT’S 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/>
              <a:t>See You Next Session</a:t>
            </a:r>
          </a:p>
        </p:txBody>
      </p:sp>
    </p:spTree>
    <p:extLst>
      <p:ext uri="{BB962C8B-B14F-4D97-AF65-F5344CB8AC3E}">
        <p14:creationId xmlns:p14="http://schemas.microsoft.com/office/powerpoint/2010/main" val="375819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Project Management Methodology Guidebook, Chandler - Arizona, 2010 </a:t>
            </a:r>
          </a:p>
          <a:p>
            <a:pPr marL="109728" indent="0">
              <a:buNone/>
            </a:pPr>
            <a:endParaRPr lang="en-US" b="1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2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8810</TotalTime>
  <Words>115</Words>
  <Application>Microsoft Office PowerPoint</Application>
  <PresentationFormat>On-screen Show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Georgia</vt:lpstr>
      <vt:lpstr>Trebuchet MS</vt:lpstr>
      <vt:lpstr>Wingdings 2</vt:lpstr>
      <vt:lpstr>Urban</vt:lpstr>
      <vt:lpstr>Project Management Life Cycle (II)</vt:lpstr>
      <vt:lpstr>HUMAN RESOURCES MANAGEMENT PROCESS</vt:lpstr>
      <vt:lpstr>PROCUREMENT MANAGEMENT PROCESS</vt:lpstr>
      <vt:lpstr>TIME MANAGEMENT PROCESS</vt:lpstr>
      <vt:lpstr>COST MANAGEMENT PROCESS</vt:lpstr>
      <vt:lpstr>THAT’S ALL</vt:lpstr>
      <vt:lpstr>REFERENSI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Marcello Singadji</cp:lastModifiedBy>
  <cp:revision>467</cp:revision>
  <dcterms:created xsi:type="dcterms:W3CDTF">2011-09-16T02:11:44Z</dcterms:created>
  <dcterms:modified xsi:type="dcterms:W3CDTF">2021-04-03T03:21:07Z</dcterms:modified>
</cp:coreProperties>
</file>