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282" r:id="rId12"/>
    <p:sldId id="298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76367" autoAdjust="0"/>
  </p:normalViewPr>
  <p:slideViewPr>
    <p:cSldViewPr>
      <p:cViewPr varScale="1">
        <p:scale>
          <a:sx n="63" d="100"/>
          <a:sy n="63" d="100"/>
        </p:scale>
        <p:origin x="199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9F8FAAD7-D4E1-4BBE-ADD7-23CD63CCA64D}"/>
    <pc:docChg chg="delSld modSld">
      <pc:chgData name="Marcello Singadji" userId="8bffbbdb-4fbc-4a87-b9c3-46ced084e620" providerId="ADAL" clId="{9F8FAAD7-D4E1-4BBE-ADD7-23CD63CCA64D}" dt="2021-02-26T15:52:33.175" v="3" actId="14100"/>
      <pc:docMkLst>
        <pc:docMk/>
      </pc:docMkLst>
      <pc:sldChg chg="modSp mod">
        <pc:chgData name="Marcello Singadji" userId="8bffbbdb-4fbc-4a87-b9c3-46ced084e620" providerId="ADAL" clId="{9F8FAAD7-D4E1-4BBE-ADD7-23CD63CCA64D}" dt="2021-02-26T15:52:33.175" v="3" actId="14100"/>
        <pc:sldMkLst>
          <pc:docMk/>
          <pc:sldMk cId="3274577414" sldId="256"/>
        </pc:sldMkLst>
        <pc:spChg chg="mod">
          <ac:chgData name="Marcello Singadji" userId="8bffbbdb-4fbc-4a87-b9c3-46ced084e620" providerId="ADAL" clId="{9F8FAAD7-D4E1-4BBE-ADD7-23CD63CCA64D}" dt="2021-02-26T15:52:33.175" v="3" actId="14100"/>
          <ac:spMkLst>
            <pc:docMk/>
            <pc:sldMk cId="3274577414" sldId="256"/>
            <ac:spMk id="2" creationId="{00000000-0000-0000-0000-000000000000}"/>
          </ac:spMkLst>
        </pc:spChg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3070589059" sldId="270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1261289235" sldId="301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3552451888" sldId="302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3568417831" sldId="303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101522204" sldId="304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3154892250" sldId="305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1312234184" sldId="306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3962674715" sldId="307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4214798163" sldId="308"/>
        </pc:sldMkLst>
      </pc:sldChg>
      <pc:sldChg chg="del">
        <pc:chgData name="Marcello Singadji" userId="8bffbbdb-4fbc-4a87-b9c3-46ced084e620" providerId="ADAL" clId="{9F8FAAD7-D4E1-4BBE-ADD7-23CD63CCA64D}" dt="2021-02-26T15:51:35.215" v="0" actId="47"/>
        <pc:sldMkLst>
          <pc:docMk/>
          <pc:sldMk cId="903588152" sldId="309"/>
        </pc:sldMkLst>
      </pc:sldChg>
      <pc:sldChg chg="del">
        <pc:chgData name="Marcello Singadji" userId="8bffbbdb-4fbc-4a87-b9c3-46ced084e620" providerId="ADAL" clId="{9F8FAAD7-D4E1-4BBE-ADD7-23CD63CCA64D}" dt="2021-02-26T15:52:08.236" v="1" actId="47"/>
        <pc:sldMkLst>
          <pc:docMk/>
          <pc:sldMk cId="2493816248" sldId="319"/>
        </pc:sldMkLst>
      </pc:sldChg>
      <pc:sldChg chg="del">
        <pc:chgData name="Marcello Singadji" userId="8bffbbdb-4fbc-4a87-b9c3-46ced084e620" providerId="ADAL" clId="{9F8FAAD7-D4E1-4BBE-ADD7-23CD63CCA64D}" dt="2021-02-26T15:52:08.236" v="1" actId="47"/>
        <pc:sldMkLst>
          <pc:docMk/>
          <pc:sldMk cId="2838822847" sldId="320"/>
        </pc:sldMkLst>
      </pc:sldChg>
      <pc:sldChg chg="del">
        <pc:chgData name="Marcello Singadji" userId="8bffbbdb-4fbc-4a87-b9c3-46ced084e620" providerId="ADAL" clId="{9F8FAAD7-D4E1-4BBE-ADD7-23CD63CCA64D}" dt="2021-02-26T15:52:08.236" v="1" actId="47"/>
        <pc:sldMkLst>
          <pc:docMk/>
          <pc:sldMk cId="2320869194" sldId="321"/>
        </pc:sldMkLst>
      </pc:sldChg>
      <pc:sldChg chg="del">
        <pc:chgData name="Marcello Singadji" userId="8bffbbdb-4fbc-4a87-b9c3-46ced084e620" providerId="ADAL" clId="{9F8FAAD7-D4E1-4BBE-ADD7-23CD63CCA64D}" dt="2021-02-26T15:52:08.236" v="1" actId="47"/>
        <pc:sldMkLst>
          <pc:docMk/>
          <pc:sldMk cId="627007366" sldId="322"/>
        </pc:sldMkLst>
      </pc:sldChg>
      <pc:sldChg chg="del">
        <pc:chgData name="Marcello Singadji" userId="8bffbbdb-4fbc-4a87-b9c3-46ced084e620" providerId="ADAL" clId="{9F8FAAD7-D4E1-4BBE-ADD7-23CD63CCA64D}" dt="2021-02-26T15:52:08.236" v="1" actId="47"/>
        <pc:sldMkLst>
          <pc:docMk/>
          <pc:sldMk cId="2820110677" sldId="323"/>
        </pc:sldMkLst>
      </pc:sldChg>
      <pc:sldChg chg="del">
        <pc:chgData name="Marcello Singadji" userId="8bffbbdb-4fbc-4a87-b9c3-46ced084e620" providerId="ADAL" clId="{9F8FAAD7-D4E1-4BBE-ADD7-23CD63CCA64D}" dt="2021-02-26T15:52:08.236" v="1" actId="47"/>
        <pc:sldMkLst>
          <pc:docMk/>
          <pc:sldMk cId="2819913950" sldId="324"/>
        </pc:sldMkLst>
      </pc:sldChg>
      <pc:sldChg chg="del">
        <pc:chgData name="Marcello Singadji" userId="8bffbbdb-4fbc-4a87-b9c3-46ced084e620" providerId="ADAL" clId="{9F8FAAD7-D4E1-4BBE-ADD7-23CD63CCA64D}" dt="2021-02-26T15:52:08.236" v="1" actId="47"/>
        <pc:sldMkLst>
          <pc:docMk/>
          <pc:sldMk cId="1873071769" sldId="325"/>
        </pc:sldMkLst>
      </pc:sldChg>
    </pc:docChg>
  </pc:docChgLst>
  <pc:docChgLst>
    <pc:chgData name="Marcello Singadji" userId="8bffbbdb-4fbc-4a87-b9c3-46ced084e620" providerId="ADAL" clId="{2D9098DF-E996-42D9-A595-90294D0C327D}"/>
    <pc:docChg chg="undo custSel modSld">
      <pc:chgData name="Marcello Singadji" userId="8bffbbdb-4fbc-4a87-b9c3-46ced084e620" providerId="ADAL" clId="{2D9098DF-E996-42D9-A595-90294D0C327D}" dt="2021-02-26T15:47:46.246" v="25" actId="20577"/>
      <pc:docMkLst>
        <pc:docMk/>
      </pc:docMkLst>
      <pc:sldChg chg="modSp mod">
        <pc:chgData name="Marcello Singadji" userId="8bffbbdb-4fbc-4a87-b9c3-46ced084e620" providerId="ADAL" clId="{2D9098DF-E996-42D9-A595-90294D0C327D}" dt="2021-02-26T15:47:46.246" v="25" actId="20577"/>
        <pc:sldMkLst>
          <pc:docMk/>
          <pc:sldMk cId="3274577414" sldId="256"/>
        </pc:sldMkLst>
        <pc:spChg chg="mod">
          <ac:chgData name="Marcello Singadji" userId="8bffbbdb-4fbc-4a87-b9c3-46ced084e620" providerId="ADAL" clId="{2D9098DF-E996-42D9-A595-90294D0C327D}" dt="2021-02-26T15:47:46.246" v="25" actId="20577"/>
          <ac:spMkLst>
            <pc:docMk/>
            <pc:sldMk cId="3274577414" sldId="256"/>
            <ac:spMk id="2" creationId="{00000000-0000-0000-0000-000000000000}"/>
          </ac:spMkLst>
        </pc:spChg>
        <pc:spChg chg="mod">
          <ac:chgData name="Marcello Singadji" userId="8bffbbdb-4fbc-4a87-b9c3-46ced084e620" providerId="ADAL" clId="{2D9098DF-E996-42D9-A595-90294D0C327D}" dt="2021-02-26T15:47:41.869" v="16" actId="20577"/>
          <ac:spMkLst>
            <pc:docMk/>
            <pc:sldMk cId="3274577414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Life Cycle (I)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Analisis Proses Bisnis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RISK MANAGEMENT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4" y="1196752"/>
            <a:ext cx="9344215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6021288"/>
            <a:ext cx="9073008" cy="71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Risk Management includes the processes concerned with identifying, analyzing, and responding to project risk.”</a:t>
            </a:r>
          </a:p>
        </p:txBody>
      </p:sp>
    </p:spTree>
    <p:extLst>
      <p:ext uri="{BB962C8B-B14F-4D97-AF65-F5344CB8AC3E}">
        <p14:creationId xmlns:p14="http://schemas.microsoft.com/office/powerpoint/2010/main" val="23764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See You Next Session</a:t>
            </a:r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Management Methodology Guidebook, Chandler - Arizona, 2010 </a:t>
            </a:r>
          </a:p>
          <a:p>
            <a:pPr marL="109728" indent="0">
              <a:buNone/>
            </a:pP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2" y="4342735"/>
            <a:ext cx="1462529" cy="1462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42" y="2111385"/>
            <a:ext cx="1440159" cy="1389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1" y="2270048"/>
            <a:ext cx="1440158" cy="1248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Knowledge (PMBOK) Phase;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6311" y="3501006"/>
            <a:ext cx="2088234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1" y="2060848"/>
            <a:ext cx="1440159" cy="1440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5465" y="3501007"/>
            <a:ext cx="208823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8224" y="3509122"/>
            <a:ext cx="208823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55381" y="5746757"/>
            <a:ext cx="208823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5" y="4797152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683697" y="2420888"/>
            <a:ext cx="932614" cy="720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04545" y="2420888"/>
            <a:ext cx="932614" cy="720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4232514" y="4725144"/>
            <a:ext cx="932614" cy="72008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 Arrow 5"/>
          <p:cNvSpPr/>
          <p:nvPr/>
        </p:nvSpPr>
        <p:spPr>
          <a:xfrm rot="10800000">
            <a:off x="7020273" y="4293096"/>
            <a:ext cx="1116123" cy="1013138"/>
          </a:xfrm>
          <a:prstGeom prst="bentArrow">
            <a:avLst>
              <a:gd name="adj1" fmla="val 30730"/>
              <a:gd name="adj2" fmla="val 30730"/>
              <a:gd name="adj3" fmla="val 26433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5" grpId="0" animBg="1"/>
      <p:bldP spid="17" grpId="0" animBg="1"/>
      <p:bldP spid="1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760640" cy="534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Knowledge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Initiation Phase;</a:t>
            </a:r>
          </a:p>
        </p:txBody>
      </p:sp>
    </p:spTree>
    <p:extLst>
      <p:ext uri="{BB962C8B-B14F-4D97-AF65-F5344CB8AC3E}">
        <p14:creationId xmlns:p14="http://schemas.microsoft.com/office/powerpoint/2010/main" val="3164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006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Knowledge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Planning Phase;</a:t>
            </a:r>
          </a:p>
        </p:txBody>
      </p:sp>
    </p:spTree>
    <p:extLst>
      <p:ext uri="{BB962C8B-B14F-4D97-AF65-F5344CB8AC3E}">
        <p14:creationId xmlns:p14="http://schemas.microsoft.com/office/powerpoint/2010/main" val="42458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Body of Knowledge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Executing &amp; Controlling Phase;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7" y="1160859"/>
            <a:ext cx="72485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Major Knowledge Areas of Project Management Expertise Required;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90" y="1700808"/>
            <a:ext cx="1712646" cy="49028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Scope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9" y="2204864"/>
            <a:ext cx="1712217" cy="195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38760" y="1700809"/>
            <a:ext cx="1856233" cy="4902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Georgia"/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Communications Management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55976" y="1700810"/>
            <a:ext cx="1735973" cy="490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Risk Management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59541" y="1700811"/>
            <a:ext cx="2343150" cy="5040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Human Resources Management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5665" y="6021287"/>
            <a:ext cx="1704983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Procurement Management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87221" y="6010444"/>
            <a:ext cx="1704983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Time Management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54833" y="6021286"/>
            <a:ext cx="1646908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Management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7584" y="6010443"/>
            <a:ext cx="1701949" cy="5760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Quality Management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60" y="2204864"/>
            <a:ext cx="1856233" cy="139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15" y="2204864"/>
            <a:ext cx="1719634" cy="171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41" y="2204864"/>
            <a:ext cx="234315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65" y="4797152"/>
            <a:ext cx="1704983" cy="117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22" y="4875691"/>
            <a:ext cx="1704983" cy="109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33" y="4571199"/>
            <a:ext cx="1646908" cy="139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4805"/>
            <a:ext cx="1701949" cy="150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 rot="16200000">
            <a:off x="295404" y="4006400"/>
            <a:ext cx="2445595" cy="576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lnSpc>
                <a:spcPts val="1600"/>
              </a:lnSpc>
              <a:buNone/>
            </a:pPr>
            <a:r>
              <a:rPr lang="en-U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Integration Management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33" y="3071636"/>
            <a:ext cx="5502071" cy="244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KNOWLEDGE AREAS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" y="908719"/>
            <a:ext cx="9114758" cy="505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Lifecycle &amp; Knowledge Areas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11114"/>
              </p:ext>
            </p:extLst>
          </p:nvPr>
        </p:nvGraphicFramePr>
        <p:xfrm>
          <a:off x="1118497" y="1942867"/>
          <a:ext cx="6907006" cy="4386195"/>
        </p:xfrm>
        <a:graphic>
          <a:graphicData uri="http://schemas.openxmlformats.org/drawingml/2006/table">
            <a:tbl>
              <a:tblPr/>
              <a:tblGrid>
                <a:gridCol w="139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8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87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7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287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659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LIFECYCLE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.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</a:b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KNOWLEDGE         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PRELIMINARY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INITIATION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PLANNIG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EXECUTING &amp; CONTROLLING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CLOSING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9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Integration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Scope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Communications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Risk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Human Resource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Procurement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Time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Cost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6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Quality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35896" y="2708921"/>
            <a:ext cx="4320480" cy="216024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Rectangle 5"/>
          <p:cNvSpPr/>
          <p:nvPr/>
        </p:nvSpPr>
        <p:spPr>
          <a:xfrm>
            <a:off x="2591198" y="3068960"/>
            <a:ext cx="4256880" cy="23812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en-US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5036" y="3478907"/>
            <a:ext cx="4867284" cy="238125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en-US" sz="11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2494" y="3861048"/>
            <a:ext cx="3816424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4" name="Rectangle 13"/>
          <p:cNvSpPr/>
          <p:nvPr/>
        </p:nvSpPr>
        <p:spPr>
          <a:xfrm>
            <a:off x="3635896" y="4293096"/>
            <a:ext cx="3816424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5" name="Rectangle 14"/>
          <p:cNvSpPr/>
          <p:nvPr/>
        </p:nvSpPr>
        <p:spPr>
          <a:xfrm>
            <a:off x="3635896" y="4674468"/>
            <a:ext cx="3816424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6" name="Rectangle 15"/>
          <p:cNvSpPr/>
          <p:nvPr/>
        </p:nvSpPr>
        <p:spPr>
          <a:xfrm>
            <a:off x="3923928" y="5085184"/>
            <a:ext cx="4032448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7" name="Rectangle 16"/>
          <p:cNvSpPr/>
          <p:nvPr/>
        </p:nvSpPr>
        <p:spPr>
          <a:xfrm>
            <a:off x="3923928" y="5517232"/>
            <a:ext cx="4032448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8" name="Rectangle 17"/>
          <p:cNvSpPr/>
          <p:nvPr/>
        </p:nvSpPr>
        <p:spPr>
          <a:xfrm>
            <a:off x="3923928" y="5898604"/>
            <a:ext cx="3528392" cy="2667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940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332656"/>
            <a:ext cx="9180512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MANAGEMENT PROCESS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92221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5805264"/>
            <a:ext cx="90730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Communications Management includes the Processes required to ensure timely and appropriate generation, collection, dissemination, storage,and ultimate disposition of project information.”</a:t>
            </a:r>
          </a:p>
        </p:txBody>
      </p:sp>
    </p:spTree>
    <p:extLst>
      <p:ext uri="{BB962C8B-B14F-4D97-AF65-F5344CB8AC3E}">
        <p14:creationId xmlns:p14="http://schemas.microsoft.com/office/powerpoint/2010/main" val="3700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8809</TotalTime>
  <Words>244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Trebuchet MS</vt:lpstr>
      <vt:lpstr>Wingdings 2</vt:lpstr>
      <vt:lpstr>Urban</vt:lpstr>
      <vt:lpstr>Project Management Life Cycle (I)</vt:lpstr>
      <vt:lpstr>Project Management Body of Knowledge (PMBOK) Phase;</vt:lpstr>
      <vt:lpstr>Project Management Body of Knowledge - Initiation Phase;</vt:lpstr>
      <vt:lpstr>Project Management Body of Knowledge - Planning Phase;</vt:lpstr>
      <vt:lpstr>Project Management Body of Knowledge - Executing &amp; Controlling Phase;</vt:lpstr>
      <vt:lpstr>9 Major Knowledge Areas of Project Management Expertise Required;</vt:lpstr>
      <vt:lpstr>PROJECT MANAGEMENT KNOWLEDGE AREAS</vt:lpstr>
      <vt:lpstr>Project Management Lifecycle &amp; Knowledge Areas</vt:lpstr>
      <vt:lpstr>COMMUNICATIONS MANAGEMENT PROCESS</vt:lpstr>
      <vt:lpstr>A RISK MANAGEMENT PROCESS</vt:lpstr>
      <vt:lpstr>THAT’S ALL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467</cp:revision>
  <dcterms:created xsi:type="dcterms:W3CDTF">2011-09-16T02:11:44Z</dcterms:created>
  <dcterms:modified xsi:type="dcterms:W3CDTF">2021-02-26T15:52:34Z</dcterms:modified>
</cp:coreProperties>
</file>