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61"/>
  </p:notesMasterIdLst>
  <p:sldIdLst>
    <p:sldId id="256" r:id="rId2"/>
    <p:sldId id="257" r:id="rId3"/>
    <p:sldId id="265" r:id="rId4"/>
    <p:sldId id="266" r:id="rId5"/>
    <p:sldId id="267" r:id="rId6"/>
    <p:sldId id="268" r:id="rId7"/>
    <p:sldId id="269" r:id="rId8"/>
    <p:sldId id="270" r:id="rId9"/>
    <p:sldId id="271" r:id="rId10"/>
    <p:sldId id="272" r:id="rId11"/>
    <p:sldId id="273" r:id="rId12"/>
    <p:sldId id="274" r:id="rId13"/>
    <p:sldId id="275" r:id="rId14"/>
    <p:sldId id="276" r:id="rId15"/>
    <p:sldId id="277" r:id="rId16"/>
    <p:sldId id="278" r:id="rId17"/>
    <p:sldId id="279" r:id="rId18"/>
    <p:sldId id="280" r:id="rId19"/>
    <p:sldId id="281" r:id="rId20"/>
    <p:sldId id="282" r:id="rId21"/>
    <p:sldId id="283" r:id="rId22"/>
    <p:sldId id="284" r:id="rId23"/>
    <p:sldId id="285" r:id="rId24"/>
    <p:sldId id="286" r:id="rId25"/>
    <p:sldId id="287" r:id="rId26"/>
    <p:sldId id="288" r:id="rId27"/>
    <p:sldId id="289" r:id="rId28"/>
    <p:sldId id="290" r:id="rId29"/>
    <p:sldId id="291" r:id="rId30"/>
    <p:sldId id="292" r:id="rId31"/>
    <p:sldId id="293" r:id="rId32"/>
    <p:sldId id="294" r:id="rId33"/>
    <p:sldId id="295" r:id="rId34"/>
    <p:sldId id="296" r:id="rId35"/>
    <p:sldId id="319" r:id="rId36"/>
    <p:sldId id="297" r:id="rId37"/>
    <p:sldId id="298" r:id="rId38"/>
    <p:sldId id="299" r:id="rId39"/>
    <p:sldId id="300" r:id="rId40"/>
    <p:sldId id="301" r:id="rId41"/>
    <p:sldId id="302" r:id="rId42"/>
    <p:sldId id="303" r:id="rId43"/>
    <p:sldId id="304" r:id="rId44"/>
    <p:sldId id="305" r:id="rId45"/>
    <p:sldId id="306" r:id="rId46"/>
    <p:sldId id="307" r:id="rId47"/>
    <p:sldId id="308" r:id="rId48"/>
    <p:sldId id="309" r:id="rId49"/>
    <p:sldId id="310" r:id="rId50"/>
    <p:sldId id="311" r:id="rId51"/>
    <p:sldId id="312" r:id="rId52"/>
    <p:sldId id="313" r:id="rId53"/>
    <p:sldId id="314" r:id="rId54"/>
    <p:sldId id="315" r:id="rId55"/>
    <p:sldId id="316" r:id="rId56"/>
    <p:sldId id="317" r:id="rId57"/>
    <p:sldId id="318" r:id="rId58"/>
    <p:sldId id="264" r:id="rId59"/>
    <p:sldId id="320" r:id="rId6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4CB94D68-6D45-4B81-A307-56DDEAAEE29E}">
          <p14:sldIdLst>
            <p14:sldId id="256"/>
            <p14:sldId id="257"/>
          </p14:sldIdLst>
        </p14:section>
        <p14:section name="UML" id="{9F608A1B-1044-4A0B-897B-7FD5036EAF7A}">
          <p14:sldIdLst>
            <p14:sldId id="265"/>
            <p14:sldId id="266"/>
            <p14:sldId id="267"/>
            <p14:sldId id="268"/>
            <p14:sldId id="269"/>
            <p14:sldId id="270"/>
            <p14:sldId id="271"/>
          </p14:sldIdLst>
        </p14:section>
        <p14:section name="Requirement Analysis" id="{BDD15E56-E543-4DE5-ADB9-E33EF7972345}">
          <p14:sldIdLst>
            <p14:sldId id="272"/>
            <p14:sldId id="273"/>
            <p14:sldId id="274"/>
            <p14:sldId id="275"/>
            <p14:sldId id="276"/>
            <p14:sldId id="277"/>
          </p14:sldIdLst>
        </p14:section>
        <p14:section name="Use Case Diagram" id="{572A01DF-CDB4-4970-80C2-60D8C30B14D9}">
          <p14:sldIdLst>
            <p14:sldId id="278"/>
            <p14:sldId id="279"/>
            <p14:sldId id="280"/>
            <p14:sldId id="281"/>
            <p14:sldId id="282"/>
            <p14:sldId id="283"/>
            <p14:sldId id="284"/>
          </p14:sldIdLst>
        </p14:section>
        <p14:section name="Spesifikasi Use Case" id="{839EFBF4-D39B-4E76-BEFE-EE4D1A5FEA6E}">
          <p14:sldIdLst>
            <p14:sldId id="285"/>
            <p14:sldId id="286"/>
            <p14:sldId id="287"/>
            <p14:sldId id="288"/>
            <p14:sldId id="289"/>
            <p14:sldId id="290"/>
            <p14:sldId id="291"/>
            <p14:sldId id="292"/>
            <p14:sldId id="293"/>
            <p14:sldId id="294"/>
            <p14:sldId id="295"/>
            <p14:sldId id="296"/>
            <p14:sldId id="319"/>
          </p14:sldIdLst>
        </p14:section>
        <p14:section name="Linking Use Case (Task)" id="{5DF4B8FF-A614-47B7-A599-286207CE76F6}">
          <p14:sldIdLst>
            <p14:sldId id="297"/>
            <p14:sldId id="298"/>
            <p14:sldId id="299"/>
            <p14:sldId id="300"/>
            <p14:sldId id="301"/>
            <p14:sldId id="302"/>
            <p14:sldId id="303"/>
            <p14:sldId id="304"/>
            <p14:sldId id="305"/>
            <p14:sldId id="306"/>
            <p14:sldId id="307"/>
            <p14:sldId id="308"/>
          </p14:sldIdLst>
        </p14:section>
        <p14:section name="Tips Mambuat Use Case" id="{65191F4D-832D-405D-9B7C-27364B465723}">
          <p14:sldIdLst>
            <p14:sldId id="309"/>
            <p14:sldId id="310"/>
            <p14:sldId id="311"/>
            <p14:sldId id="312"/>
            <p14:sldId id="313"/>
            <p14:sldId id="314"/>
            <p14:sldId id="315"/>
            <p14:sldId id="316"/>
            <p14:sldId id="317"/>
          </p14:sldIdLst>
        </p14:section>
        <p14:section name="Summary &amp; Closing" id="{0B1216F2-DE84-480C-985F-7CDDF66DC693}">
          <p14:sldIdLst>
            <p14:sldId id="318"/>
            <p14:sldId id="264"/>
            <p14:sldId id="320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BCF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E93A1B4-D13C-415A-AC04-3B3C09508E8B}" v="7" dt="2020-11-08T07:38:11.829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5758FB7-9AC5-4552-8A53-C91805E547FA}" styleName="Themed Style 1 - Accent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994" autoAdjust="0"/>
    <p:restoredTop sz="89946" autoAdjust="0"/>
  </p:normalViewPr>
  <p:slideViewPr>
    <p:cSldViewPr>
      <p:cViewPr varScale="1">
        <p:scale>
          <a:sx n="75" d="100"/>
          <a:sy n="75" d="100"/>
        </p:scale>
        <p:origin x="1531" y="53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4284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microsoft.com/office/2016/11/relationships/changesInfo" Target="changesInfos/changesInfo1.xml"/><Relationship Id="rId5" Type="http://schemas.openxmlformats.org/officeDocument/2006/relationships/slide" Target="slides/slide4.xml"/><Relationship Id="rId61" Type="http://schemas.openxmlformats.org/officeDocument/2006/relationships/notesMaster" Target="notesMasters/notesMaster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microsoft.com/office/2015/10/relationships/revisionInfo" Target="revisionInfo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arcello" userId="8bffbbdb-4fbc-4a87-b9c3-46ced084e620" providerId="ADAL" clId="{1E93A1B4-D13C-415A-AC04-3B3C09508E8B}"/>
    <pc:docChg chg="undo custSel modSld">
      <pc:chgData name="Marcello" userId="8bffbbdb-4fbc-4a87-b9c3-46ced084e620" providerId="ADAL" clId="{1E93A1B4-D13C-415A-AC04-3B3C09508E8B}" dt="2020-11-08T07:47:54.843" v="155" actId="2711"/>
      <pc:docMkLst>
        <pc:docMk/>
      </pc:docMkLst>
      <pc:sldChg chg="modSp mod">
        <pc:chgData name="Marcello" userId="8bffbbdb-4fbc-4a87-b9c3-46ced084e620" providerId="ADAL" clId="{1E93A1B4-D13C-415A-AC04-3B3C09508E8B}" dt="2020-11-08T07:37:50.652" v="106"/>
        <pc:sldMkLst>
          <pc:docMk/>
          <pc:sldMk cId="0" sldId="256"/>
        </pc:sldMkLst>
        <pc:spChg chg="mod">
          <ac:chgData name="Marcello" userId="8bffbbdb-4fbc-4a87-b9c3-46ced084e620" providerId="ADAL" clId="{1E93A1B4-D13C-415A-AC04-3B3C09508E8B}" dt="2020-11-08T07:37:15.815" v="82"/>
          <ac:spMkLst>
            <pc:docMk/>
            <pc:sldMk cId="0" sldId="256"/>
            <ac:spMk id="2" creationId="{00000000-0000-0000-0000-000000000000}"/>
          </ac:spMkLst>
        </pc:spChg>
        <pc:spChg chg="mod">
          <ac:chgData name="Marcello" userId="8bffbbdb-4fbc-4a87-b9c3-46ced084e620" providerId="ADAL" clId="{1E93A1B4-D13C-415A-AC04-3B3C09508E8B}" dt="2020-11-08T07:37:23.595" v="104" actId="20577"/>
          <ac:spMkLst>
            <pc:docMk/>
            <pc:sldMk cId="0" sldId="256"/>
            <ac:spMk id="3" creationId="{00000000-0000-0000-0000-000000000000}"/>
          </ac:spMkLst>
        </pc:spChg>
        <pc:spChg chg="mod">
          <ac:chgData name="Marcello" userId="8bffbbdb-4fbc-4a87-b9c3-46ced084e620" providerId="ADAL" clId="{1E93A1B4-D13C-415A-AC04-3B3C09508E8B}" dt="2020-11-08T07:37:41.232" v="105"/>
          <ac:spMkLst>
            <pc:docMk/>
            <pc:sldMk cId="0" sldId="256"/>
            <ac:spMk id="10" creationId="{00000000-0000-0000-0000-000000000000}"/>
          </ac:spMkLst>
        </pc:spChg>
        <pc:spChg chg="mod">
          <ac:chgData name="Marcello" userId="8bffbbdb-4fbc-4a87-b9c3-46ced084e620" providerId="ADAL" clId="{1E93A1B4-D13C-415A-AC04-3B3C09508E8B}" dt="2020-11-08T07:36:50.995" v="0"/>
          <ac:spMkLst>
            <pc:docMk/>
            <pc:sldMk cId="0" sldId="256"/>
            <ac:spMk id="11" creationId="{00000000-0000-0000-0000-000000000000}"/>
          </ac:spMkLst>
        </pc:spChg>
        <pc:spChg chg="mod">
          <ac:chgData name="Marcello" userId="8bffbbdb-4fbc-4a87-b9c3-46ced084e620" providerId="ADAL" clId="{1E93A1B4-D13C-415A-AC04-3B3C09508E8B}" dt="2020-11-08T07:37:50.652" v="106"/>
          <ac:spMkLst>
            <pc:docMk/>
            <pc:sldMk cId="0" sldId="256"/>
            <ac:spMk id="12" creationId="{00000000-0000-0000-0000-000000000000}"/>
          </ac:spMkLst>
        </pc:spChg>
      </pc:sldChg>
      <pc:sldChg chg="modSp mod">
        <pc:chgData name="Marcello" userId="8bffbbdb-4fbc-4a87-b9c3-46ced084e620" providerId="ADAL" clId="{1E93A1B4-D13C-415A-AC04-3B3C09508E8B}" dt="2020-11-08T07:37:50.652" v="106"/>
        <pc:sldMkLst>
          <pc:docMk/>
          <pc:sldMk cId="0" sldId="257"/>
        </pc:sldMkLst>
        <pc:spChg chg="mod">
          <ac:chgData name="Marcello" userId="8bffbbdb-4fbc-4a87-b9c3-46ced084e620" providerId="ADAL" clId="{1E93A1B4-D13C-415A-AC04-3B3C09508E8B}" dt="2020-11-08T07:36:51.132" v="1" actId="27636"/>
          <ac:spMkLst>
            <pc:docMk/>
            <pc:sldMk cId="0" sldId="257"/>
            <ac:spMk id="2" creationId="{00000000-0000-0000-0000-000000000000}"/>
          </ac:spMkLst>
        </pc:spChg>
        <pc:spChg chg="mod">
          <ac:chgData name="Marcello" userId="8bffbbdb-4fbc-4a87-b9c3-46ced084e620" providerId="ADAL" clId="{1E93A1B4-D13C-415A-AC04-3B3C09508E8B}" dt="2020-11-08T07:36:50.995" v="0"/>
          <ac:spMkLst>
            <pc:docMk/>
            <pc:sldMk cId="0" sldId="257"/>
            <ac:spMk id="3" creationId="{00000000-0000-0000-0000-000000000000}"/>
          </ac:spMkLst>
        </pc:spChg>
        <pc:spChg chg="mod">
          <ac:chgData name="Marcello" userId="8bffbbdb-4fbc-4a87-b9c3-46ced084e620" providerId="ADAL" clId="{1E93A1B4-D13C-415A-AC04-3B3C09508E8B}" dt="2020-11-08T07:37:41.232" v="105"/>
          <ac:spMkLst>
            <pc:docMk/>
            <pc:sldMk cId="0" sldId="257"/>
            <ac:spMk id="7" creationId="{00000000-0000-0000-0000-000000000000}"/>
          </ac:spMkLst>
        </pc:spChg>
        <pc:spChg chg="mod">
          <ac:chgData name="Marcello" userId="8bffbbdb-4fbc-4a87-b9c3-46ced084e620" providerId="ADAL" clId="{1E93A1B4-D13C-415A-AC04-3B3C09508E8B}" dt="2020-11-08T07:36:50.995" v="0"/>
          <ac:spMkLst>
            <pc:docMk/>
            <pc:sldMk cId="0" sldId="257"/>
            <ac:spMk id="8" creationId="{00000000-0000-0000-0000-000000000000}"/>
          </ac:spMkLst>
        </pc:spChg>
        <pc:spChg chg="mod">
          <ac:chgData name="Marcello" userId="8bffbbdb-4fbc-4a87-b9c3-46ced084e620" providerId="ADAL" clId="{1E93A1B4-D13C-415A-AC04-3B3C09508E8B}" dt="2020-11-08T07:37:50.652" v="106"/>
          <ac:spMkLst>
            <pc:docMk/>
            <pc:sldMk cId="0" sldId="257"/>
            <ac:spMk id="9" creationId="{00000000-0000-0000-0000-000000000000}"/>
          </ac:spMkLst>
        </pc:spChg>
      </pc:sldChg>
      <pc:sldChg chg="modSp mod">
        <pc:chgData name="Marcello" userId="8bffbbdb-4fbc-4a87-b9c3-46ced084e620" providerId="ADAL" clId="{1E93A1B4-D13C-415A-AC04-3B3C09508E8B}" dt="2020-11-08T07:37:50.652" v="106"/>
        <pc:sldMkLst>
          <pc:docMk/>
          <pc:sldMk cId="130626670" sldId="264"/>
        </pc:sldMkLst>
        <pc:spChg chg="mod">
          <ac:chgData name="Marcello" userId="8bffbbdb-4fbc-4a87-b9c3-46ced084e620" providerId="ADAL" clId="{1E93A1B4-D13C-415A-AC04-3B3C09508E8B}" dt="2020-11-08T07:36:51.144" v="2" actId="27636"/>
          <ac:spMkLst>
            <pc:docMk/>
            <pc:sldMk cId="130626670" sldId="264"/>
            <ac:spMk id="2" creationId="{00000000-0000-0000-0000-000000000000}"/>
          </ac:spMkLst>
        </pc:spChg>
        <pc:spChg chg="mod">
          <ac:chgData name="Marcello" userId="8bffbbdb-4fbc-4a87-b9c3-46ced084e620" providerId="ADAL" clId="{1E93A1B4-D13C-415A-AC04-3B3C09508E8B}" dt="2020-11-08T07:36:50.995" v="0"/>
          <ac:spMkLst>
            <pc:docMk/>
            <pc:sldMk cId="130626670" sldId="264"/>
            <ac:spMk id="3" creationId="{00000000-0000-0000-0000-000000000000}"/>
          </ac:spMkLst>
        </pc:spChg>
        <pc:spChg chg="mod">
          <ac:chgData name="Marcello" userId="8bffbbdb-4fbc-4a87-b9c3-46ced084e620" providerId="ADAL" clId="{1E93A1B4-D13C-415A-AC04-3B3C09508E8B}" dt="2020-11-08T07:37:41.232" v="105"/>
          <ac:spMkLst>
            <pc:docMk/>
            <pc:sldMk cId="130626670" sldId="264"/>
            <ac:spMk id="4" creationId="{00000000-0000-0000-0000-000000000000}"/>
          </ac:spMkLst>
        </pc:spChg>
        <pc:spChg chg="mod">
          <ac:chgData name="Marcello" userId="8bffbbdb-4fbc-4a87-b9c3-46ced084e620" providerId="ADAL" clId="{1E93A1B4-D13C-415A-AC04-3B3C09508E8B}" dt="2020-11-08T07:37:50.652" v="106"/>
          <ac:spMkLst>
            <pc:docMk/>
            <pc:sldMk cId="130626670" sldId="264"/>
            <ac:spMk id="5" creationId="{00000000-0000-0000-0000-000000000000}"/>
          </ac:spMkLst>
        </pc:spChg>
        <pc:spChg chg="mod">
          <ac:chgData name="Marcello" userId="8bffbbdb-4fbc-4a87-b9c3-46ced084e620" providerId="ADAL" clId="{1E93A1B4-D13C-415A-AC04-3B3C09508E8B}" dt="2020-11-08T07:36:50.995" v="0"/>
          <ac:spMkLst>
            <pc:docMk/>
            <pc:sldMk cId="130626670" sldId="264"/>
            <ac:spMk id="6" creationId="{00000000-0000-0000-0000-000000000000}"/>
          </ac:spMkLst>
        </pc:spChg>
      </pc:sldChg>
      <pc:sldChg chg="modSp mod">
        <pc:chgData name="Marcello" userId="8bffbbdb-4fbc-4a87-b9c3-46ced084e620" providerId="ADAL" clId="{1E93A1B4-D13C-415A-AC04-3B3C09508E8B}" dt="2020-11-08T07:43:59.776" v="132" actId="255"/>
        <pc:sldMkLst>
          <pc:docMk/>
          <pc:sldMk cId="276375855" sldId="265"/>
        </pc:sldMkLst>
        <pc:spChg chg="mod">
          <ac:chgData name="Marcello" userId="8bffbbdb-4fbc-4a87-b9c3-46ced084e620" providerId="ADAL" clId="{1E93A1B4-D13C-415A-AC04-3B3C09508E8B}" dt="2020-11-08T07:36:53.357" v="4" actId="27636"/>
          <ac:spMkLst>
            <pc:docMk/>
            <pc:sldMk cId="276375855" sldId="265"/>
            <ac:spMk id="2" creationId="{00000000-0000-0000-0000-000000000000}"/>
          </ac:spMkLst>
        </pc:spChg>
        <pc:spChg chg="mod">
          <ac:chgData name="Marcello" userId="8bffbbdb-4fbc-4a87-b9c3-46ced084e620" providerId="ADAL" clId="{1E93A1B4-D13C-415A-AC04-3B3C09508E8B}" dt="2020-11-08T07:43:59.776" v="132" actId="255"/>
          <ac:spMkLst>
            <pc:docMk/>
            <pc:sldMk cId="276375855" sldId="265"/>
            <ac:spMk id="3" creationId="{00000000-0000-0000-0000-000000000000}"/>
          </ac:spMkLst>
        </pc:spChg>
        <pc:spChg chg="mod">
          <ac:chgData name="Marcello" userId="8bffbbdb-4fbc-4a87-b9c3-46ced084e620" providerId="ADAL" clId="{1E93A1B4-D13C-415A-AC04-3B3C09508E8B}" dt="2020-11-08T07:37:41.232" v="105"/>
          <ac:spMkLst>
            <pc:docMk/>
            <pc:sldMk cId="276375855" sldId="265"/>
            <ac:spMk id="4" creationId="{00000000-0000-0000-0000-000000000000}"/>
          </ac:spMkLst>
        </pc:spChg>
        <pc:spChg chg="mod">
          <ac:chgData name="Marcello" userId="8bffbbdb-4fbc-4a87-b9c3-46ced084e620" providerId="ADAL" clId="{1E93A1B4-D13C-415A-AC04-3B3C09508E8B}" dt="2020-11-08T07:37:50.652" v="106"/>
          <ac:spMkLst>
            <pc:docMk/>
            <pc:sldMk cId="276375855" sldId="265"/>
            <ac:spMk id="5" creationId="{00000000-0000-0000-0000-000000000000}"/>
          </ac:spMkLst>
        </pc:spChg>
        <pc:spChg chg="mod">
          <ac:chgData name="Marcello" userId="8bffbbdb-4fbc-4a87-b9c3-46ced084e620" providerId="ADAL" clId="{1E93A1B4-D13C-415A-AC04-3B3C09508E8B}" dt="2020-11-08T07:36:53.289" v="3"/>
          <ac:spMkLst>
            <pc:docMk/>
            <pc:sldMk cId="276375855" sldId="265"/>
            <ac:spMk id="6" creationId="{00000000-0000-0000-0000-000000000000}"/>
          </ac:spMkLst>
        </pc:spChg>
      </pc:sldChg>
      <pc:sldChg chg="modSp mod">
        <pc:chgData name="Marcello" userId="8bffbbdb-4fbc-4a87-b9c3-46ced084e620" providerId="ADAL" clId="{1E93A1B4-D13C-415A-AC04-3B3C09508E8B}" dt="2020-11-08T07:44:00.589" v="134" actId="255"/>
        <pc:sldMkLst>
          <pc:docMk/>
          <pc:sldMk cId="478775829" sldId="266"/>
        </pc:sldMkLst>
        <pc:spChg chg="mod">
          <ac:chgData name="Marcello" userId="8bffbbdb-4fbc-4a87-b9c3-46ced084e620" providerId="ADAL" clId="{1E93A1B4-D13C-415A-AC04-3B3C09508E8B}" dt="2020-11-08T07:36:53.382" v="5" actId="27636"/>
          <ac:spMkLst>
            <pc:docMk/>
            <pc:sldMk cId="478775829" sldId="266"/>
            <ac:spMk id="2" creationId="{00000000-0000-0000-0000-000000000000}"/>
          </ac:spMkLst>
        </pc:spChg>
        <pc:spChg chg="mod">
          <ac:chgData name="Marcello" userId="8bffbbdb-4fbc-4a87-b9c3-46ced084e620" providerId="ADAL" clId="{1E93A1B4-D13C-415A-AC04-3B3C09508E8B}" dt="2020-11-08T07:44:00.589" v="134" actId="255"/>
          <ac:spMkLst>
            <pc:docMk/>
            <pc:sldMk cId="478775829" sldId="266"/>
            <ac:spMk id="3" creationId="{00000000-0000-0000-0000-000000000000}"/>
          </ac:spMkLst>
        </pc:spChg>
        <pc:spChg chg="mod">
          <ac:chgData name="Marcello" userId="8bffbbdb-4fbc-4a87-b9c3-46ced084e620" providerId="ADAL" clId="{1E93A1B4-D13C-415A-AC04-3B3C09508E8B}" dt="2020-11-08T07:38:11.828" v="107"/>
          <ac:spMkLst>
            <pc:docMk/>
            <pc:sldMk cId="478775829" sldId="266"/>
            <ac:spMk id="4" creationId="{00000000-0000-0000-0000-000000000000}"/>
          </ac:spMkLst>
        </pc:spChg>
        <pc:spChg chg="mod">
          <ac:chgData name="Marcello" userId="8bffbbdb-4fbc-4a87-b9c3-46ced084e620" providerId="ADAL" clId="{1E93A1B4-D13C-415A-AC04-3B3C09508E8B}" dt="2020-11-08T07:37:50.652" v="106"/>
          <ac:spMkLst>
            <pc:docMk/>
            <pc:sldMk cId="478775829" sldId="266"/>
            <ac:spMk id="5" creationId="{00000000-0000-0000-0000-000000000000}"/>
          </ac:spMkLst>
        </pc:spChg>
        <pc:spChg chg="mod">
          <ac:chgData name="Marcello" userId="8bffbbdb-4fbc-4a87-b9c3-46ced084e620" providerId="ADAL" clId="{1E93A1B4-D13C-415A-AC04-3B3C09508E8B}" dt="2020-11-08T07:36:53.289" v="3"/>
          <ac:spMkLst>
            <pc:docMk/>
            <pc:sldMk cId="478775829" sldId="266"/>
            <ac:spMk id="6" creationId="{00000000-0000-0000-0000-000000000000}"/>
          </ac:spMkLst>
        </pc:spChg>
      </pc:sldChg>
      <pc:sldChg chg="modSp mod">
        <pc:chgData name="Marcello" userId="8bffbbdb-4fbc-4a87-b9c3-46ced084e620" providerId="ADAL" clId="{1E93A1B4-D13C-415A-AC04-3B3C09508E8B}" dt="2020-11-08T07:44:12.084" v="139" actId="404"/>
        <pc:sldMkLst>
          <pc:docMk/>
          <pc:sldMk cId="2900856840" sldId="267"/>
        </pc:sldMkLst>
        <pc:spChg chg="mod">
          <ac:chgData name="Marcello" userId="8bffbbdb-4fbc-4a87-b9c3-46ced084e620" providerId="ADAL" clId="{1E93A1B4-D13C-415A-AC04-3B3C09508E8B}" dt="2020-11-08T07:36:53.390" v="6" actId="27636"/>
          <ac:spMkLst>
            <pc:docMk/>
            <pc:sldMk cId="2900856840" sldId="267"/>
            <ac:spMk id="2" creationId="{00000000-0000-0000-0000-000000000000}"/>
          </ac:spMkLst>
        </pc:spChg>
        <pc:spChg chg="mod">
          <ac:chgData name="Marcello" userId="8bffbbdb-4fbc-4a87-b9c3-46ced084e620" providerId="ADAL" clId="{1E93A1B4-D13C-415A-AC04-3B3C09508E8B}" dt="2020-11-08T07:44:12.084" v="139" actId="404"/>
          <ac:spMkLst>
            <pc:docMk/>
            <pc:sldMk cId="2900856840" sldId="267"/>
            <ac:spMk id="3" creationId="{00000000-0000-0000-0000-000000000000}"/>
          </ac:spMkLst>
        </pc:spChg>
        <pc:spChg chg="mod">
          <ac:chgData name="Marcello" userId="8bffbbdb-4fbc-4a87-b9c3-46ced084e620" providerId="ADAL" clId="{1E93A1B4-D13C-415A-AC04-3B3C09508E8B}" dt="2020-11-08T07:38:11.828" v="107"/>
          <ac:spMkLst>
            <pc:docMk/>
            <pc:sldMk cId="2900856840" sldId="267"/>
            <ac:spMk id="4" creationId="{00000000-0000-0000-0000-000000000000}"/>
          </ac:spMkLst>
        </pc:spChg>
        <pc:spChg chg="mod">
          <ac:chgData name="Marcello" userId="8bffbbdb-4fbc-4a87-b9c3-46ced084e620" providerId="ADAL" clId="{1E93A1B4-D13C-415A-AC04-3B3C09508E8B}" dt="2020-11-08T07:37:50.652" v="106"/>
          <ac:spMkLst>
            <pc:docMk/>
            <pc:sldMk cId="2900856840" sldId="267"/>
            <ac:spMk id="5" creationId="{00000000-0000-0000-0000-000000000000}"/>
          </ac:spMkLst>
        </pc:spChg>
        <pc:spChg chg="mod">
          <ac:chgData name="Marcello" userId="8bffbbdb-4fbc-4a87-b9c3-46ced084e620" providerId="ADAL" clId="{1E93A1B4-D13C-415A-AC04-3B3C09508E8B}" dt="2020-11-08T07:36:53.289" v="3"/>
          <ac:spMkLst>
            <pc:docMk/>
            <pc:sldMk cId="2900856840" sldId="267"/>
            <ac:spMk id="6" creationId="{00000000-0000-0000-0000-000000000000}"/>
          </ac:spMkLst>
        </pc:spChg>
      </pc:sldChg>
      <pc:sldChg chg="modSp mod">
        <pc:chgData name="Marcello" userId="8bffbbdb-4fbc-4a87-b9c3-46ced084e620" providerId="ADAL" clId="{1E93A1B4-D13C-415A-AC04-3B3C09508E8B}" dt="2020-11-08T07:43:59.212" v="130" actId="6549"/>
        <pc:sldMkLst>
          <pc:docMk/>
          <pc:sldMk cId="1003264207" sldId="268"/>
        </pc:sldMkLst>
        <pc:spChg chg="mod">
          <ac:chgData name="Marcello" userId="8bffbbdb-4fbc-4a87-b9c3-46ced084e620" providerId="ADAL" clId="{1E93A1B4-D13C-415A-AC04-3B3C09508E8B}" dt="2020-11-08T07:36:53.434" v="8" actId="27636"/>
          <ac:spMkLst>
            <pc:docMk/>
            <pc:sldMk cId="1003264207" sldId="268"/>
            <ac:spMk id="2" creationId="{00000000-0000-0000-0000-000000000000}"/>
          </ac:spMkLst>
        </pc:spChg>
        <pc:spChg chg="mod">
          <ac:chgData name="Marcello" userId="8bffbbdb-4fbc-4a87-b9c3-46ced084e620" providerId="ADAL" clId="{1E93A1B4-D13C-415A-AC04-3B3C09508E8B}" dt="2020-11-08T07:43:59.212" v="130" actId="6549"/>
          <ac:spMkLst>
            <pc:docMk/>
            <pc:sldMk cId="1003264207" sldId="268"/>
            <ac:spMk id="3" creationId="{00000000-0000-0000-0000-000000000000}"/>
          </ac:spMkLst>
        </pc:spChg>
        <pc:spChg chg="mod">
          <ac:chgData name="Marcello" userId="8bffbbdb-4fbc-4a87-b9c3-46ced084e620" providerId="ADAL" clId="{1E93A1B4-D13C-415A-AC04-3B3C09508E8B}" dt="2020-11-08T07:38:11.828" v="107"/>
          <ac:spMkLst>
            <pc:docMk/>
            <pc:sldMk cId="1003264207" sldId="268"/>
            <ac:spMk id="4" creationId="{00000000-0000-0000-0000-000000000000}"/>
          </ac:spMkLst>
        </pc:spChg>
        <pc:spChg chg="mod">
          <ac:chgData name="Marcello" userId="8bffbbdb-4fbc-4a87-b9c3-46ced084e620" providerId="ADAL" clId="{1E93A1B4-D13C-415A-AC04-3B3C09508E8B}" dt="2020-11-08T07:37:50.652" v="106"/>
          <ac:spMkLst>
            <pc:docMk/>
            <pc:sldMk cId="1003264207" sldId="268"/>
            <ac:spMk id="5" creationId="{00000000-0000-0000-0000-000000000000}"/>
          </ac:spMkLst>
        </pc:spChg>
        <pc:spChg chg="mod">
          <ac:chgData name="Marcello" userId="8bffbbdb-4fbc-4a87-b9c3-46ced084e620" providerId="ADAL" clId="{1E93A1B4-D13C-415A-AC04-3B3C09508E8B}" dt="2020-11-08T07:36:53.289" v="3"/>
          <ac:spMkLst>
            <pc:docMk/>
            <pc:sldMk cId="1003264207" sldId="268"/>
            <ac:spMk id="6" creationId="{00000000-0000-0000-0000-000000000000}"/>
          </ac:spMkLst>
        </pc:spChg>
      </pc:sldChg>
      <pc:sldChg chg="modSp mod">
        <pc:chgData name="Marcello" userId="8bffbbdb-4fbc-4a87-b9c3-46ced084e620" providerId="ADAL" clId="{1E93A1B4-D13C-415A-AC04-3B3C09508E8B}" dt="2020-11-08T07:38:11.828" v="107"/>
        <pc:sldMkLst>
          <pc:docMk/>
          <pc:sldMk cId="4256566652" sldId="269"/>
        </pc:sldMkLst>
        <pc:spChg chg="mod">
          <ac:chgData name="Marcello" userId="8bffbbdb-4fbc-4a87-b9c3-46ced084e620" providerId="ADAL" clId="{1E93A1B4-D13C-415A-AC04-3B3C09508E8B}" dt="2020-11-08T07:36:53.458" v="10" actId="27636"/>
          <ac:spMkLst>
            <pc:docMk/>
            <pc:sldMk cId="4256566652" sldId="269"/>
            <ac:spMk id="2" creationId="{00000000-0000-0000-0000-000000000000}"/>
          </ac:spMkLst>
        </pc:spChg>
        <pc:spChg chg="mod">
          <ac:chgData name="Marcello" userId="8bffbbdb-4fbc-4a87-b9c3-46ced084e620" providerId="ADAL" clId="{1E93A1B4-D13C-415A-AC04-3B3C09508E8B}" dt="2020-11-08T07:36:53.454" v="9" actId="27636"/>
          <ac:spMkLst>
            <pc:docMk/>
            <pc:sldMk cId="4256566652" sldId="269"/>
            <ac:spMk id="3" creationId="{00000000-0000-0000-0000-000000000000}"/>
          </ac:spMkLst>
        </pc:spChg>
        <pc:spChg chg="mod">
          <ac:chgData name="Marcello" userId="8bffbbdb-4fbc-4a87-b9c3-46ced084e620" providerId="ADAL" clId="{1E93A1B4-D13C-415A-AC04-3B3C09508E8B}" dt="2020-11-08T07:38:11.828" v="107"/>
          <ac:spMkLst>
            <pc:docMk/>
            <pc:sldMk cId="4256566652" sldId="269"/>
            <ac:spMk id="4" creationId="{00000000-0000-0000-0000-000000000000}"/>
          </ac:spMkLst>
        </pc:spChg>
        <pc:spChg chg="mod">
          <ac:chgData name="Marcello" userId="8bffbbdb-4fbc-4a87-b9c3-46ced084e620" providerId="ADAL" clId="{1E93A1B4-D13C-415A-AC04-3B3C09508E8B}" dt="2020-11-08T07:37:50.652" v="106"/>
          <ac:spMkLst>
            <pc:docMk/>
            <pc:sldMk cId="4256566652" sldId="269"/>
            <ac:spMk id="5" creationId="{00000000-0000-0000-0000-000000000000}"/>
          </ac:spMkLst>
        </pc:spChg>
        <pc:spChg chg="mod">
          <ac:chgData name="Marcello" userId="8bffbbdb-4fbc-4a87-b9c3-46ced084e620" providerId="ADAL" clId="{1E93A1B4-D13C-415A-AC04-3B3C09508E8B}" dt="2020-11-08T07:36:53.289" v="3"/>
          <ac:spMkLst>
            <pc:docMk/>
            <pc:sldMk cId="4256566652" sldId="269"/>
            <ac:spMk id="6" creationId="{00000000-0000-0000-0000-000000000000}"/>
          </ac:spMkLst>
        </pc:spChg>
      </pc:sldChg>
      <pc:sldChg chg="modSp mod">
        <pc:chgData name="Marcello" userId="8bffbbdb-4fbc-4a87-b9c3-46ced084e620" providerId="ADAL" clId="{1E93A1B4-D13C-415A-AC04-3B3C09508E8B}" dt="2020-11-08T07:46:17.151" v="143" actId="403"/>
        <pc:sldMkLst>
          <pc:docMk/>
          <pc:sldMk cId="2370030351" sldId="270"/>
        </pc:sldMkLst>
        <pc:spChg chg="mod">
          <ac:chgData name="Marcello" userId="8bffbbdb-4fbc-4a87-b9c3-46ced084e620" providerId="ADAL" clId="{1E93A1B4-D13C-415A-AC04-3B3C09508E8B}" dt="2020-11-08T07:36:53.477" v="11" actId="27636"/>
          <ac:spMkLst>
            <pc:docMk/>
            <pc:sldMk cId="2370030351" sldId="270"/>
            <ac:spMk id="2" creationId="{00000000-0000-0000-0000-000000000000}"/>
          </ac:spMkLst>
        </pc:spChg>
        <pc:spChg chg="mod">
          <ac:chgData name="Marcello" userId="8bffbbdb-4fbc-4a87-b9c3-46ced084e620" providerId="ADAL" clId="{1E93A1B4-D13C-415A-AC04-3B3C09508E8B}" dt="2020-11-08T07:46:17.151" v="143" actId="403"/>
          <ac:spMkLst>
            <pc:docMk/>
            <pc:sldMk cId="2370030351" sldId="270"/>
            <ac:spMk id="3" creationId="{00000000-0000-0000-0000-000000000000}"/>
          </ac:spMkLst>
        </pc:spChg>
        <pc:spChg chg="mod">
          <ac:chgData name="Marcello" userId="8bffbbdb-4fbc-4a87-b9c3-46ced084e620" providerId="ADAL" clId="{1E93A1B4-D13C-415A-AC04-3B3C09508E8B}" dt="2020-11-08T07:38:11.828" v="107"/>
          <ac:spMkLst>
            <pc:docMk/>
            <pc:sldMk cId="2370030351" sldId="270"/>
            <ac:spMk id="4" creationId="{00000000-0000-0000-0000-000000000000}"/>
          </ac:spMkLst>
        </pc:spChg>
        <pc:spChg chg="mod">
          <ac:chgData name="Marcello" userId="8bffbbdb-4fbc-4a87-b9c3-46ced084e620" providerId="ADAL" clId="{1E93A1B4-D13C-415A-AC04-3B3C09508E8B}" dt="2020-11-08T07:37:50.652" v="106"/>
          <ac:spMkLst>
            <pc:docMk/>
            <pc:sldMk cId="2370030351" sldId="270"/>
            <ac:spMk id="5" creationId="{00000000-0000-0000-0000-000000000000}"/>
          </ac:spMkLst>
        </pc:spChg>
        <pc:spChg chg="mod">
          <ac:chgData name="Marcello" userId="8bffbbdb-4fbc-4a87-b9c3-46ced084e620" providerId="ADAL" clId="{1E93A1B4-D13C-415A-AC04-3B3C09508E8B}" dt="2020-11-08T07:36:53.289" v="3"/>
          <ac:spMkLst>
            <pc:docMk/>
            <pc:sldMk cId="2370030351" sldId="270"/>
            <ac:spMk id="6" creationId="{00000000-0000-0000-0000-000000000000}"/>
          </ac:spMkLst>
        </pc:spChg>
      </pc:sldChg>
      <pc:sldChg chg="modSp mod">
        <pc:chgData name="Marcello" userId="8bffbbdb-4fbc-4a87-b9c3-46ced084e620" providerId="ADAL" clId="{1E93A1B4-D13C-415A-AC04-3B3C09508E8B}" dt="2020-11-08T07:38:11.828" v="107"/>
        <pc:sldMkLst>
          <pc:docMk/>
          <pc:sldMk cId="462022712" sldId="271"/>
        </pc:sldMkLst>
        <pc:spChg chg="mod">
          <ac:chgData name="Marcello" userId="8bffbbdb-4fbc-4a87-b9c3-46ced084e620" providerId="ADAL" clId="{1E93A1B4-D13C-415A-AC04-3B3C09508E8B}" dt="2020-11-08T07:36:53.484" v="12" actId="27636"/>
          <ac:spMkLst>
            <pc:docMk/>
            <pc:sldMk cId="462022712" sldId="271"/>
            <ac:spMk id="2" creationId="{00000000-0000-0000-0000-000000000000}"/>
          </ac:spMkLst>
        </pc:spChg>
        <pc:spChg chg="mod">
          <ac:chgData name="Marcello" userId="8bffbbdb-4fbc-4a87-b9c3-46ced084e620" providerId="ADAL" clId="{1E93A1B4-D13C-415A-AC04-3B3C09508E8B}" dt="2020-11-08T07:36:53.490" v="13" actId="27636"/>
          <ac:spMkLst>
            <pc:docMk/>
            <pc:sldMk cId="462022712" sldId="271"/>
            <ac:spMk id="3" creationId="{00000000-0000-0000-0000-000000000000}"/>
          </ac:spMkLst>
        </pc:spChg>
        <pc:spChg chg="mod">
          <ac:chgData name="Marcello" userId="8bffbbdb-4fbc-4a87-b9c3-46ced084e620" providerId="ADAL" clId="{1E93A1B4-D13C-415A-AC04-3B3C09508E8B}" dt="2020-11-08T07:38:11.828" v="107"/>
          <ac:spMkLst>
            <pc:docMk/>
            <pc:sldMk cId="462022712" sldId="271"/>
            <ac:spMk id="4" creationId="{00000000-0000-0000-0000-000000000000}"/>
          </ac:spMkLst>
        </pc:spChg>
        <pc:spChg chg="mod">
          <ac:chgData name="Marcello" userId="8bffbbdb-4fbc-4a87-b9c3-46ced084e620" providerId="ADAL" clId="{1E93A1B4-D13C-415A-AC04-3B3C09508E8B}" dt="2020-11-08T07:37:50.652" v="106"/>
          <ac:spMkLst>
            <pc:docMk/>
            <pc:sldMk cId="462022712" sldId="271"/>
            <ac:spMk id="5" creationId="{00000000-0000-0000-0000-000000000000}"/>
          </ac:spMkLst>
        </pc:spChg>
        <pc:spChg chg="mod">
          <ac:chgData name="Marcello" userId="8bffbbdb-4fbc-4a87-b9c3-46ced084e620" providerId="ADAL" clId="{1E93A1B4-D13C-415A-AC04-3B3C09508E8B}" dt="2020-11-08T07:36:53.289" v="3"/>
          <ac:spMkLst>
            <pc:docMk/>
            <pc:sldMk cId="462022712" sldId="271"/>
            <ac:spMk id="6" creationId="{00000000-0000-0000-0000-000000000000}"/>
          </ac:spMkLst>
        </pc:spChg>
        <pc:graphicFrameChg chg="mod">
          <ac:chgData name="Marcello" userId="8bffbbdb-4fbc-4a87-b9c3-46ced084e620" providerId="ADAL" clId="{1E93A1B4-D13C-415A-AC04-3B3C09508E8B}" dt="2020-11-08T07:37:50.652" v="106"/>
          <ac:graphicFrameMkLst>
            <pc:docMk/>
            <pc:sldMk cId="462022712" sldId="271"/>
            <ac:graphicFrameMk id="9" creationId="{00000000-0000-0000-0000-000000000000}"/>
          </ac:graphicFrameMkLst>
        </pc:graphicFrameChg>
      </pc:sldChg>
      <pc:sldChg chg="addSp delSp modSp mod modClrScheme chgLayout">
        <pc:chgData name="Marcello" userId="8bffbbdb-4fbc-4a87-b9c3-46ced084e620" providerId="ADAL" clId="{1E93A1B4-D13C-415A-AC04-3B3C09508E8B}" dt="2020-11-08T07:46:51.421" v="145" actId="27636"/>
        <pc:sldMkLst>
          <pc:docMk/>
          <pc:sldMk cId="1442408364" sldId="272"/>
        </pc:sldMkLst>
        <pc:spChg chg="mod ord">
          <ac:chgData name="Marcello" userId="8bffbbdb-4fbc-4a87-b9c3-46ced084e620" providerId="ADAL" clId="{1E93A1B4-D13C-415A-AC04-3B3C09508E8B}" dt="2020-11-08T07:46:51.421" v="145" actId="27636"/>
          <ac:spMkLst>
            <pc:docMk/>
            <pc:sldMk cId="1442408364" sldId="272"/>
            <ac:spMk id="2" creationId="{00000000-0000-0000-0000-000000000000}"/>
          </ac:spMkLst>
        </pc:spChg>
        <pc:spChg chg="del mod ord">
          <ac:chgData name="Marcello" userId="8bffbbdb-4fbc-4a87-b9c3-46ced084e620" providerId="ADAL" clId="{1E93A1B4-D13C-415A-AC04-3B3C09508E8B}" dt="2020-11-08T07:46:51.394" v="144" actId="700"/>
          <ac:spMkLst>
            <pc:docMk/>
            <pc:sldMk cId="1442408364" sldId="272"/>
            <ac:spMk id="3" creationId="{00000000-0000-0000-0000-000000000000}"/>
          </ac:spMkLst>
        </pc:spChg>
        <pc:spChg chg="del mod">
          <ac:chgData name="Marcello" userId="8bffbbdb-4fbc-4a87-b9c3-46ced084e620" providerId="ADAL" clId="{1E93A1B4-D13C-415A-AC04-3B3C09508E8B}" dt="2020-11-08T07:46:51.394" v="144" actId="700"/>
          <ac:spMkLst>
            <pc:docMk/>
            <pc:sldMk cId="1442408364" sldId="272"/>
            <ac:spMk id="4" creationId="{00000000-0000-0000-0000-000000000000}"/>
          </ac:spMkLst>
        </pc:spChg>
        <pc:spChg chg="del mod">
          <ac:chgData name="Marcello" userId="8bffbbdb-4fbc-4a87-b9c3-46ced084e620" providerId="ADAL" clId="{1E93A1B4-D13C-415A-AC04-3B3C09508E8B}" dt="2020-11-08T07:46:51.394" v="144" actId="700"/>
          <ac:spMkLst>
            <pc:docMk/>
            <pc:sldMk cId="1442408364" sldId="272"/>
            <ac:spMk id="5" creationId="{00000000-0000-0000-0000-000000000000}"/>
          </ac:spMkLst>
        </pc:spChg>
        <pc:spChg chg="mod ord">
          <ac:chgData name="Marcello" userId="8bffbbdb-4fbc-4a87-b9c3-46ced084e620" providerId="ADAL" clId="{1E93A1B4-D13C-415A-AC04-3B3C09508E8B}" dt="2020-11-08T07:46:51.394" v="144" actId="700"/>
          <ac:spMkLst>
            <pc:docMk/>
            <pc:sldMk cId="1442408364" sldId="272"/>
            <ac:spMk id="6" creationId="{00000000-0000-0000-0000-000000000000}"/>
          </ac:spMkLst>
        </pc:spChg>
        <pc:spChg chg="add mod ord">
          <ac:chgData name="Marcello" userId="8bffbbdb-4fbc-4a87-b9c3-46ced084e620" providerId="ADAL" clId="{1E93A1B4-D13C-415A-AC04-3B3C09508E8B}" dt="2020-11-08T07:46:51.394" v="144" actId="700"/>
          <ac:spMkLst>
            <pc:docMk/>
            <pc:sldMk cId="1442408364" sldId="272"/>
            <ac:spMk id="7" creationId="{E543D7C6-F03B-426E-AA35-6F7C911CEB4F}"/>
          </ac:spMkLst>
        </pc:spChg>
      </pc:sldChg>
      <pc:sldChg chg="modSp mod">
        <pc:chgData name="Marcello" userId="8bffbbdb-4fbc-4a87-b9c3-46ced084e620" providerId="ADAL" clId="{1E93A1B4-D13C-415A-AC04-3B3C09508E8B}" dt="2020-11-08T07:38:11.828" v="107"/>
        <pc:sldMkLst>
          <pc:docMk/>
          <pc:sldMk cId="3849225150" sldId="273"/>
        </pc:sldMkLst>
        <pc:spChg chg="mod">
          <ac:chgData name="Marcello" userId="8bffbbdb-4fbc-4a87-b9c3-46ced084e620" providerId="ADAL" clId="{1E93A1B4-D13C-415A-AC04-3B3C09508E8B}" dt="2020-11-08T07:36:53.501" v="15" actId="27636"/>
          <ac:spMkLst>
            <pc:docMk/>
            <pc:sldMk cId="3849225150" sldId="273"/>
            <ac:spMk id="2" creationId="{00000000-0000-0000-0000-000000000000}"/>
          </ac:spMkLst>
        </pc:spChg>
        <pc:spChg chg="mod">
          <ac:chgData name="Marcello" userId="8bffbbdb-4fbc-4a87-b9c3-46ced084e620" providerId="ADAL" clId="{1E93A1B4-D13C-415A-AC04-3B3C09508E8B}" dt="2020-11-08T07:38:11.828" v="107"/>
          <ac:spMkLst>
            <pc:docMk/>
            <pc:sldMk cId="3849225150" sldId="273"/>
            <ac:spMk id="4" creationId="{00000000-0000-0000-0000-000000000000}"/>
          </ac:spMkLst>
        </pc:spChg>
        <pc:spChg chg="mod">
          <ac:chgData name="Marcello" userId="8bffbbdb-4fbc-4a87-b9c3-46ced084e620" providerId="ADAL" clId="{1E93A1B4-D13C-415A-AC04-3B3C09508E8B}" dt="2020-11-08T07:37:50.652" v="106"/>
          <ac:spMkLst>
            <pc:docMk/>
            <pc:sldMk cId="3849225150" sldId="273"/>
            <ac:spMk id="5" creationId="{00000000-0000-0000-0000-000000000000}"/>
          </ac:spMkLst>
        </pc:spChg>
        <pc:spChg chg="mod">
          <ac:chgData name="Marcello" userId="8bffbbdb-4fbc-4a87-b9c3-46ced084e620" providerId="ADAL" clId="{1E93A1B4-D13C-415A-AC04-3B3C09508E8B}" dt="2020-11-08T07:36:53.289" v="3"/>
          <ac:spMkLst>
            <pc:docMk/>
            <pc:sldMk cId="3849225150" sldId="273"/>
            <ac:spMk id="6" creationId="{00000000-0000-0000-0000-000000000000}"/>
          </ac:spMkLst>
        </pc:spChg>
      </pc:sldChg>
      <pc:sldChg chg="modSp mod">
        <pc:chgData name="Marcello" userId="8bffbbdb-4fbc-4a87-b9c3-46ced084e620" providerId="ADAL" clId="{1E93A1B4-D13C-415A-AC04-3B3C09508E8B}" dt="2020-11-08T07:38:11.828" v="107"/>
        <pc:sldMkLst>
          <pc:docMk/>
          <pc:sldMk cId="1083889497" sldId="274"/>
        </pc:sldMkLst>
        <pc:spChg chg="mod">
          <ac:chgData name="Marcello" userId="8bffbbdb-4fbc-4a87-b9c3-46ced084e620" providerId="ADAL" clId="{1E93A1B4-D13C-415A-AC04-3B3C09508E8B}" dt="2020-11-08T07:36:53.289" v="3"/>
          <ac:spMkLst>
            <pc:docMk/>
            <pc:sldMk cId="1083889497" sldId="274"/>
            <ac:spMk id="2" creationId="{00000000-0000-0000-0000-000000000000}"/>
          </ac:spMkLst>
        </pc:spChg>
        <pc:spChg chg="mod">
          <ac:chgData name="Marcello" userId="8bffbbdb-4fbc-4a87-b9c3-46ced084e620" providerId="ADAL" clId="{1E93A1B4-D13C-415A-AC04-3B3C09508E8B}" dt="2020-11-08T07:36:53.526" v="16" actId="27636"/>
          <ac:spMkLst>
            <pc:docMk/>
            <pc:sldMk cId="1083889497" sldId="274"/>
            <ac:spMk id="3" creationId="{00000000-0000-0000-0000-000000000000}"/>
          </ac:spMkLst>
        </pc:spChg>
        <pc:spChg chg="mod">
          <ac:chgData name="Marcello" userId="8bffbbdb-4fbc-4a87-b9c3-46ced084e620" providerId="ADAL" clId="{1E93A1B4-D13C-415A-AC04-3B3C09508E8B}" dt="2020-11-08T07:38:11.828" v="107"/>
          <ac:spMkLst>
            <pc:docMk/>
            <pc:sldMk cId="1083889497" sldId="274"/>
            <ac:spMk id="4" creationId="{00000000-0000-0000-0000-000000000000}"/>
          </ac:spMkLst>
        </pc:spChg>
        <pc:spChg chg="mod">
          <ac:chgData name="Marcello" userId="8bffbbdb-4fbc-4a87-b9c3-46ced084e620" providerId="ADAL" clId="{1E93A1B4-D13C-415A-AC04-3B3C09508E8B}" dt="2020-11-08T07:37:50.652" v="106"/>
          <ac:spMkLst>
            <pc:docMk/>
            <pc:sldMk cId="1083889497" sldId="274"/>
            <ac:spMk id="5" creationId="{00000000-0000-0000-0000-000000000000}"/>
          </ac:spMkLst>
        </pc:spChg>
        <pc:spChg chg="mod">
          <ac:chgData name="Marcello" userId="8bffbbdb-4fbc-4a87-b9c3-46ced084e620" providerId="ADAL" clId="{1E93A1B4-D13C-415A-AC04-3B3C09508E8B}" dt="2020-11-08T07:36:53.289" v="3"/>
          <ac:spMkLst>
            <pc:docMk/>
            <pc:sldMk cId="1083889497" sldId="274"/>
            <ac:spMk id="6" creationId="{00000000-0000-0000-0000-000000000000}"/>
          </ac:spMkLst>
        </pc:spChg>
      </pc:sldChg>
      <pc:sldChg chg="modSp mod">
        <pc:chgData name="Marcello" userId="8bffbbdb-4fbc-4a87-b9c3-46ced084e620" providerId="ADAL" clId="{1E93A1B4-D13C-415A-AC04-3B3C09508E8B}" dt="2020-11-08T07:38:11.828" v="107"/>
        <pc:sldMkLst>
          <pc:docMk/>
          <pc:sldMk cId="3237007655" sldId="275"/>
        </pc:sldMkLst>
        <pc:spChg chg="mod">
          <ac:chgData name="Marcello" userId="8bffbbdb-4fbc-4a87-b9c3-46ced084e620" providerId="ADAL" clId="{1E93A1B4-D13C-415A-AC04-3B3C09508E8B}" dt="2020-11-08T07:36:53.289" v="3"/>
          <ac:spMkLst>
            <pc:docMk/>
            <pc:sldMk cId="3237007655" sldId="275"/>
            <ac:spMk id="2" creationId="{00000000-0000-0000-0000-000000000000}"/>
          </ac:spMkLst>
        </pc:spChg>
        <pc:spChg chg="mod">
          <ac:chgData name="Marcello" userId="8bffbbdb-4fbc-4a87-b9c3-46ced084e620" providerId="ADAL" clId="{1E93A1B4-D13C-415A-AC04-3B3C09508E8B}" dt="2020-11-08T07:36:53.594" v="17" actId="27636"/>
          <ac:spMkLst>
            <pc:docMk/>
            <pc:sldMk cId="3237007655" sldId="275"/>
            <ac:spMk id="3" creationId="{00000000-0000-0000-0000-000000000000}"/>
          </ac:spMkLst>
        </pc:spChg>
        <pc:spChg chg="mod">
          <ac:chgData name="Marcello" userId="8bffbbdb-4fbc-4a87-b9c3-46ced084e620" providerId="ADAL" clId="{1E93A1B4-D13C-415A-AC04-3B3C09508E8B}" dt="2020-11-08T07:38:11.828" v="107"/>
          <ac:spMkLst>
            <pc:docMk/>
            <pc:sldMk cId="3237007655" sldId="275"/>
            <ac:spMk id="4" creationId="{00000000-0000-0000-0000-000000000000}"/>
          </ac:spMkLst>
        </pc:spChg>
        <pc:spChg chg="mod">
          <ac:chgData name="Marcello" userId="8bffbbdb-4fbc-4a87-b9c3-46ced084e620" providerId="ADAL" clId="{1E93A1B4-D13C-415A-AC04-3B3C09508E8B}" dt="2020-11-08T07:37:50.652" v="106"/>
          <ac:spMkLst>
            <pc:docMk/>
            <pc:sldMk cId="3237007655" sldId="275"/>
            <ac:spMk id="5" creationId="{00000000-0000-0000-0000-000000000000}"/>
          </ac:spMkLst>
        </pc:spChg>
        <pc:spChg chg="mod">
          <ac:chgData name="Marcello" userId="8bffbbdb-4fbc-4a87-b9c3-46ced084e620" providerId="ADAL" clId="{1E93A1B4-D13C-415A-AC04-3B3C09508E8B}" dt="2020-11-08T07:36:53.289" v="3"/>
          <ac:spMkLst>
            <pc:docMk/>
            <pc:sldMk cId="3237007655" sldId="275"/>
            <ac:spMk id="6" creationId="{00000000-0000-0000-0000-000000000000}"/>
          </ac:spMkLst>
        </pc:spChg>
      </pc:sldChg>
      <pc:sldChg chg="modSp mod">
        <pc:chgData name="Marcello" userId="8bffbbdb-4fbc-4a87-b9c3-46ced084e620" providerId="ADAL" clId="{1E93A1B4-D13C-415A-AC04-3B3C09508E8B}" dt="2020-11-08T07:38:11.828" v="107"/>
        <pc:sldMkLst>
          <pc:docMk/>
          <pc:sldMk cId="3718629965" sldId="276"/>
        </pc:sldMkLst>
        <pc:spChg chg="mod">
          <ac:chgData name="Marcello" userId="8bffbbdb-4fbc-4a87-b9c3-46ced084e620" providerId="ADAL" clId="{1E93A1B4-D13C-415A-AC04-3B3C09508E8B}" dt="2020-11-08T07:36:53.606" v="18" actId="27636"/>
          <ac:spMkLst>
            <pc:docMk/>
            <pc:sldMk cId="3718629965" sldId="276"/>
            <ac:spMk id="2" creationId="{00000000-0000-0000-0000-000000000000}"/>
          </ac:spMkLst>
        </pc:spChg>
        <pc:spChg chg="mod">
          <ac:chgData name="Marcello" userId="8bffbbdb-4fbc-4a87-b9c3-46ced084e620" providerId="ADAL" clId="{1E93A1B4-D13C-415A-AC04-3B3C09508E8B}" dt="2020-11-08T07:36:53.618" v="19" actId="27636"/>
          <ac:spMkLst>
            <pc:docMk/>
            <pc:sldMk cId="3718629965" sldId="276"/>
            <ac:spMk id="3" creationId="{00000000-0000-0000-0000-000000000000}"/>
          </ac:spMkLst>
        </pc:spChg>
        <pc:spChg chg="mod">
          <ac:chgData name="Marcello" userId="8bffbbdb-4fbc-4a87-b9c3-46ced084e620" providerId="ADAL" clId="{1E93A1B4-D13C-415A-AC04-3B3C09508E8B}" dt="2020-11-08T07:38:11.828" v="107"/>
          <ac:spMkLst>
            <pc:docMk/>
            <pc:sldMk cId="3718629965" sldId="276"/>
            <ac:spMk id="4" creationId="{00000000-0000-0000-0000-000000000000}"/>
          </ac:spMkLst>
        </pc:spChg>
        <pc:spChg chg="mod">
          <ac:chgData name="Marcello" userId="8bffbbdb-4fbc-4a87-b9c3-46ced084e620" providerId="ADAL" clId="{1E93A1B4-D13C-415A-AC04-3B3C09508E8B}" dt="2020-11-08T07:37:50.652" v="106"/>
          <ac:spMkLst>
            <pc:docMk/>
            <pc:sldMk cId="3718629965" sldId="276"/>
            <ac:spMk id="5" creationId="{00000000-0000-0000-0000-000000000000}"/>
          </ac:spMkLst>
        </pc:spChg>
        <pc:spChg chg="mod">
          <ac:chgData name="Marcello" userId="8bffbbdb-4fbc-4a87-b9c3-46ced084e620" providerId="ADAL" clId="{1E93A1B4-D13C-415A-AC04-3B3C09508E8B}" dt="2020-11-08T07:36:53.289" v="3"/>
          <ac:spMkLst>
            <pc:docMk/>
            <pc:sldMk cId="3718629965" sldId="276"/>
            <ac:spMk id="6" creationId="{00000000-0000-0000-0000-000000000000}"/>
          </ac:spMkLst>
        </pc:spChg>
      </pc:sldChg>
      <pc:sldChg chg="modSp mod">
        <pc:chgData name="Marcello" userId="8bffbbdb-4fbc-4a87-b9c3-46ced084e620" providerId="ADAL" clId="{1E93A1B4-D13C-415A-AC04-3B3C09508E8B}" dt="2020-11-08T07:38:11.828" v="107"/>
        <pc:sldMkLst>
          <pc:docMk/>
          <pc:sldMk cId="3666370484" sldId="277"/>
        </pc:sldMkLst>
        <pc:spChg chg="mod">
          <ac:chgData name="Marcello" userId="8bffbbdb-4fbc-4a87-b9c3-46ced084e620" providerId="ADAL" clId="{1E93A1B4-D13C-415A-AC04-3B3C09508E8B}" dt="2020-11-08T07:36:53.623" v="20" actId="27636"/>
          <ac:spMkLst>
            <pc:docMk/>
            <pc:sldMk cId="3666370484" sldId="277"/>
            <ac:spMk id="2" creationId="{00000000-0000-0000-0000-000000000000}"/>
          </ac:spMkLst>
        </pc:spChg>
        <pc:spChg chg="mod">
          <ac:chgData name="Marcello" userId="8bffbbdb-4fbc-4a87-b9c3-46ced084e620" providerId="ADAL" clId="{1E93A1B4-D13C-415A-AC04-3B3C09508E8B}" dt="2020-11-08T07:36:53.659" v="21" actId="27636"/>
          <ac:spMkLst>
            <pc:docMk/>
            <pc:sldMk cId="3666370484" sldId="277"/>
            <ac:spMk id="3" creationId="{00000000-0000-0000-0000-000000000000}"/>
          </ac:spMkLst>
        </pc:spChg>
        <pc:spChg chg="mod">
          <ac:chgData name="Marcello" userId="8bffbbdb-4fbc-4a87-b9c3-46ced084e620" providerId="ADAL" clId="{1E93A1B4-D13C-415A-AC04-3B3C09508E8B}" dt="2020-11-08T07:38:11.828" v="107"/>
          <ac:spMkLst>
            <pc:docMk/>
            <pc:sldMk cId="3666370484" sldId="277"/>
            <ac:spMk id="4" creationId="{00000000-0000-0000-0000-000000000000}"/>
          </ac:spMkLst>
        </pc:spChg>
        <pc:spChg chg="mod">
          <ac:chgData name="Marcello" userId="8bffbbdb-4fbc-4a87-b9c3-46ced084e620" providerId="ADAL" clId="{1E93A1B4-D13C-415A-AC04-3B3C09508E8B}" dt="2020-11-08T07:37:50.652" v="106"/>
          <ac:spMkLst>
            <pc:docMk/>
            <pc:sldMk cId="3666370484" sldId="277"/>
            <ac:spMk id="5" creationId="{00000000-0000-0000-0000-000000000000}"/>
          </ac:spMkLst>
        </pc:spChg>
        <pc:spChg chg="mod">
          <ac:chgData name="Marcello" userId="8bffbbdb-4fbc-4a87-b9c3-46ced084e620" providerId="ADAL" clId="{1E93A1B4-D13C-415A-AC04-3B3C09508E8B}" dt="2020-11-08T07:36:53.289" v="3"/>
          <ac:spMkLst>
            <pc:docMk/>
            <pc:sldMk cId="3666370484" sldId="277"/>
            <ac:spMk id="6" creationId="{00000000-0000-0000-0000-000000000000}"/>
          </ac:spMkLst>
        </pc:spChg>
      </pc:sldChg>
      <pc:sldChg chg="addSp delSp modSp mod modClrScheme chgLayout">
        <pc:chgData name="Marcello" userId="8bffbbdb-4fbc-4a87-b9c3-46ced084e620" providerId="ADAL" clId="{1E93A1B4-D13C-415A-AC04-3B3C09508E8B}" dt="2020-11-08T07:47:01.166" v="147" actId="27636"/>
        <pc:sldMkLst>
          <pc:docMk/>
          <pc:sldMk cId="664373503" sldId="278"/>
        </pc:sldMkLst>
        <pc:spChg chg="mod ord">
          <ac:chgData name="Marcello" userId="8bffbbdb-4fbc-4a87-b9c3-46ced084e620" providerId="ADAL" clId="{1E93A1B4-D13C-415A-AC04-3B3C09508E8B}" dt="2020-11-08T07:47:01.166" v="147" actId="27636"/>
          <ac:spMkLst>
            <pc:docMk/>
            <pc:sldMk cId="664373503" sldId="278"/>
            <ac:spMk id="2" creationId="{00000000-0000-0000-0000-000000000000}"/>
          </ac:spMkLst>
        </pc:spChg>
        <pc:spChg chg="del mod ord">
          <ac:chgData name="Marcello" userId="8bffbbdb-4fbc-4a87-b9c3-46ced084e620" providerId="ADAL" clId="{1E93A1B4-D13C-415A-AC04-3B3C09508E8B}" dt="2020-11-08T07:47:01.154" v="146" actId="700"/>
          <ac:spMkLst>
            <pc:docMk/>
            <pc:sldMk cId="664373503" sldId="278"/>
            <ac:spMk id="3" creationId="{00000000-0000-0000-0000-000000000000}"/>
          </ac:spMkLst>
        </pc:spChg>
        <pc:spChg chg="del mod">
          <ac:chgData name="Marcello" userId="8bffbbdb-4fbc-4a87-b9c3-46ced084e620" providerId="ADAL" clId="{1E93A1B4-D13C-415A-AC04-3B3C09508E8B}" dt="2020-11-08T07:47:01.154" v="146" actId="700"/>
          <ac:spMkLst>
            <pc:docMk/>
            <pc:sldMk cId="664373503" sldId="278"/>
            <ac:spMk id="4" creationId="{00000000-0000-0000-0000-000000000000}"/>
          </ac:spMkLst>
        </pc:spChg>
        <pc:spChg chg="del mod">
          <ac:chgData name="Marcello" userId="8bffbbdb-4fbc-4a87-b9c3-46ced084e620" providerId="ADAL" clId="{1E93A1B4-D13C-415A-AC04-3B3C09508E8B}" dt="2020-11-08T07:47:01.154" v="146" actId="700"/>
          <ac:spMkLst>
            <pc:docMk/>
            <pc:sldMk cId="664373503" sldId="278"/>
            <ac:spMk id="5" creationId="{00000000-0000-0000-0000-000000000000}"/>
          </ac:spMkLst>
        </pc:spChg>
        <pc:spChg chg="mod ord">
          <ac:chgData name="Marcello" userId="8bffbbdb-4fbc-4a87-b9c3-46ced084e620" providerId="ADAL" clId="{1E93A1B4-D13C-415A-AC04-3B3C09508E8B}" dt="2020-11-08T07:47:01.154" v="146" actId="700"/>
          <ac:spMkLst>
            <pc:docMk/>
            <pc:sldMk cId="664373503" sldId="278"/>
            <ac:spMk id="6" creationId="{00000000-0000-0000-0000-000000000000}"/>
          </ac:spMkLst>
        </pc:spChg>
        <pc:spChg chg="add mod ord">
          <ac:chgData name="Marcello" userId="8bffbbdb-4fbc-4a87-b9c3-46ced084e620" providerId="ADAL" clId="{1E93A1B4-D13C-415A-AC04-3B3C09508E8B}" dt="2020-11-08T07:47:01.154" v="146" actId="700"/>
          <ac:spMkLst>
            <pc:docMk/>
            <pc:sldMk cId="664373503" sldId="278"/>
            <ac:spMk id="7" creationId="{FCB280DD-5B9B-47CD-80D0-AFDE4D960E1D}"/>
          </ac:spMkLst>
        </pc:spChg>
      </pc:sldChg>
      <pc:sldChg chg="modSp mod">
        <pc:chgData name="Marcello" userId="8bffbbdb-4fbc-4a87-b9c3-46ced084e620" providerId="ADAL" clId="{1E93A1B4-D13C-415A-AC04-3B3C09508E8B}" dt="2020-11-08T07:38:11.828" v="107"/>
        <pc:sldMkLst>
          <pc:docMk/>
          <pc:sldMk cId="4289286729" sldId="279"/>
        </pc:sldMkLst>
        <pc:spChg chg="mod">
          <ac:chgData name="Marcello" userId="8bffbbdb-4fbc-4a87-b9c3-46ced084e620" providerId="ADAL" clId="{1E93A1B4-D13C-415A-AC04-3B3C09508E8B}" dt="2020-11-08T07:36:53.678" v="23" actId="27636"/>
          <ac:spMkLst>
            <pc:docMk/>
            <pc:sldMk cId="4289286729" sldId="279"/>
            <ac:spMk id="2" creationId="{00000000-0000-0000-0000-000000000000}"/>
          </ac:spMkLst>
        </pc:spChg>
        <pc:spChg chg="mod">
          <ac:chgData name="Marcello" userId="8bffbbdb-4fbc-4a87-b9c3-46ced084e620" providerId="ADAL" clId="{1E93A1B4-D13C-415A-AC04-3B3C09508E8B}" dt="2020-11-08T07:36:53.724" v="24" actId="27636"/>
          <ac:spMkLst>
            <pc:docMk/>
            <pc:sldMk cId="4289286729" sldId="279"/>
            <ac:spMk id="3" creationId="{00000000-0000-0000-0000-000000000000}"/>
          </ac:spMkLst>
        </pc:spChg>
        <pc:spChg chg="mod">
          <ac:chgData name="Marcello" userId="8bffbbdb-4fbc-4a87-b9c3-46ced084e620" providerId="ADAL" clId="{1E93A1B4-D13C-415A-AC04-3B3C09508E8B}" dt="2020-11-08T07:38:11.828" v="107"/>
          <ac:spMkLst>
            <pc:docMk/>
            <pc:sldMk cId="4289286729" sldId="279"/>
            <ac:spMk id="4" creationId="{00000000-0000-0000-0000-000000000000}"/>
          </ac:spMkLst>
        </pc:spChg>
        <pc:spChg chg="mod">
          <ac:chgData name="Marcello" userId="8bffbbdb-4fbc-4a87-b9c3-46ced084e620" providerId="ADAL" clId="{1E93A1B4-D13C-415A-AC04-3B3C09508E8B}" dt="2020-11-08T07:37:50.652" v="106"/>
          <ac:spMkLst>
            <pc:docMk/>
            <pc:sldMk cId="4289286729" sldId="279"/>
            <ac:spMk id="5" creationId="{00000000-0000-0000-0000-000000000000}"/>
          </ac:spMkLst>
        </pc:spChg>
        <pc:spChg chg="mod">
          <ac:chgData name="Marcello" userId="8bffbbdb-4fbc-4a87-b9c3-46ced084e620" providerId="ADAL" clId="{1E93A1B4-D13C-415A-AC04-3B3C09508E8B}" dt="2020-11-08T07:36:53.289" v="3"/>
          <ac:spMkLst>
            <pc:docMk/>
            <pc:sldMk cId="4289286729" sldId="279"/>
            <ac:spMk id="6" creationId="{00000000-0000-0000-0000-000000000000}"/>
          </ac:spMkLst>
        </pc:spChg>
      </pc:sldChg>
      <pc:sldChg chg="modSp mod">
        <pc:chgData name="Marcello" userId="8bffbbdb-4fbc-4a87-b9c3-46ced084e620" providerId="ADAL" clId="{1E93A1B4-D13C-415A-AC04-3B3C09508E8B}" dt="2020-11-08T07:38:11.828" v="107"/>
        <pc:sldMkLst>
          <pc:docMk/>
          <pc:sldMk cId="3375110238" sldId="280"/>
        </pc:sldMkLst>
        <pc:spChg chg="mod">
          <ac:chgData name="Marcello" userId="8bffbbdb-4fbc-4a87-b9c3-46ced084e620" providerId="ADAL" clId="{1E93A1B4-D13C-415A-AC04-3B3C09508E8B}" dt="2020-11-08T07:36:53.732" v="25" actId="27636"/>
          <ac:spMkLst>
            <pc:docMk/>
            <pc:sldMk cId="3375110238" sldId="280"/>
            <ac:spMk id="2" creationId="{00000000-0000-0000-0000-000000000000}"/>
          </ac:spMkLst>
        </pc:spChg>
        <pc:spChg chg="mod">
          <ac:chgData name="Marcello" userId="8bffbbdb-4fbc-4a87-b9c3-46ced084e620" providerId="ADAL" clId="{1E93A1B4-D13C-415A-AC04-3B3C09508E8B}" dt="2020-11-08T07:36:53.289" v="3"/>
          <ac:spMkLst>
            <pc:docMk/>
            <pc:sldMk cId="3375110238" sldId="280"/>
            <ac:spMk id="3" creationId="{00000000-0000-0000-0000-000000000000}"/>
          </ac:spMkLst>
        </pc:spChg>
        <pc:spChg chg="mod">
          <ac:chgData name="Marcello" userId="8bffbbdb-4fbc-4a87-b9c3-46ced084e620" providerId="ADAL" clId="{1E93A1B4-D13C-415A-AC04-3B3C09508E8B}" dt="2020-11-08T07:38:11.828" v="107"/>
          <ac:spMkLst>
            <pc:docMk/>
            <pc:sldMk cId="3375110238" sldId="280"/>
            <ac:spMk id="4" creationId="{00000000-0000-0000-0000-000000000000}"/>
          </ac:spMkLst>
        </pc:spChg>
        <pc:spChg chg="mod">
          <ac:chgData name="Marcello" userId="8bffbbdb-4fbc-4a87-b9c3-46ced084e620" providerId="ADAL" clId="{1E93A1B4-D13C-415A-AC04-3B3C09508E8B}" dt="2020-11-08T07:37:50.652" v="106"/>
          <ac:spMkLst>
            <pc:docMk/>
            <pc:sldMk cId="3375110238" sldId="280"/>
            <ac:spMk id="5" creationId="{00000000-0000-0000-0000-000000000000}"/>
          </ac:spMkLst>
        </pc:spChg>
        <pc:spChg chg="mod">
          <ac:chgData name="Marcello" userId="8bffbbdb-4fbc-4a87-b9c3-46ced084e620" providerId="ADAL" clId="{1E93A1B4-D13C-415A-AC04-3B3C09508E8B}" dt="2020-11-08T07:36:53.289" v="3"/>
          <ac:spMkLst>
            <pc:docMk/>
            <pc:sldMk cId="3375110238" sldId="280"/>
            <ac:spMk id="6" creationId="{00000000-0000-0000-0000-000000000000}"/>
          </ac:spMkLst>
        </pc:spChg>
      </pc:sldChg>
      <pc:sldChg chg="modSp mod">
        <pc:chgData name="Marcello" userId="8bffbbdb-4fbc-4a87-b9c3-46ced084e620" providerId="ADAL" clId="{1E93A1B4-D13C-415A-AC04-3B3C09508E8B}" dt="2020-11-08T07:38:11.828" v="107"/>
        <pc:sldMkLst>
          <pc:docMk/>
          <pc:sldMk cId="943594693" sldId="281"/>
        </pc:sldMkLst>
        <pc:spChg chg="mod">
          <ac:chgData name="Marcello" userId="8bffbbdb-4fbc-4a87-b9c3-46ced084e620" providerId="ADAL" clId="{1E93A1B4-D13C-415A-AC04-3B3C09508E8B}" dt="2020-11-08T07:36:53.289" v="3"/>
          <ac:spMkLst>
            <pc:docMk/>
            <pc:sldMk cId="943594693" sldId="281"/>
            <ac:spMk id="2" creationId="{00000000-0000-0000-0000-000000000000}"/>
          </ac:spMkLst>
        </pc:spChg>
        <pc:spChg chg="mod">
          <ac:chgData name="Marcello" userId="8bffbbdb-4fbc-4a87-b9c3-46ced084e620" providerId="ADAL" clId="{1E93A1B4-D13C-415A-AC04-3B3C09508E8B}" dt="2020-11-08T07:36:53.750" v="26" actId="27636"/>
          <ac:spMkLst>
            <pc:docMk/>
            <pc:sldMk cId="943594693" sldId="281"/>
            <ac:spMk id="3" creationId="{00000000-0000-0000-0000-000000000000}"/>
          </ac:spMkLst>
        </pc:spChg>
        <pc:spChg chg="mod">
          <ac:chgData name="Marcello" userId="8bffbbdb-4fbc-4a87-b9c3-46ced084e620" providerId="ADAL" clId="{1E93A1B4-D13C-415A-AC04-3B3C09508E8B}" dt="2020-11-08T07:38:11.828" v="107"/>
          <ac:spMkLst>
            <pc:docMk/>
            <pc:sldMk cId="943594693" sldId="281"/>
            <ac:spMk id="4" creationId="{00000000-0000-0000-0000-000000000000}"/>
          </ac:spMkLst>
        </pc:spChg>
        <pc:spChg chg="mod">
          <ac:chgData name="Marcello" userId="8bffbbdb-4fbc-4a87-b9c3-46ced084e620" providerId="ADAL" clId="{1E93A1B4-D13C-415A-AC04-3B3C09508E8B}" dt="2020-11-08T07:37:50.652" v="106"/>
          <ac:spMkLst>
            <pc:docMk/>
            <pc:sldMk cId="943594693" sldId="281"/>
            <ac:spMk id="5" creationId="{00000000-0000-0000-0000-000000000000}"/>
          </ac:spMkLst>
        </pc:spChg>
        <pc:spChg chg="mod">
          <ac:chgData name="Marcello" userId="8bffbbdb-4fbc-4a87-b9c3-46ced084e620" providerId="ADAL" clId="{1E93A1B4-D13C-415A-AC04-3B3C09508E8B}" dt="2020-11-08T07:36:53.289" v="3"/>
          <ac:spMkLst>
            <pc:docMk/>
            <pc:sldMk cId="943594693" sldId="281"/>
            <ac:spMk id="6" creationId="{00000000-0000-0000-0000-000000000000}"/>
          </ac:spMkLst>
        </pc:spChg>
      </pc:sldChg>
      <pc:sldChg chg="modSp mod">
        <pc:chgData name="Marcello" userId="8bffbbdb-4fbc-4a87-b9c3-46ced084e620" providerId="ADAL" clId="{1E93A1B4-D13C-415A-AC04-3B3C09508E8B}" dt="2020-11-08T07:38:11.828" v="107"/>
        <pc:sldMkLst>
          <pc:docMk/>
          <pc:sldMk cId="3843465650" sldId="282"/>
        </pc:sldMkLst>
        <pc:spChg chg="mod">
          <ac:chgData name="Marcello" userId="8bffbbdb-4fbc-4a87-b9c3-46ced084e620" providerId="ADAL" clId="{1E93A1B4-D13C-415A-AC04-3B3C09508E8B}" dt="2020-11-08T07:36:53.762" v="27" actId="27636"/>
          <ac:spMkLst>
            <pc:docMk/>
            <pc:sldMk cId="3843465650" sldId="282"/>
            <ac:spMk id="2" creationId="{00000000-0000-0000-0000-000000000000}"/>
          </ac:spMkLst>
        </pc:spChg>
        <pc:spChg chg="mod">
          <ac:chgData name="Marcello" userId="8bffbbdb-4fbc-4a87-b9c3-46ced084e620" providerId="ADAL" clId="{1E93A1B4-D13C-415A-AC04-3B3C09508E8B}" dt="2020-11-08T07:38:11.828" v="107"/>
          <ac:spMkLst>
            <pc:docMk/>
            <pc:sldMk cId="3843465650" sldId="282"/>
            <ac:spMk id="4" creationId="{00000000-0000-0000-0000-000000000000}"/>
          </ac:spMkLst>
        </pc:spChg>
        <pc:spChg chg="mod">
          <ac:chgData name="Marcello" userId="8bffbbdb-4fbc-4a87-b9c3-46ced084e620" providerId="ADAL" clId="{1E93A1B4-D13C-415A-AC04-3B3C09508E8B}" dt="2020-11-08T07:37:50.652" v="106"/>
          <ac:spMkLst>
            <pc:docMk/>
            <pc:sldMk cId="3843465650" sldId="282"/>
            <ac:spMk id="5" creationId="{00000000-0000-0000-0000-000000000000}"/>
          </ac:spMkLst>
        </pc:spChg>
        <pc:spChg chg="mod">
          <ac:chgData name="Marcello" userId="8bffbbdb-4fbc-4a87-b9c3-46ced084e620" providerId="ADAL" clId="{1E93A1B4-D13C-415A-AC04-3B3C09508E8B}" dt="2020-11-08T07:36:53.289" v="3"/>
          <ac:spMkLst>
            <pc:docMk/>
            <pc:sldMk cId="3843465650" sldId="282"/>
            <ac:spMk id="6" creationId="{00000000-0000-0000-0000-000000000000}"/>
          </ac:spMkLst>
        </pc:spChg>
      </pc:sldChg>
      <pc:sldChg chg="modSp mod">
        <pc:chgData name="Marcello" userId="8bffbbdb-4fbc-4a87-b9c3-46ced084e620" providerId="ADAL" clId="{1E93A1B4-D13C-415A-AC04-3B3C09508E8B}" dt="2020-11-08T07:38:11.828" v="107"/>
        <pc:sldMkLst>
          <pc:docMk/>
          <pc:sldMk cId="3673212486" sldId="283"/>
        </pc:sldMkLst>
        <pc:spChg chg="mod">
          <ac:chgData name="Marcello" userId="8bffbbdb-4fbc-4a87-b9c3-46ced084e620" providerId="ADAL" clId="{1E93A1B4-D13C-415A-AC04-3B3C09508E8B}" dt="2020-11-08T07:36:53.770" v="28" actId="27636"/>
          <ac:spMkLst>
            <pc:docMk/>
            <pc:sldMk cId="3673212486" sldId="283"/>
            <ac:spMk id="2" creationId="{00000000-0000-0000-0000-000000000000}"/>
          </ac:spMkLst>
        </pc:spChg>
        <pc:spChg chg="mod">
          <ac:chgData name="Marcello" userId="8bffbbdb-4fbc-4a87-b9c3-46ced084e620" providerId="ADAL" clId="{1E93A1B4-D13C-415A-AC04-3B3C09508E8B}" dt="2020-11-08T07:36:53.798" v="29" actId="27636"/>
          <ac:spMkLst>
            <pc:docMk/>
            <pc:sldMk cId="3673212486" sldId="283"/>
            <ac:spMk id="3" creationId="{00000000-0000-0000-0000-000000000000}"/>
          </ac:spMkLst>
        </pc:spChg>
        <pc:spChg chg="mod">
          <ac:chgData name="Marcello" userId="8bffbbdb-4fbc-4a87-b9c3-46ced084e620" providerId="ADAL" clId="{1E93A1B4-D13C-415A-AC04-3B3C09508E8B}" dt="2020-11-08T07:38:11.828" v="107"/>
          <ac:spMkLst>
            <pc:docMk/>
            <pc:sldMk cId="3673212486" sldId="283"/>
            <ac:spMk id="4" creationId="{00000000-0000-0000-0000-000000000000}"/>
          </ac:spMkLst>
        </pc:spChg>
        <pc:spChg chg="mod">
          <ac:chgData name="Marcello" userId="8bffbbdb-4fbc-4a87-b9c3-46ced084e620" providerId="ADAL" clId="{1E93A1B4-D13C-415A-AC04-3B3C09508E8B}" dt="2020-11-08T07:37:50.652" v="106"/>
          <ac:spMkLst>
            <pc:docMk/>
            <pc:sldMk cId="3673212486" sldId="283"/>
            <ac:spMk id="5" creationId="{00000000-0000-0000-0000-000000000000}"/>
          </ac:spMkLst>
        </pc:spChg>
        <pc:spChg chg="mod">
          <ac:chgData name="Marcello" userId="8bffbbdb-4fbc-4a87-b9c3-46ced084e620" providerId="ADAL" clId="{1E93A1B4-D13C-415A-AC04-3B3C09508E8B}" dt="2020-11-08T07:36:53.289" v="3"/>
          <ac:spMkLst>
            <pc:docMk/>
            <pc:sldMk cId="3673212486" sldId="283"/>
            <ac:spMk id="6" creationId="{00000000-0000-0000-0000-000000000000}"/>
          </ac:spMkLst>
        </pc:spChg>
      </pc:sldChg>
      <pc:sldChg chg="modSp mod">
        <pc:chgData name="Marcello" userId="8bffbbdb-4fbc-4a87-b9c3-46ced084e620" providerId="ADAL" clId="{1E93A1B4-D13C-415A-AC04-3B3C09508E8B}" dt="2020-11-08T07:38:11.828" v="107"/>
        <pc:sldMkLst>
          <pc:docMk/>
          <pc:sldMk cId="3219367258" sldId="284"/>
        </pc:sldMkLst>
        <pc:spChg chg="mod">
          <ac:chgData name="Marcello" userId="8bffbbdb-4fbc-4a87-b9c3-46ced084e620" providerId="ADAL" clId="{1E93A1B4-D13C-415A-AC04-3B3C09508E8B}" dt="2020-11-08T07:36:53.807" v="30" actId="27636"/>
          <ac:spMkLst>
            <pc:docMk/>
            <pc:sldMk cId="3219367258" sldId="284"/>
            <ac:spMk id="2" creationId="{00000000-0000-0000-0000-000000000000}"/>
          </ac:spMkLst>
        </pc:spChg>
        <pc:spChg chg="mod">
          <ac:chgData name="Marcello" userId="8bffbbdb-4fbc-4a87-b9c3-46ced084e620" providerId="ADAL" clId="{1E93A1B4-D13C-415A-AC04-3B3C09508E8B}" dt="2020-11-08T07:38:11.828" v="107"/>
          <ac:spMkLst>
            <pc:docMk/>
            <pc:sldMk cId="3219367258" sldId="284"/>
            <ac:spMk id="4" creationId="{00000000-0000-0000-0000-000000000000}"/>
          </ac:spMkLst>
        </pc:spChg>
        <pc:spChg chg="mod">
          <ac:chgData name="Marcello" userId="8bffbbdb-4fbc-4a87-b9c3-46ced084e620" providerId="ADAL" clId="{1E93A1B4-D13C-415A-AC04-3B3C09508E8B}" dt="2020-11-08T07:37:50.652" v="106"/>
          <ac:spMkLst>
            <pc:docMk/>
            <pc:sldMk cId="3219367258" sldId="284"/>
            <ac:spMk id="5" creationId="{00000000-0000-0000-0000-000000000000}"/>
          </ac:spMkLst>
        </pc:spChg>
        <pc:spChg chg="mod">
          <ac:chgData name="Marcello" userId="8bffbbdb-4fbc-4a87-b9c3-46ced084e620" providerId="ADAL" clId="{1E93A1B4-D13C-415A-AC04-3B3C09508E8B}" dt="2020-11-08T07:36:53.289" v="3"/>
          <ac:spMkLst>
            <pc:docMk/>
            <pc:sldMk cId="3219367258" sldId="284"/>
            <ac:spMk id="6" creationId="{00000000-0000-0000-0000-000000000000}"/>
          </ac:spMkLst>
        </pc:spChg>
      </pc:sldChg>
      <pc:sldChg chg="addSp delSp modSp mod modClrScheme chgLayout">
        <pc:chgData name="Marcello" userId="8bffbbdb-4fbc-4a87-b9c3-46ced084e620" providerId="ADAL" clId="{1E93A1B4-D13C-415A-AC04-3B3C09508E8B}" dt="2020-11-08T07:47:10.953" v="149" actId="27636"/>
        <pc:sldMkLst>
          <pc:docMk/>
          <pc:sldMk cId="1996938777" sldId="285"/>
        </pc:sldMkLst>
        <pc:spChg chg="mod ord">
          <ac:chgData name="Marcello" userId="8bffbbdb-4fbc-4a87-b9c3-46ced084e620" providerId="ADAL" clId="{1E93A1B4-D13C-415A-AC04-3B3C09508E8B}" dt="2020-11-08T07:47:10.953" v="149" actId="27636"/>
          <ac:spMkLst>
            <pc:docMk/>
            <pc:sldMk cId="1996938777" sldId="285"/>
            <ac:spMk id="2" creationId="{00000000-0000-0000-0000-000000000000}"/>
          </ac:spMkLst>
        </pc:spChg>
        <pc:spChg chg="del mod ord">
          <ac:chgData name="Marcello" userId="8bffbbdb-4fbc-4a87-b9c3-46ced084e620" providerId="ADAL" clId="{1E93A1B4-D13C-415A-AC04-3B3C09508E8B}" dt="2020-11-08T07:47:10.941" v="148" actId="700"/>
          <ac:spMkLst>
            <pc:docMk/>
            <pc:sldMk cId="1996938777" sldId="285"/>
            <ac:spMk id="3" creationId="{00000000-0000-0000-0000-000000000000}"/>
          </ac:spMkLst>
        </pc:spChg>
        <pc:spChg chg="del mod">
          <ac:chgData name="Marcello" userId="8bffbbdb-4fbc-4a87-b9c3-46ced084e620" providerId="ADAL" clId="{1E93A1B4-D13C-415A-AC04-3B3C09508E8B}" dt="2020-11-08T07:47:10.941" v="148" actId="700"/>
          <ac:spMkLst>
            <pc:docMk/>
            <pc:sldMk cId="1996938777" sldId="285"/>
            <ac:spMk id="4" creationId="{00000000-0000-0000-0000-000000000000}"/>
          </ac:spMkLst>
        </pc:spChg>
        <pc:spChg chg="del mod">
          <ac:chgData name="Marcello" userId="8bffbbdb-4fbc-4a87-b9c3-46ced084e620" providerId="ADAL" clId="{1E93A1B4-D13C-415A-AC04-3B3C09508E8B}" dt="2020-11-08T07:47:10.941" v="148" actId="700"/>
          <ac:spMkLst>
            <pc:docMk/>
            <pc:sldMk cId="1996938777" sldId="285"/>
            <ac:spMk id="5" creationId="{00000000-0000-0000-0000-000000000000}"/>
          </ac:spMkLst>
        </pc:spChg>
        <pc:spChg chg="mod ord">
          <ac:chgData name="Marcello" userId="8bffbbdb-4fbc-4a87-b9c3-46ced084e620" providerId="ADAL" clId="{1E93A1B4-D13C-415A-AC04-3B3C09508E8B}" dt="2020-11-08T07:47:10.941" v="148" actId="700"/>
          <ac:spMkLst>
            <pc:docMk/>
            <pc:sldMk cId="1996938777" sldId="285"/>
            <ac:spMk id="6" creationId="{00000000-0000-0000-0000-000000000000}"/>
          </ac:spMkLst>
        </pc:spChg>
        <pc:spChg chg="add mod ord">
          <ac:chgData name="Marcello" userId="8bffbbdb-4fbc-4a87-b9c3-46ced084e620" providerId="ADAL" clId="{1E93A1B4-D13C-415A-AC04-3B3C09508E8B}" dt="2020-11-08T07:47:10.941" v="148" actId="700"/>
          <ac:spMkLst>
            <pc:docMk/>
            <pc:sldMk cId="1996938777" sldId="285"/>
            <ac:spMk id="7" creationId="{E317421C-7863-42B2-BF48-173B69CA040C}"/>
          </ac:spMkLst>
        </pc:spChg>
      </pc:sldChg>
      <pc:sldChg chg="modSp mod">
        <pc:chgData name="Marcello" userId="8bffbbdb-4fbc-4a87-b9c3-46ced084e620" providerId="ADAL" clId="{1E93A1B4-D13C-415A-AC04-3B3C09508E8B}" dt="2020-11-08T07:38:11.828" v="107"/>
        <pc:sldMkLst>
          <pc:docMk/>
          <pc:sldMk cId="171061531" sldId="286"/>
        </pc:sldMkLst>
        <pc:spChg chg="mod">
          <ac:chgData name="Marcello" userId="8bffbbdb-4fbc-4a87-b9c3-46ced084e620" providerId="ADAL" clId="{1E93A1B4-D13C-415A-AC04-3B3C09508E8B}" dt="2020-11-08T07:36:53.821" v="32" actId="27636"/>
          <ac:spMkLst>
            <pc:docMk/>
            <pc:sldMk cId="171061531" sldId="286"/>
            <ac:spMk id="2" creationId="{00000000-0000-0000-0000-000000000000}"/>
          </ac:spMkLst>
        </pc:spChg>
        <pc:spChg chg="mod">
          <ac:chgData name="Marcello" userId="8bffbbdb-4fbc-4a87-b9c3-46ced084e620" providerId="ADAL" clId="{1E93A1B4-D13C-415A-AC04-3B3C09508E8B}" dt="2020-11-08T07:38:11.828" v="107"/>
          <ac:spMkLst>
            <pc:docMk/>
            <pc:sldMk cId="171061531" sldId="286"/>
            <ac:spMk id="4" creationId="{00000000-0000-0000-0000-000000000000}"/>
          </ac:spMkLst>
        </pc:spChg>
        <pc:spChg chg="mod">
          <ac:chgData name="Marcello" userId="8bffbbdb-4fbc-4a87-b9c3-46ced084e620" providerId="ADAL" clId="{1E93A1B4-D13C-415A-AC04-3B3C09508E8B}" dt="2020-11-08T07:37:50.652" v="106"/>
          <ac:spMkLst>
            <pc:docMk/>
            <pc:sldMk cId="171061531" sldId="286"/>
            <ac:spMk id="5" creationId="{00000000-0000-0000-0000-000000000000}"/>
          </ac:spMkLst>
        </pc:spChg>
        <pc:spChg chg="mod">
          <ac:chgData name="Marcello" userId="8bffbbdb-4fbc-4a87-b9c3-46ced084e620" providerId="ADAL" clId="{1E93A1B4-D13C-415A-AC04-3B3C09508E8B}" dt="2020-11-08T07:36:53.289" v="3"/>
          <ac:spMkLst>
            <pc:docMk/>
            <pc:sldMk cId="171061531" sldId="286"/>
            <ac:spMk id="6" creationId="{00000000-0000-0000-0000-000000000000}"/>
          </ac:spMkLst>
        </pc:spChg>
      </pc:sldChg>
      <pc:sldChg chg="modSp mod">
        <pc:chgData name="Marcello" userId="8bffbbdb-4fbc-4a87-b9c3-46ced084e620" providerId="ADAL" clId="{1E93A1B4-D13C-415A-AC04-3B3C09508E8B}" dt="2020-11-08T07:38:11.828" v="107"/>
        <pc:sldMkLst>
          <pc:docMk/>
          <pc:sldMk cId="1766050840" sldId="287"/>
        </pc:sldMkLst>
        <pc:spChg chg="mod">
          <ac:chgData name="Marcello" userId="8bffbbdb-4fbc-4a87-b9c3-46ced084e620" providerId="ADAL" clId="{1E93A1B4-D13C-415A-AC04-3B3C09508E8B}" dt="2020-11-08T07:36:53.829" v="33" actId="27636"/>
          <ac:spMkLst>
            <pc:docMk/>
            <pc:sldMk cId="1766050840" sldId="287"/>
            <ac:spMk id="2" creationId="{00000000-0000-0000-0000-000000000000}"/>
          </ac:spMkLst>
        </pc:spChg>
        <pc:spChg chg="mod">
          <ac:chgData name="Marcello" userId="8bffbbdb-4fbc-4a87-b9c3-46ced084e620" providerId="ADAL" clId="{1E93A1B4-D13C-415A-AC04-3B3C09508E8B}" dt="2020-11-08T07:36:53.289" v="3"/>
          <ac:spMkLst>
            <pc:docMk/>
            <pc:sldMk cId="1766050840" sldId="287"/>
            <ac:spMk id="3" creationId="{00000000-0000-0000-0000-000000000000}"/>
          </ac:spMkLst>
        </pc:spChg>
        <pc:spChg chg="mod">
          <ac:chgData name="Marcello" userId="8bffbbdb-4fbc-4a87-b9c3-46ced084e620" providerId="ADAL" clId="{1E93A1B4-D13C-415A-AC04-3B3C09508E8B}" dt="2020-11-08T07:38:11.828" v="107"/>
          <ac:spMkLst>
            <pc:docMk/>
            <pc:sldMk cId="1766050840" sldId="287"/>
            <ac:spMk id="4" creationId="{00000000-0000-0000-0000-000000000000}"/>
          </ac:spMkLst>
        </pc:spChg>
        <pc:spChg chg="mod">
          <ac:chgData name="Marcello" userId="8bffbbdb-4fbc-4a87-b9c3-46ced084e620" providerId="ADAL" clId="{1E93A1B4-D13C-415A-AC04-3B3C09508E8B}" dt="2020-11-08T07:37:50.652" v="106"/>
          <ac:spMkLst>
            <pc:docMk/>
            <pc:sldMk cId="1766050840" sldId="287"/>
            <ac:spMk id="5" creationId="{00000000-0000-0000-0000-000000000000}"/>
          </ac:spMkLst>
        </pc:spChg>
        <pc:spChg chg="mod">
          <ac:chgData name="Marcello" userId="8bffbbdb-4fbc-4a87-b9c3-46ced084e620" providerId="ADAL" clId="{1E93A1B4-D13C-415A-AC04-3B3C09508E8B}" dt="2020-11-08T07:36:53.289" v="3"/>
          <ac:spMkLst>
            <pc:docMk/>
            <pc:sldMk cId="1766050840" sldId="287"/>
            <ac:spMk id="6" creationId="{00000000-0000-0000-0000-000000000000}"/>
          </ac:spMkLst>
        </pc:spChg>
      </pc:sldChg>
      <pc:sldChg chg="modSp mod">
        <pc:chgData name="Marcello" userId="8bffbbdb-4fbc-4a87-b9c3-46ced084e620" providerId="ADAL" clId="{1E93A1B4-D13C-415A-AC04-3B3C09508E8B}" dt="2020-11-08T07:38:11.828" v="107"/>
        <pc:sldMkLst>
          <pc:docMk/>
          <pc:sldMk cId="4289516358" sldId="288"/>
        </pc:sldMkLst>
        <pc:spChg chg="mod">
          <ac:chgData name="Marcello" userId="8bffbbdb-4fbc-4a87-b9c3-46ced084e620" providerId="ADAL" clId="{1E93A1B4-D13C-415A-AC04-3B3C09508E8B}" dt="2020-11-08T07:36:53.849" v="35" actId="27636"/>
          <ac:spMkLst>
            <pc:docMk/>
            <pc:sldMk cId="4289516358" sldId="288"/>
            <ac:spMk id="2" creationId="{00000000-0000-0000-0000-000000000000}"/>
          </ac:spMkLst>
        </pc:spChg>
        <pc:spChg chg="mod">
          <ac:chgData name="Marcello" userId="8bffbbdb-4fbc-4a87-b9c3-46ced084e620" providerId="ADAL" clId="{1E93A1B4-D13C-415A-AC04-3B3C09508E8B}" dt="2020-11-08T07:36:53.846" v="34" actId="27636"/>
          <ac:spMkLst>
            <pc:docMk/>
            <pc:sldMk cId="4289516358" sldId="288"/>
            <ac:spMk id="3" creationId="{00000000-0000-0000-0000-000000000000}"/>
          </ac:spMkLst>
        </pc:spChg>
        <pc:spChg chg="mod">
          <ac:chgData name="Marcello" userId="8bffbbdb-4fbc-4a87-b9c3-46ced084e620" providerId="ADAL" clId="{1E93A1B4-D13C-415A-AC04-3B3C09508E8B}" dt="2020-11-08T07:38:11.828" v="107"/>
          <ac:spMkLst>
            <pc:docMk/>
            <pc:sldMk cId="4289516358" sldId="288"/>
            <ac:spMk id="4" creationId="{00000000-0000-0000-0000-000000000000}"/>
          </ac:spMkLst>
        </pc:spChg>
        <pc:spChg chg="mod">
          <ac:chgData name="Marcello" userId="8bffbbdb-4fbc-4a87-b9c3-46ced084e620" providerId="ADAL" clId="{1E93A1B4-D13C-415A-AC04-3B3C09508E8B}" dt="2020-11-08T07:37:50.652" v="106"/>
          <ac:spMkLst>
            <pc:docMk/>
            <pc:sldMk cId="4289516358" sldId="288"/>
            <ac:spMk id="5" creationId="{00000000-0000-0000-0000-000000000000}"/>
          </ac:spMkLst>
        </pc:spChg>
        <pc:spChg chg="mod">
          <ac:chgData name="Marcello" userId="8bffbbdb-4fbc-4a87-b9c3-46ced084e620" providerId="ADAL" clId="{1E93A1B4-D13C-415A-AC04-3B3C09508E8B}" dt="2020-11-08T07:36:53.289" v="3"/>
          <ac:spMkLst>
            <pc:docMk/>
            <pc:sldMk cId="4289516358" sldId="288"/>
            <ac:spMk id="6" creationId="{00000000-0000-0000-0000-000000000000}"/>
          </ac:spMkLst>
        </pc:spChg>
      </pc:sldChg>
      <pc:sldChg chg="modSp mod">
        <pc:chgData name="Marcello" userId="8bffbbdb-4fbc-4a87-b9c3-46ced084e620" providerId="ADAL" clId="{1E93A1B4-D13C-415A-AC04-3B3C09508E8B}" dt="2020-11-08T07:38:11.828" v="107"/>
        <pc:sldMkLst>
          <pc:docMk/>
          <pc:sldMk cId="2743623032" sldId="289"/>
        </pc:sldMkLst>
        <pc:spChg chg="mod">
          <ac:chgData name="Marcello" userId="8bffbbdb-4fbc-4a87-b9c3-46ced084e620" providerId="ADAL" clId="{1E93A1B4-D13C-415A-AC04-3B3C09508E8B}" dt="2020-11-08T07:36:53.912" v="37" actId="27636"/>
          <ac:spMkLst>
            <pc:docMk/>
            <pc:sldMk cId="2743623032" sldId="289"/>
            <ac:spMk id="2" creationId="{00000000-0000-0000-0000-000000000000}"/>
          </ac:spMkLst>
        </pc:spChg>
        <pc:spChg chg="mod">
          <ac:chgData name="Marcello" userId="8bffbbdb-4fbc-4a87-b9c3-46ced084e620" providerId="ADAL" clId="{1E93A1B4-D13C-415A-AC04-3B3C09508E8B}" dt="2020-11-08T07:36:53.909" v="36" actId="27636"/>
          <ac:spMkLst>
            <pc:docMk/>
            <pc:sldMk cId="2743623032" sldId="289"/>
            <ac:spMk id="3" creationId="{00000000-0000-0000-0000-000000000000}"/>
          </ac:spMkLst>
        </pc:spChg>
        <pc:spChg chg="mod">
          <ac:chgData name="Marcello" userId="8bffbbdb-4fbc-4a87-b9c3-46ced084e620" providerId="ADAL" clId="{1E93A1B4-D13C-415A-AC04-3B3C09508E8B}" dt="2020-11-08T07:38:11.828" v="107"/>
          <ac:spMkLst>
            <pc:docMk/>
            <pc:sldMk cId="2743623032" sldId="289"/>
            <ac:spMk id="4" creationId="{00000000-0000-0000-0000-000000000000}"/>
          </ac:spMkLst>
        </pc:spChg>
        <pc:spChg chg="mod">
          <ac:chgData name="Marcello" userId="8bffbbdb-4fbc-4a87-b9c3-46ced084e620" providerId="ADAL" clId="{1E93A1B4-D13C-415A-AC04-3B3C09508E8B}" dt="2020-11-08T07:37:50.652" v="106"/>
          <ac:spMkLst>
            <pc:docMk/>
            <pc:sldMk cId="2743623032" sldId="289"/>
            <ac:spMk id="5" creationId="{00000000-0000-0000-0000-000000000000}"/>
          </ac:spMkLst>
        </pc:spChg>
        <pc:spChg chg="mod">
          <ac:chgData name="Marcello" userId="8bffbbdb-4fbc-4a87-b9c3-46ced084e620" providerId="ADAL" clId="{1E93A1B4-D13C-415A-AC04-3B3C09508E8B}" dt="2020-11-08T07:36:53.289" v="3"/>
          <ac:spMkLst>
            <pc:docMk/>
            <pc:sldMk cId="2743623032" sldId="289"/>
            <ac:spMk id="6" creationId="{00000000-0000-0000-0000-000000000000}"/>
          </ac:spMkLst>
        </pc:spChg>
      </pc:sldChg>
      <pc:sldChg chg="modSp mod">
        <pc:chgData name="Marcello" userId="8bffbbdb-4fbc-4a87-b9c3-46ced084e620" providerId="ADAL" clId="{1E93A1B4-D13C-415A-AC04-3B3C09508E8B}" dt="2020-11-08T07:38:11.828" v="107"/>
        <pc:sldMkLst>
          <pc:docMk/>
          <pc:sldMk cId="4129861756" sldId="290"/>
        </pc:sldMkLst>
        <pc:spChg chg="mod">
          <ac:chgData name="Marcello" userId="8bffbbdb-4fbc-4a87-b9c3-46ced084e620" providerId="ADAL" clId="{1E93A1B4-D13C-415A-AC04-3B3C09508E8B}" dt="2020-11-08T07:36:53.933" v="38" actId="27636"/>
          <ac:spMkLst>
            <pc:docMk/>
            <pc:sldMk cId="4129861756" sldId="290"/>
            <ac:spMk id="2" creationId="{00000000-0000-0000-0000-000000000000}"/>
          </ac:spMkLst>
        </pc:spChg>
        <pc:spChg chg="mod">
          <ac:chgData name="Marcello" userId="8bffbbdb-4fbc-4a87-b9c3-46ced084e620" providerId="ADAL" clId="{1E93A1B4-D13C-415A-AC04-3B3C09508E8B}" dt="2020-11-08T07:36:53.974" v="39" actId="27636"/>
          <ac:spMkLst>
            <pc:docMk/>
            <pc:sldMk cId="4129861756" sldId="290"/>
            <ac:spMk id="3" creationId="{00000000-0000-0000-0000-000000000000}"/>
          </ac:spMkLst>
        </pc:spChg>
        <pc:spChg chg="mod">
          <ac:chgData name="Marcello" userId="8bffbbdb-4fbc-4a87-b9c3-46ced084e620" providerId="ADAL" clId="{1E93A1B4-D13C-415A-AC04-3B3C09508E8B}" dt="2020-11-08T07:38:11.828" v="107"/>
          <ac:spMkLst>
            <pc:docMk/>
            <pc:sldMk cId="4129861756" sldId="290"/>
            <ac:spMk id="4" creationId="{00000000-0000-0000-0000-000000000000}"/>
          </ac:spMkLst>
        </pc:spChg>
        <pc:spChg chg="mod">
          <ac:chgData name="Marcello" userId="8bffbbdb-4fbc-4a87-b9c3-46ced084e620" providerId="ADAL" clId="{1E93A1B4-D13C-415A-AC04-3B3C09508E8B}" dt="2020-11-08T07:37:50.652" v="106"/>
          <ac:spMkLst>
            <pc:docMk/>
            <pc:sldMk cId="4129861756" sldId="290"/>
            <ac:spMk id="5" creationId="{00000000-0000-0000-0000-000000000000}"/>
          </ac:spMkLst>
        </pc:spChg>
        <pc:spChg chg="mod">
          <ac:chgData name="Marcello" userId="8bffbbdb-4fbc-4a87-b9c3-46ced084e620" providerId="ADAL" clId="{1E93A1B4-D13C-415A-AC04-3B3C09508E8B}" dt="2020-11-08T07:36:53.289" v="3"/>
          <ac:spMkLst>
            <pc:docMk/>
            <pc:sldMk cId="4129861756" sldId="290"/>
            <ac:spMk id="6" creationId="{00000000-0000-0000-0000-000000000000}"/>
          </ac:spMkLst>
        </pc:spChg>
      </pc:sldChg>
      <pc:sldChg chg="modSp mod">
        <pc:chgData name="Marcello" userId="8bffbbdb-4fbc-4a87-b9c3-46ced084e620" providerId="ADAL" clId="{1E93A1B4-D13C-415A-AC04-3B3C09508E8B}" dt="2020-11-08T07:38:11.828" v="107"/>
        <pc:sldMkLst>
          <pc:docMk/>
          <pc:sldMk cId="594221836" sldId="291"/>
        </pc:sldMkLst>
        <pc:spChg chg="mod">
          <ac:chgData name="Marcello" userId="8bffbbdb-4fbc-4a87-b9c3-46ced084e620" providerId="ADAL" clId="{1E93A1B4-D13C-415A-AC04-3B3C09508E8B}" dt="2020-11-08T07:36:53.289" v="3"/>
          <ac:spMkLst>
            <pc:docMk/>
            <pc:sldMk cId="594221836" sldId="291"/>
            <ac:spMk id="2" creationId="{00000000-0000-0000-0000-000000000000}"/>
          </ac:spMkLst>
        </pc:spChg>
        <pc:spChg chg="mod">
          <ac:chgData name="Marcello" userId="8bffbbdb-4fbc-4a87-b9c3-46ced084e620" providerId="ADAL" clId="{1E93A1B4-D13C-415A-AC04-3B3C09508E8B}" dt="2020-11-08T07:36:54.010" v="40" actId="27636"/>
          <ac:spMkLst>
            <pc:docMk/>
            <pc:sldMk cId="594221836" sldId="291"/>
            <ac:spMk id="3" creationId="{00000000-0000-0000-0000-000000000000}"/>
          </ac:spMkLst>
        </pc:spChg>
        <pc:spChg chg="mod">
          <ac:chgData name="Marcello" userId="8bffbbdb-4fbc-4a87-b9c3-46ced084e620" providerId="ADAL" clId="{1E93A1B4-D13C-415A-AC04-3B3C09508E8B}" dt="2020-11-08T07:38:11.828" v="107"/>
          <ac:spMkLst>
            <pc:docMk/>
            <pc:sldMk cId="594221836" sldId="291"/>
            <ac:spMk id="4" creationId="{00000000-0000-0000-0000-000000000000}"/>
          </ac:spMkLst>
        </pc:spChg>
        <pc:spChg chg="mod">
          <ac:chgData name="Marcello" userId="8bffbbdb-4fbc-4a87-b9c3-46ced084e620" providerId="ADAL" clId="{1E93A1B4-D13C-415A-AC04-3B3C09508E8B}" dt="2020-11-08T07:37:50.652" v="106"/>
          <ac:spMkLst>
            <pc:docMk/>
            <pc:sldMk cId="594221836" sldId="291"/>
            <ac:spMk id="5" creationId="{00000000-0000-0000-0000-000000000000}"/>
          </ac:spMkLst>
        </pc:spChg>
        <pc:spChg chg="mod">
          <ac:chgData name="Marcello" userId="8bffbbdb-4fbc-4a87-b9c3-46ced084e620" providerId="ADAL" clId="{1E93A1B4-D13C-415A-AC04-3B3C09508E8B}" dt="2020-11-08T07:36:53.289" v="3"/>
          <ac:spMkLst>
            <pc:docMk/>
            <pc:sldMk cId="594221836" sldId="291"/>
            <ac:spMk id="6" creationId="{00000000-0000-0000-0000-000000000000}"/>
          </ac:spMkLst>
        </pc:spChg>
      </pc:sldChg>
      <pc:sldChg chg="modSp mod">
        <pc:chgData name="Marcello" userId="8bffbbdb-4fbc-4a87-b9c3-46ced084e620" providerId="ADAL" clId="{1E93A1B4-D13C-415A-AC04-3B3C09508E8B}" dt="2020-11-08T07:38:11.828" v="107"/>
        <pc:sldMkLst>
          <pc:docMk/>
          <pc:sldMk cId="590974646" sldId="292"/>
        </pc:sldMkLst>
        <pc:spChg chg="mod">
          <ac:chgData name="Marcello" userId="8bffbbdb-4fbc-4a87-b9c3-46ced084e620" providerId="ADAL" clId="{1E93A1B4-D13C-415A-AC04-3B3C09508E8B}" dt="2020-11-08T07:36:53.289" v="3"/>
          <ac:spMkLst>
            <pc:docMk/>
            <pc:sldMk cId="590974646" sldId="292"/>
            <ac:spMk id="2" creationId="{00000000-0000-0000-0000-000000000000}"/>
          </ac:spMkLst>
        </pc:spChg>
        <pc:spChg chg="mod">
          <ac:chgData name="Marcello" userId="8bffbbdb-4fbc-4a87-b9c3-46ced084e620" providerId="ADAL" clId="{1E93A1B4-D13C-415A-AC04-3B3C09508E8B}" dt="2020-11-08T07:36:54.060" v="41" actId="27636"/>
          <ac:spMkLst>
            <pc:docMk/>
            <pc:sldMk cId="590974646" sldId="292"/>
            <ac:spMk id="3" creationId="{00000000-0000-0000-0000-000000000000}"/>
          </ac:spMkLst>
        </pc:spChg>
        <pc:spChg chg="mod">
          <ac:chgData name="Marcello" userId="8bffbbdb-4fbc-4a87-b9c3-46ced084e620" providerId="ADAL" clId="{1E93A1B4-D13C-415A-AC04-3B3C09508E8B}" dt="2020-11-08T07:38:11.828" v="107"/>
          <ac:spMkLst>
            <pc:docMk/>
            <pc:sldMk cId="590974646" sldId="292"/>
            <ac:spMk id="4" creationId="{00000000-0000-0000-0000-000000000000}"/>
          </ac:spMkLst>
        </pc:spChg>
        <pc:spChg chg="mod">
          <ac:chgData name="Marcello" userId="8bffbbdb-4fbc-4a87-b9c3-46ced084e620" providerId="ADAL" clId="{1E93A1B4-D13C-415A-AC04-3B3C09508E8B}" dt="2020-11-08T07:37:50.652" v="106"/>
          <ac:spMkLst>
            <pc:docMk/>
            <pc:sldMk cId="590974646" sldId="292"/>
            <ac:spMk id="5" creationId="{00000000-0000-0000-0000-000000000000}"/>
          </ac:spMkLst>
        </pc:spChg>
        <pc:spChg chg="mod">
          <ac:chgData name="Marcello" userId="8bffbbdb-4fbc-4a87-b9c3-46ced084e620" providerId="ADAL" clId="{1E93A1B4-D13C-415A-AC04-3B3C09508E8B}" dt="2020-11-08T07:36:53.289" v="3"/>
          <ac:spMkLst>
            <pc:docMk/>
            <pc:sldMk cId="590974646" sldId="292"/>
            <ac:spMk id="6" creationId="{00000000-0000-0000-0000-000000000000}"/>
          </ac:spMkLst>
        </pc:spChg>
      </pc:sldChg>
      <pc:sldChg chg="modSp mod">
        <pc:chgData name="Marcello" userId="8bffbbdb-4fbc-4a87-b9c3-46ced084e620" providerId="ADAL" clId="{1E93A1B4-D13C-415A-AC04-3B3C09508E8B}" dt="2020-11-08T07:38:11.828" v="107"/>
        <pc:sldMkLst>
          <pc:docMk/>
          <pc:sldMk cId="40879627" sldId="293"/>
        </pc:sldMkLst>
        <pc:spChg chg="mod">
          <ac:chgData name="Marcello" userId="8bffbbdb-4fbc-4a87-b9c3-46ced084e620" providerId="ADAL" clId="{1E93A1B4-D13C-415A-AC04-3B3C09508E8B}" dt="2020-11-08T07:36:54.122" v="43" actId="27636"/>
          <ac:spMkLst>
            <pc:docMk/>
            <pc:sldMk cId="40879627" sldId="293"/>
            <ac:spMk id="2" creationId="{00000000-0000-0000-0000-000000000000}"/>
          </ac:spMkLst>
        </pc:spChg>
        <pc:spChg chg="mod">
          <ac:chgData name="Marcello" userId="8bffbbdb-4fbc-4a87-b9c3-46ced084e620" providerId="ADAL" clId="{1E93A1B4-D13C-415A-AC04-3B3C09508E8B}" dt="2020-11-08T07:36:54.117" v="42" actId="27636"/>
          <ac:spMkLst>
            <pc:docMk/>
            <pc:sldMk cId="40879627" sldId="293"/>
            <ac:spMk id="3" creationId="{00000000-0000-0000-0000-000000000000}"/>
          </ac:spMkLst>
        </pc:spChg>
        <pc:spChg chg="mod">
          <ac:chgData name="Marcello" userId="8bffbbdb-4fbc-4a87-b9c3-46ced084e620" providerId="ADAL" clId="{1E93A1B4-D13C-415A-AC04-3B3C09508E8B}" dt="2020-11-08T07:38:11.828" v="107"/>
          <ac:spMkLst>
            <pc:docMk/>
            <pc:sldMk cId="40879627" sldId="293"/>
            <ac:spMk id="4" creationId="{00000000-0000-0000-0000-000000000000}"/>
          </ac:spMkLst>
        </pc:spChg>
        <pc:spChg chg="mod">
          <ac:chgData name="Marcello" userId="8bffbbdb-4fbc-4a87-b9c3-46ced084e620" providerId="ADAL" clId="{1E93A1B4-D13C-415A-AC04-3B3C09508E8B}" dt="2020-11-08T07:37:50.652" v="106"/>
          <ac:spMkLst>
            <pc:docMk/>
            <pc:sldMk cId="40879627" sldId="293"/>
            <ac:spMk id="5" creationId="{00000000-0000-0000-0000-000000000000}"/>
          </ac:spMkLst>
        </pc:spChg>
        <pc:spChg chg="mod">
          <ac:chgData name="Marcello" userId="8bffbbdb-4fbc-4a87-b9c3-46ced084e620" providerId="ADAL" clId="{1E93A1B4-D13C-415A-AC04-3B3C09508E8B}" dt="2020-11-08T07:36:53.289" v="3"/>
          <ac:spMkLst>
            <pc:docMk/>
            <pc:sldMk cId="40879627" sldId="293"/>
            <ac:spMk id="6" creationId="{00000000-0000-0000-0000-000000000000}"/>
          </ac:spMkLst>
        </pc:spChg>
      </pc:sldChg>
      <pc:sldChg chg="modSp mod">
        <pc:chgData name="Marcello" userId="8bffbbdb-4fbc-4a87-b9c3-46ced084e620" providerId="ADAL" clId="{1E93A1B4-D13C-415A-AC04-3B3C09508E8B}" dt="2020-11-08T07:38:11.828" v="107"/>
        <pc:sldMkLst>
          <pc:docMk/>
          <pc:sldMk cId="841568018" sldId="294"/>
        </pc:sldMkLst>
        <pc:spChg chg="mod">
          <ac:chgData name="Marcello" userId="8bffbbdb-4fbc-4a87-b9c3-46ced084e620" providerId="ADAL" clId="{1E93A1B4-D13C-415A-AC04-3B3C09508E8B}" dt="2020-11-08T07:36:54.135" v="44" actId="27636"/>
          <ac:spMkLst>
            <pc:docMk/>
            <pc:sldMk cId="841568018" sldId="294"/>
            <ac:spMk id="2" creationId="{00000000-0000-0000-0000-000000000000}"/>
          </ac:spMkLst>
        </pc:spChg>
        <pc:spChg chg="mod">
          <ac:chgData name="Marcello" userId="8bffbbdb-4fbc-4a87-b9c3-46ced084e620" providerId="ADAL" clId="{1E93A1B4-D13C-415A-AC04-3B3C09508E8B}" dt="2020-11-08T07:36:54.182" v="45" actId="27636"/>
          <ac:spMkLst>
            <pc:docMk/>
            <pc:sldMk cId="841568018" sldId="294"/>
            <ac:spMk id="3" creationId="{00000000-0000-0000-0000-000000000000}"/>
          </ac:spMkLst>
        </pc:spChg>
        <pc:spChg chg="mod">
          <ac:chgData name="Marcello" userId="8bffbbdb-4fbc-4a87-b9c3-46ced084e620" providerId="ADAL" clId="{1E93A1B4-D13C-415A-AC04-3B3C09508E8B}" dt="2020-11-08T07:38:11.828" v="107"/>
          <ac:spMkLst>
            <pc:docMk/>
            <pc:sldMk cId="841568018" sldId="294"/>
            <ac:spMk id="4" creationId="{00000000-0000-0000-0000-000000000000}"/>
          </ac:spMkLst>
        </pc:spChg>
        <pc:spChg chg="mod">
          <ac:chgData name="Marcello" userId="8bffbbdb-4fbc-4a87-b9c3-46ced084e620" providerId="ADAL" clId="{1E93A1B4-D13C-415A-AC04-3B3C09508E8B}" dt="2020-11-08T07:37:50.652" v="106"/>
          <ac:spMkLst>
            <pc:docMk/>
            <pc:sldMk cId="841568018" sldId="294"/>
            <ac:spMk id="5" creationId="{00000000-0000-0000-0000-000000000000}"/>
          </ac:spMkLst>
        </pc:spChg>
        <pc:spChg chg="mod">
          <ac:chgData name="Marcello" userId="8bffbbdb-4fbc-4a87-b9c3-46ced084e620" providerId="ADAL" clId="{1E93A1B4-D13C-415A-AC04-3B3C09508E8B}" dt="2020-11-08T07:36:53.289" v="3"/>
          <ac:spMkLst>
            <pc:docMk/>
            <pc:sldMk cId="841568018" sldId="294"/>
            <ac:spMk id="6" creationId="{00000000-0000-0000-0000-000000000000}"/>
          </ac:spMkLst>
        </pc:spChg>
      </pc:sldChg>
      <pc:sldChg chg="modSp mod">
        <pc:chgData name="Marcello" userId="8bffbbdb-4fbc-4a87-b9c3-46ced084e620" providerId="ADAL" clId="{1E93A1B4-D13C-415A-AC04-3B3C09508E8B}" dt="2020-11-08T07:38:11.828" v="107"/>
        <pc:sldMkLst>
          <pc:docMk/>
          <pc:sldMk cId="1493322759" sldId="295"/>
        </pc:sldMkLst>
        <pc:spChg chg="mod">
          <ac:chgData name="Marcello" userId="8bffbbdb-4fbc-4a87-b9c3-46ced084e620" providerId="ADAL" clId="{1E93A1B4-D13C-415A-AC04-3B3C09508E8B}" dt="2020-11-08T07:36:54.202" v="46" actId="27636"/>
          <ac:spMkLst>
            <pc:docMk/>
            <pc:sldMk cId="1493322759" sldId="295"/>
            <ac:spMk id="2" creationId="{00000000-0000-0000-0000-000000000000}"/>
          </ac:spMkLst>
        </pc:spChg>
        <pc:spChg chg="mod">
          <ac:chgData name="Marcello" userId="8bffbbdb-4fbc-4a87-b9c3-46ced084e620" providerId="ADAL" clId="{1E93A1B4-D13C-415A-AC04-3B3C09508E8B}" dt="2020-11-08T07:36:54.238" v="47" actId="27636"/>
          <ac:spMkLst>
            <pc:docMk/>
            <pc:sldMk cId="1493322759" sldId="295"/>
            <ac:spMk id="3" creationId="{00000000-0000-0000-0000-000000000000}"/>
          </ac:spMkLst>
        </pc:spChg>
        <pc:spChg chg="mod">
          <ac:chgData name="Marcello" userId="8bffbbdb-4fbc-4a87-b9c3-46ced084e620" providerId="ADAL" clId="{1E93A1B4-D13C-415A-AC04-3B3C09508E8B}" dt="2020-11-08T07:38:11.828" v="107"/>
          <ac:spMkLst>
            <pc:docMk/>
            <pc:sldMk cId="1493322759" sldId="295"/>
            <ac:spMk id="4" creationId="{00000000-0000-0000-0000-000000000000}"/>
          </ac:spMkLst>
        </pc:spChg>
        <pc:spChg chg="mod">
          <ac:chgData name="Marcello" userId="8bffbbdb-4fbc-4a87-b9c3-46ced084e620" providerId="ADAL" clId="{1E93A1B4-D13C-415A-AC04-3B3C09508E8B}" dt="2020-11-08T07:37:50.652" v="106"/>
          <ac:spMkLst>
            <pc:docMk/>
            <pc:sldMk cId="1493322759" sldId="295"/>
            <ac:spMk id="5" creationId="{00000000-0000-0000-0000-000000000000}"/>
          </ac:spMkLst>
        </pc:spChg>
        <pc:spChg chg="mod">
          <ac:chgData name="Marcello" userId="8bffbbdb-4fbc-4a87-b9c3-46ced084e620" providerId="ADAL" clId="{1E93A1B4-D13C-415A-AC04-3B3C09508E8B}" dt="2020-11-08T07:36:53.289" v="3"/>
          <ac:spMkLst>
            <pc:docMk/>
            <pc:sldMk cId="1493322759" sldId="295"/>
            <ac:spMk id="6" creationId="{00000000-0000-0000-0000-000000000000}"/>
          </ac:spMkLst>
        </pc:spChg>
      </pc:sldChg>
      <pc:sldChg chg="modSp mod">
        <pc:chgData name="Marcello" userId="8bffbbdb-4fbc-4a87-b9c3-46ced084e620" providerId="ADAL" clId="{1E93A1B4-D13C-415A-AC04-3B3C09508E8B}" dt="2020-11-08T07:38:11.828" v="107"/>
        <pc:sldMkLst>
          <pc:docMk/>
          <pc:sldMk cId="3071684976" sldId="296"/>
        </pc:sldMkLst>
        <pc:spChg chg="mod">
          <ac:chgData name="Marcello" userId="8bffbbdb-4fbc-4a87-b9c3-46ced084e620" providerId="ADAL" clId="{1E93A1B4-D13C-415A-AC04-3B3C09508E8B}" dt="2020-11-08T07:36:54.289" v="49" actId="27636"/>
          <ac:spMkLst>
            <pc:docMk/>
            <pc:sldMk cId="3071684976" sldId="296"/>
            <ac:spMk id="2" creationId="{00000000-0000-0000-0000-000000000000}"/>
          </ac:spMkLst>
        </pc:spChg>
        <pc:spChg chg="mod">
          <ac:chgData name="Marcello" userId="8bffbbdb-4fbc-4a87-b9c3-46ced084e620" providerId="ADAL" clId="{1E93A1B4-D13C-415A-AC04-3B3C09508E8B}" dt="2020-11-08T07:36:54.287" v="48" actId="27636"/>
          <ac:spMkLst>
            <pc:docMk/>
            <pc:sldMk cId="3071684976" sldId="296"/>
            <ac:spMk id="3" creationId="{00000000-0000-0000-0000-000000000000}"/>
          </ac:spMkLst>
        </pc:spChg>
        <pc:spChg chg="mod">
          <ac:chgData name="Marcello" userId="8bffbbdb-4fbc-4a87-b9c3-46ced084e620" providerId="ADAL" clId="{1E93A1B4-D13C-415A-AC04-3B3C09508E8B}" dt="2020-11-08T07:38:11.828" v="107"/>
          <ac:spMkLst>
            <pc:docMk/>
            <pc:sldMk cId="3071684976" sldId="296"/>
            <ac:spMk id="4" creationId="{00000000-0000-0000-0000-000000000000}"/>
          </ac:spMkLst>
        </pc:spChg>
        <pc:spChg chg="mod">
          <ac:chgData name="Marcello" userId="8bffbbdb-4fbc-4a87-b9c3-46ced084e620" providerId="ADAL" clId="{1E93A1B4-D13C-415A-AC04-3B3C09508E8B}" dt="2020-11-08T07:37:50.652" v="106"/>
          <ac:spMkLst>
            <pc:docMk/>
            <pc:sldMk cId="3071684976" sldId="296"/>
            <ac:spMk id="5" creationId="{00000000-0000-0000-0000-000000000000}"/>
          </ac:spMkLst>
        </pc:spChg>
        <pc:spChg chg="mod">
          <ac:chgData name="Marcello" userId="8bffbbdb-4fbc-4a87-b9c3-46ced084e620" providerId="ADAL" clId="{1E93A1B4-D13C-415A-AC04-3B3C09508E8B}" dt="2020-11-08T07:36:53.289" v="3"/>
          <ac:spMkLst>
            <pc:docMk/>
            <pc:sldMk cId="3071684976" sldId="296"/>
            <ac:spMk id="6" creationId="{00000000-0000-0000-0000-000000000000}"/>
          </ac:spMkLst>
        </pc:spChg>
      </pc:sldChg>
      <pc:sldChg chg="addSp delSp modSp mod modClrScheme chgLayout">
        <pc:chgData name="Marcello" userId="8bffbbdb-4fbc-4a87-b9c3-46ced084e620" providerId="ADAL" clId="{1E93A1B4-D13C-415A-AC04-3B3C09508E8B}" dt="2020-11-08T07:47:27.665" v="151" actId="27636"/>
        <pc:sldMkLst>
          <pc:docMk/>
          <pc:sldMk cId="1446374763" sldId="297"/>
        </pc:sldMkLst>
        <pc:spChg chg="mod ord">
          <ac:chgData name="Marcello" userId="8bffbbdb-4fbc-4a87-b9c3-46ced084e620" providerId="ADAL" clId="{1E93A1B4-D13C-415A-AC04-3B3C09508E8B}" dt="2020-11-08T07:47:27.665" v="151" actId="27636"/>
          <ac:spMkLst>
            <pc:docMk/>
            <pc:sldMk cId="1446374763" sldId="297"/>
            <ac:spMk id="2" creationId="{00000000-0000-0000-0000-000000000000}"/>
          </ac:spMkLst>
        </pc:spChg>
        <pc:spChg chg="del mod ord">
          <ac:chgData name="Marcello" userId="8bffbbdb-4fbc-4a87-b9c3-46ced084e620" providerId="ADAL" clId="{1E93A1B4-D13C-415A-AC04-3B3C09508E8B}" dt="2020-11-08T07:47:27.642" v="150" actId="700"/>
          <ac:spMkLst>
            <pc:docMk/>
            <pc:sldMk cId="1446374763" sldId="297"/>
            <ac:spMk id="3" creationId="{00000000-0000-0000-0000-000000000000}"/>
          </ac:spMkLst>
        </pc:spChg>
        <pc:spChg chg="del mod">
          <ac:chgData name="Marcello" userId="8bffbbdb-4fbc-4a87-b9c3-46ced084e620" providerId="ADAL" clId="{1E93A1B4-D13C-415A-AC04-3B3C09508E8B}" dt="2020-11-08T07:47:27.642" v="150" actId="700"/>
          <ac:spMkLst>
            <pc:docMk/>
            <pc:sldMk cId="1446374763" sldId="297"/>
            <ac:spMk id="4" creationId="{00000000-0000-0000-0000-000000000000}"/>
          </ac:spMkLst>
        </pc:spChg>
        <pc:spChg chg="del mod">
          <ac:chgData name="Marcello" userId="8bffbbdb-4fbc-4a87-b9c3-46ced084e620" providerId="ADAL" clId="{1E93A1B4-D13C-415A-AC04-3B3C09508E8B}" dt="2020-11-08T07:47:27.642" v="150" actId="700"/>
          <ac:spMkLst>
            <pc:docMk/>
            <pc:sldMk cId="1446374763" sldId="297"/>
            <ac:spMk id="5" creationId="{00000000-0000-0000-0000-000000000000}"/>
          </ac:spMkLst>
        </pc:spChg>
        <pc:spChg chg="mod ord">
          <ac:chgData name="Marcello" userId="8bffbbdb-4fbc-4a87-b9c3-46ced084e620" providerId="ADAL" clId="{1E93A1B4-D13C-415A-AC04-3B3C09508E8B}" dt="2020-11-08T07:47:27.642" v="150" actId="700"/>
          <ac:spMkLst>
            <pc:docMk/>
            <pc:sldMk cId="1446374763" sldId="297"/>
            <ac:spMk id="6" creationId="{00000000-0000-0000-0000-000000000000}"/>
          </ac:spMkLst>
        </pc:spChg>
        <pc:spChg chg="add mod ord">
          <ac:chgData name="Marcello" userId="8bffbbdb-4fbc-4a87-b9c3-46ced084e620" providerId="ADAL" clId="{1E93A1B4-D13C-415A-AC04-3B3C09508E8B}" dt="2020-11-08T07:47:27.642" v="150" actId="700"/>
          <ac:spMkLst>
            <pc:docMk/>
            <pc:sldMk cId="1446374763" sldId="297"/>
            <ac:spMk id="7" creationId="{23F6C91D-8132-4E70-A742-055893267EF8}"/>
          </ac:spMkLst>
        </pc:spChg>
      </pc:sldChg>
      <pc:sldChg chg="modSp mod">
        <pc:chgData name="Marcello" userId="8bffbbdb-4fbc-4a87-b9c3-46ced084e620" providerId="ADAL" clId="{1E93A1B4-D13C-415A-AC04-3B3C09508E8B}" dt="2020-11-08T07:38:11.828" v="107"/>
        <pc:sldMkLst>
          <pc:docMk/>
          <pc:sldMk cId="2830647591" sldId="298"/>
        </pc:sldMkLst>
        <pc:spChg chg="mod">
          <ac:chgData name="Marcello" userId="8bffbbdb-4fbc-4a87-b9c3-46ced084e620" providerId="ADAL" clId="{1E93A1B4-D13C-415A-AC04-3B3C09508E8B}" dt="2020-11-08T07:36:54.315" v="53" actId="27636"/>
          <ac:spMkLst>
            <pc:docMk/>
            <pc:sldMk cId="2830647591" sldId="298"/>
            <ac:spMk id="2" creationId="{00000000-0000-0000-0000-000000000000}"/>
          </ac:spMkLst>
        </pc:spChg>
        <pc:spChg chg="mod">
          <ac:chgData name="Marcello" userId="8bffbbdb-4fbc-4a87-b9c3-46ced084e620" providerId="ADAL" clId="{1E93A1B4-D13C-415A-AC04-3B3C09508E8B}" dt="2020-11-08T07:36:54.313" v="52" actId="27636"/>
          <ac:spMkLst>
            <pc:docMk/>
            <pc:sldMk cId="2830647591" sldId="298"/>
            <ac:spMk id="3" creationId="{00000000-0000-0000-0000-000000000000}"/>
          </ac:spMkLst>
        </pc:spChg>
        <pc:spChg chg="mod">
          <ac:chgData name="Marcello" userId="8bffbbdb-4fbc-4a87-b9c3-46ced084e620" providerId="ADAL" clId="{1E93A1B4-D13C-415A-AC04-3B3C09508E8B}" dt="2020-11-08T07:38:11.828" v="107"/>
          <ac:spMkLst>
            <pc:docMk/>
            <pc:sldMk cId="2830647591" sldId="298"/>
            <ac:spMk id="4" creationId="{00000000-0000-0000-0000-000000000000}"/>
          </ac:spMkLst>
        </pc:spChg>
        <pc:spChg chg="mod">
          <ac:chgData name="Marcello" userId="8bffbbdb-4fbc-4a87-b9c3-46ced084e620" providerId="ADAL" clId="{1E93A1B4-D13C-415A-AC04-3B3C09508E8B}" dt="2020-11-08T07:37:50.652" v="106"/>
          <ac:spMkLst>
            <pc:docMk/>
            <pc:sldMk cId="2830647591" sldId="298"/>
            <ac:spMk id="5" creationId="{00000000-0000-0000-0000-000000000000}"/>
          </ac:spMkLst>
        </pc:spChg>
        <pc:spChg chg="mod">
          <ac:chgData name="Marcello" userId="8bffbbdb-4fbc-4a87-b9c3-46ced084e620" providerId="ADAL" clId="{1E93A1B4-D13C-415A-AC04-3B3C09508E8B}" dt="2020-11-08T07:36:53.289" v="3"/>
          <ac:spMkLst>
            <pc:docMk/>
            <pc:sldMk cId="2830647591" sldId="298"/>
            <ac:spMk id="6" creationId="{00000000-0000-0000-0000-000000000000}"/>
          </ac:spMkLst>
        </pc:spChg>
      </pc:sldChg>
      <pc:sldChg chg="modSp mod">
        <pc:chgData name="Marcello" userId="8bffbbdb-4fbc-4a87-b9c3-46ced084e620" providerId="ADAL" clId="{1E93A1B4-D13C-415A-AC04-3B3C09508E8B}" dt="2020-11-08T07:38:11.828" v="107"/>
        <pc:sldMkLst>
          <pc:docMk/>
          <pc:sldMk cId="1313186053" sldId="299"/>
        </pc:sldMkLst>
        <pc:spChg chg="mod">
          <ac:chgData name="Marcello" userId="8bffbbdb-4fbc-4a87-b9c3-46ced084e620" providerId="ADAL" clId="{1E93A1B4-D13C-415A-AC04-3B3C09508E8B}" dt="2020-11-08T07:36:54.320" v="54" actId="27636"/>
          <ac:spMkLst>
            <pc:docMk/>
            <pc:sldMk cId="1313186053" sldId="299"/>
            <ac:spMk id="2" creationId="{00000000-0000-0000-0000-000000000000}"/>
          </ac:spMkLst>
        </pc:spChg>
        <pc:spChg chg="mod">
          <ac:chgData name="Marcello" userId="8bffbbdb-4fbc-4a87-b9c3-46ced084e620" providerId="ADAL" clId="{1E93A1B4-D13C-415A-AC04-3B3C09508E8B}" dt="2020-11-08T07:36:54.330" v="55" actId="27636"/>
          <ac:spMkLst>
            <pc:docMk/>
            <pc:sldMk cId="1313186053" sldId="299"/>
            <ac:spMk id="3" creationId="{00000000-0000-0000-0000-000000000000}"/>
          </ac:spMkLst>
        </pc:spChg>
        <pc:spChg chg="mod">
          <ac:chgData name="Marcello" userId="8bffbbdb-4fbc-4a87-b9c3-46ced084e620" providerId="ADAL" clId="{1E93A1B4-D13C-415A-AC04-3B3C09508E8B}" dt="2020-11-08T07:38:11.828" v="107"/>
          <ac:spMkLst>
            <pc:docMk/>
            <pc:sldMk cId="1313186053" sldId="299"/>
            <ac:spMk id="4" creationId="{00000000-0000-0000-0000-000000000000}"/>
          </ac:spMkLst>
        </pc:spChg>
        <pc:spChg chg="mod">
          <ac:chgData name="Marcello" userId="8bffbbdb-4fbc-4a87-b9c3-46ced084e620" providerId="ADAL" clId="{1E93A1B4-D13C-415A-AC04-3B3C09508E8B}" dt="2020-11-08T07:37:50.652" v="106"/>
          <ac:spMkLst>
            <pc:docMk/>
            <pc:sldMk cId="1313186053" sldId="299"/>
            <ac:spMk id="5" creationId="{00000000-0000-0000-0000-000000000000}"/>
          </ac:spMkLst>
        </pc:spChg>
        <pc:spChg chg="mod">
          <ac:chgData name="Marcello" userId="8bffbbdb-4fbc-4a87-b9c3-46ced084e620" providerId="ADAL" clId="{1E93A1B4-D13C-415A-AC04-3B3C09508E8B}" dt="2020-11-08T07:36:53.289" v="3"/>
          <ac:spMkLst>
            <pc:docMk/>
            <pc:sldMk cId="1313186053" sldId="299"/>
            <ac:spMk id="6" creationId="{00000000-0000-0000-0000-000000000000}"/>
          </ac:spMkLst>
        </pc:spChg>
      </pc:sldChg>
      <pc:sldChg chg="modSp">
        <pc:chgData name="Marcello" userId="8bffbbdb-4fbc-4a87-b9c3-46ced084e620" providerId="ADAL" clId="{1E93A1B4-D13C-415A-AC04-3B3C09508E8B}" dt="2020-11-08T07:38:11.828" v="107"/>
        <pc:sldMkLst>
          <pc:docMk/>
          <pc:sldMk cId="2316683248" sldId="300"/>
        </pc:sldMkLst>
        <pc:spChg chg="mod">
          <ac:chgData name="Marcello" userId="8bffbbdb-4fbc-4a87-b9c3-46ced084e620" providerId="ADAL" clId="{1E93A1B4-D13C-415A-AC04-3B3C09508E8B}" dt="2020-11-08T07:36:53.289" v="3"/>
          <ac:spMkLst>
            <pc:docMk/>
            <pc:sldMk cId="2316683248" sldId="300"/>
            <ac:spMk id="2" creationId="{00000000-0000-0000-0000-000000000000}"/>
          </ac:spMkLst>
        </pc:spChg>
        <pc:spChg chg="mod">
          <ac:chgData name="Marcello" userId="8bffbbdb-4fbc-4a87-b9c3-46ced084e620" providerId="ADAL" clId="{1E93A1B4-D13C-415A-AC04-3B3C09508E8B}" dt="2020-11-08T07:36:53.289" v="3"/>
          <ac:spMkLst>
            <pc:docMk/>
            <pc:sldMk cId="2316683248" sldId="300"/>
            <ac:spMk id="3" creationId="{00000000-0000-0000-0000-000000000000}"/>
          </ac:spMkLst>
        </pc:spChg>
        <pc:spChg chg="mod">
          <ac:chgData name="Marcello" userId="8bffbbdb-4fbc-4a87-b9c3-46ced084e620" providerId="ADAL" clId="{1E93A1B4-D13C-415A-AC04-3B3C09508E8B}" dt="2020-11-08T07:38:11.828" v="107"/>
          <ac:spMkLst>
            <pc:docMk/>
            <pc:sldMk cId="2316683248" sldId="300"/>
            <ac:spMk id="4" creationId="{00000000-0000-0000-0000-000000000000}"/>
          </ac:spMkLst>
        </pc:spChg>
        <pc:spChg chg="mod">
          <ac:chgData name="Marcello" userId="8bffbbdb-4fbc-4a87-b9c3-46ced084e620" providerId="ADAL" clId="{1E93A1B4-D13C-415A-AC04-3B3C09508E8B}" dt="2020-11-08T07:37:50.652" v="106"/>
          <ac:spMkLst>
            <pc:docMk/>
            <pc:sldMk cId="2316683248" sldId="300"/>
            <ac:spMk id="5" creationId="{00000000-0000-0000-0000-000000000000}"/>
          </ac:spMkLst>
        </pc:spChg>
        <pc:spChg chg="mod">
          <ac:chgData name="Marcello" userId="8bffbbdb-4fbc-4a87-b9c3-46ced084e620" providerId="ADAL" clId="{1E93A1B4-D13C-415A-AC04-3B3C09508E8B}" dt="2020-11-08T07:36:53.289" v="3"/>
          <ac:spMkLst>
            <pc:docMk/>
            <pc:sldMk cId="2316683248" sldId="300"/>
            <ac:spMk id="6" creationId="{00000000-0000-0000-0000-000000000000}"/>
          </ac:spMkLst>
        </pc:spChg>
      </pc:sldChg>
      <pc:sldChg chg="modSp mod">
        <pc:chgData name="Marcello" userId="8bffbbdb-4fbc-4a87-b9c3-46ced084e620" providerId="ADAL" clId="{1E93A1B4-D13C-415A-AC04-3B3C09508E8B}" dt="2020-11-08T07:38:11.828" v="107"/>
        <pc:sldMkLst>
          <pc:docMk/>
          <pc:sldMk cId="3093572011" sldId="301"/>
        </pc:sldMkLst>
        <pc:spChg chg="mod">
          <ac:chgData name="Marcello" userId="8bffbbdb-4fbc-4a87-b9c3-46ced084e620" providerId="ADAL" clId="{1E93A1B4-D13C-415A-AC04-3B3C09508E8B}" dt="2020-11-08T07:36:54.346" v="57" actId="27636"/>
          <ac:spMkLst>
            <pc:docMk/>
            <pc:sldMk cId="3093572011" sldId="301"/>
            <ac:spMk id="2" creationId="{00000000-0000-0000-0000-000000000000}"/>
          </ac:spMkLst>
        </pc:spChg>
        <pc:spChg chg="mod">
          <ac:chgData name="Marcello" userId="8bffbbdb-4fbc-4a87-b9c3-46ced084e620" providerId="ADAL" clId="{1E93A1B4-D13C-415A-AC04-3B3C09508E8B}" dt="2020-11-08T07:36:54.344" v="56" actId="27636"/>
          <ac:spMkLst>
            <pc:docMk/>
            <pc:sldMk cId="3093572011" sldId="301"/>
            <ac:spMk id="3" creationId="{00000000-0000-0000-0000-000000000000}"/>
          </ac:spMkLst>
        </pc:spChg>
        <pc:spChg chg="mod">
          <ac:chgData name="Marcello" userId="8bffbbdb-4fbc-4a87-b9c3-46ced084e620" providerId="ADAL" clId="{1E93A1B4-D13C-415A-AC04-3B3C09508E8B}" dt="2020-11-08T07:38:11.828" v="107"/>
          <ac:spMkLst>
            <pc:docMk/>
            <pc:sldMk cId="3093572011" sldId="301"/>
            <ac:spMk id="4" creationId="{00000000-0000-0000-0000-000000000000}"/>
          </ac:spMkLst>
        </pc:spChg>
        <pc:spChg chg="mod">
          <ac:chgData name="Marcello" userId="8bffbbdb-4fbc-4a87-b9c3-46ced084e620" providerId="ADAL" clId="{1E93A1B4-D13C-415A-AC04-3B3C09508E8B}" dt="2020-11-08T07:37:50.652" v="106"/>
          <ac:spMkLst>
            <pc:docMk/>
            <pc:sldMk cId="3093572011" sldId="301"/>
            <ac:spMk id="5" creationId="{00000000-0000-0000-0000-000000000000}"/>
          </ac:spMkLst>
        </pc:spChg>
        <pc:spChg chg="mod">
          <ac:chgData name="Marcello" userId="8bffbbdb-4fbc-4a87-b9c3-46ced084e620" providerId="ADAL" clId="{1E93A1B4-D13C-415A-AC04-3B3C09508E8B}" dt="2020-11-08T07:36:53.289" v="3"/>
          <ac:spMkLst>
            <pc:docMk/>
            <pc:sldMk cId="3093572011" sldId="301"/>
            <ac:spMk id="6" creationId="{00000000-0000-0000-0000-000000000000}"/>
          </ac:spMkLst>
        </pc:spChg>
      </pc:sldChg>
      <pc:sldChg chg="modSp mod">
        <pc:chgData name="Marcello" userId="8bffbbdb-4fbc-4a87-b9c3-46ced084e620" providerId="ADAL" clId="{1E93A1B4-D13C-415A-AC04-3B3C09508E8B}" dt="2020-11-08T07:38:11.828" v="107"/>
        <pc:sldMkLst>
          <pc:docMk/>
          <pc:sldMk cId="901034395" sldId="302"/>
        </pc:sldMkLst>
        <pc:spChg chg="mod">
          <ac:chgData name="Marcello" userId="8bffbbdb-4fbc-4a87-b9c3-46ced084e620" providerId="ADAL" clId="{1E93A1B4-D13C-415A-AC04-3B3C09508E8B}" dt="2020-11-08T07:36:53.289" v="3"/>
          <ac:spMkLst>
            <pc:docMk/>
            <pc:sldMk cId="901034395" sldId="302"/>
            <ac:spMk id="2" creationId="{00000000-0000-0000-0000-000000000000}"/>
          </ac:spMkLst>
        </pc:spChg>
        <pc:spChg chg="mod">
          <ac:chgData name="Marcello" userId="8bffbbdb-4fbc-4a87-b9c3-46ced084e620" providerId="ADAL" clId="{1E93A1B4-D13C-415A-AC04-3B3C09508E8B}" dt="2020-11-08T07:36:54.381" v="58" actId="27636"/>
          <ac:spMkLst>
            <pc:docMk/>
            <pc:sldMk cId="901034395" sldId="302"/>
            <ac:spMk id="3" creationId="{00000000-0000-0000-0000-000000000000}"/>
          </ac:spMkLst>
        </pc:spChg>
        <pc:spChg chg="mod">
          <ac:chgData name="Marcello" userId="8bffbbdb-4fbc-4a87-b9c3-46ced084e620" providerId="ADAL" clId="{1E93A1B4-D13C-415A-AC04-3B3C09508E8B}" dt="2020-11-08T07:38:11.828" v="107"/>
          <ac:spMkLst>
            <pc:docMk/>
            <pc:sldMk cId="901034395" sldId="302"/>
            <ac:spMk id="4" creationId="{00000000-0000-0000-0000-000000000000}"/>
          </ac:spMkLst>
        </pc:spChg>
        <pc:spChg chg="mod">
          <ac:chgData name="Marcello" userId="8bffbbdb-4fbc-4a87-b9c3-46ced084e620" providerId="ADAL" clId="{1E93A1B4-D13C-415A-AC04-3B3C09508E8B}" dt="2020-11-08T07:37:50.652" v="106"/>
          <ac:spMkLst>
            <pc:docMk/>
            <pc:sldMk cId="901034395" sldId="302"/>
            <ac:spMk id="5" creationId="{00000000-0000-0000-0000-000000000000}"/>
          </ac:spMkLst>
        </pc:spChg>
        <pc:spChg chg="mod">
          <ac:chgData name="Marcello" userId="8bffbbdb-4fbc-4a87-b9c3-46ced084e620" providerId="ADAL" clId="{1E93A1B4-D13C-415A-AC04-3B3C09508E8B}" dt="2020-11-08T07:36:53.289" v="3"/>
          <ac:spMkLst>
            <pc:docMk/>
            <pc:sldMk cId="901034395" sldId="302"/>
            <ac:spMk id="6" creationId="{00000000-0000-0000-0000-000000000000}"/>
          </ac:spMkLst>
        </pc:spChg>
      </pc:sldChg>
      <pc:sldChg chg="modSp">
        <pc:chgData name="Marcello" userId="8bffbbdb-4fbc-4a87-b9c3-46ced084e620" providerId="ADAL" clId="{1E93A1B4-D13C-415A-AC04-3B3C09508E8B}" dt="2020-11-08T07:38:11.828" v="107"/>
        <pc:sldMkLst>
          <pc:docMk/>
          <pc:sldMk cId="228668937" sldId="303"/>
        </pc:sldMkLst>
        <pc:spChg chg="mod">
          <ac:chgData name="Marcello" userId="8bffbbdb-4fbc-4a87-b9c3-46ced084e620" providerId="ADAL" clId="{1E93A1B4-D13C-415A-AC04-3B3C09508E8B}" dt="2020-11-08T07:36:53.289" v="3"/>
          <ac:spMkLst>
            <pc:docMk/>
            <pc:sldMk cId="228668937" sldId="303"/>
            <ac:spMk id="2" creationId="{00000000-0000-0000-0000-000000000000}"/>
          </ac:spMkLst>
        </pc:spChg>
        <pc:spChg chg="mod">
          <ac:chgData name="Marcello" userId="8bffbbdb-4fbc-4a87-b9c3-46ced084e620" providerId="ADAL" clId="{1E93A1B4-D13C-415A-AC04-3B3C09508E8B}" dt="2020-11-08T07:38:11.828" v="107"/>
          <ac:spMkLst>
            <pc:docMk/>
            <pc:sldMk cId="228668937" sldId="303"/>
            <ac:spMk id="4" creationId="{00000000-0000-0000-0000-000000000000}"/>
          </ac:spMkLst>
        </pc:spChg>
        <pc:spChg chg="mod">
          <ac:chgData name="Marcello" userId="8bffbbdb-4fbc-4a87-b9c3-46ced084e620" providerId="ADAL" clId="{1E93A1B4-D13C-415A-AC04-3B3C09508E8B}" dt="2020-11-08T07:37:50.652" v="106"/>
          <ac:spMkLst>
            <pc:docMk/>
            <pc:sldMk cId="228668937" sldId="303"/>
            <ac:spMk id="5" creationId="{00000000-0000-0000-0000-000000000000}"/>
          </ac:spMkLst>
        </pc:spChg>
        <pc:spChg chg="mod">
          <ac:chgData name="Marcello" userId="8bffbbdb-4fbc-4a87-b9c3-46ced084e620" providerId="ADAL" clId="{1E93A1B4-D13C-415A-AC04-3B3C09508E8B}" dt="2020-11-08T07:36:53.289" v="3"/>
          <ac:spMkLst>
            <pc:docMk/>
            <pc:sldMk cId="228668937" sldId="303"/>
            <ac:spMk id="6" creationId="{00000000-0000-0000-0000-000000000000}"/>
          </ac:spMkLst>
        </pc:spChg>
      </pc:sldChg>
      <pc:sldChg chg="modSp mod">
        <pc:chgData name="Marcello" userId="8bffbbdb-4fbc-4a87-b9c3-46ced084e620" providerId="ADAL" clId="{1E93A1B4-D13C-415A-AC04-3B3C09508E8B}" dt="2020-11-08T07:38:11.828" v="107"/>
        <pc:sldMkLst>
          <pc:docMk/>
          <pc:sldMk cId="3171115422" sldId="304"/>
        </pc:sldMkLst>
        <pc:spChg chg="mod">
          <ac:chgData name="Marcello" userId="8bffbbdb-4fbc-4a87-b9c3-46ced084e620" providerId="ADAL" clId="{1E93A1B4-D13C-415A-AC04-3B3C09508E8B}" dt="2020-11-08T07:36:54.386" v="59" actId="27636"/>
          <ac:spMkLst>
            <pc:docMk/>
            <pc:sldMk cId="3171115422" sldId="304"/>
            <ac:spMk id="2" creationId="{00000000-0000-0000-0000-000000000000}"/>
          </ac:spMkLst>
        </pc:spChg>
        <pc:spChg chg="mod">
          <ac:chgData name="Marcello" userId="8bffbbdb-4fbc-4a87-b9c3-46ced084e620" providerId="ADAL" clId="{1E93A1B4-D13C-415A-AC04-3B3C09508E8B}" dt="2020-11-08T07:38:11.828" v="107"/>
          <ac:spMkLst>
            <pc:docMk/>
            <pc:sldMk cId="3171115422" sldId="304"/>
            <ac:spMk id="4" creationId="{00000000-0000-0000-0000-000000000000}"/>
          </ac:spMkLst>
        </pc:spChg>
        <pc:spChg chg="mod">
          <ac:chgData name="Marcello" userId="8bffbbdb-4fbc-4a87-b9c3-46ced084e620" providerId="ADAL" clId="{1E93A1B4-D13C-415A-AC04-3B3C09508E8B}" dt="2020-11-08T07:37:50.652" v="106"/>
          <ac:spMkLst>
            <pc:docMk/>
            <pc:sldMk cId="3171115422" sldId="304"/>
            <ac:spMk id="5" creationId="{00000000-0000-0000-0000-000000000000}"/>
          </ac:spMkLst>
        </pc:spChg>
        <pc:spChg chg="mod">
          <ac:chgData name="Marcello" userId="8bffbbdb-4fbc-4a87-b9c3-46ced084e620" providerId="ADAL" clId="{1E93A1B4-D13C-415A-AC04-3B3C09508E8B}" dt="2020-11-08T07:36:53.289" v="3"/>
          <ac:spMkLst>
            <pc:docMk/>
            <pc:sldMk cId="3171115422" sldId="304"/>
            <ac:spMk id="6" creationId="{00000000-0000-0000-0000-000000000000}"/>
          </ac:spMkLst>
        </pc:spChg>
      </pc:sldChg>
      <pc:sldChg chg="modSp mod">
        <pc:chgData name="Marcello" userId="8bffbbdb-4fbc-4a87-b9c3-46ced084e620" providerId="ADAL" clId="{1E93A1B4-D13C-415A-AC04-3B3C09508E8B}" dt="2020-11-08T07:38:11.828" v="107"/>
        <pc:sldMkLst>
          <pc:docMk/>
          <pc:sldMk cId="182790475" sldId="305"/>
        </pc:sldMkLst>
        <pc:spChg chg="mod">
          <ac:chgData name="Marcello" userId="8bffbbdb-4fbc-4a87-b9c3-46ced084e620" providerId="ADAL" clId="{1E93A1B4-D13C-415A-AC04-3B3C09508E8B}" dt="2020-11-08T07:36:54.397" v="60" actId="27636"/>
          <ac:spMkLst>
            <pc:docMk/>
            <pc:sldMk cId="182790475" sldId="305"/>
            <ac:spMk id="2" creationId="{00000000-0000-0000-0000-000000000000}"/>
          </ac:spMkLst>
        </pc:spChg>
        <pc:spChg chg="mod">
          <ac:chgData name="Marcello" userId="8bffbbdb-4fbc-4a87-b9c3-46ced084e620" providerId="ADAL" clId="{1E93A1B4-D13C-415A-AC04-3B3C09508E8B}" dt="2020-11-08T07:38:11.828" v="107"/>
          <ac:spMkLst>
            <pc:docMk/>
            <pc:sldMk cId="182790475" sldId="305"/>
            <ac:spMk id="4" creationId="{00000000-0000-0000-0000-000000000000}"/>
          </ac:spMkLst>
        </pc:spChg>
        <pc:spChg chg="mod">
          <ac:chgData name="Marcello" userId="8bffbbdb-4fbc-4a87-b9c3-46ced084e620" providerId="ADAL" clId="{1E93A1B4-D13C-415A-AC04-3B3C09508E8B}" dt="2020-11-08T07:37:50.652" v="106"/>
          <ac:spMkLst>
            <pc:docMk/>
            <pc:sldMk cId="182790475" sldId="305"/>
            <ac:spMk id="5" creationId="{00000000-0000-0000-0000-000000000000}"/>
          </ac:spMkLst>
        </pc:spChg>
        <pc:spChg chg="mod">
          <ac:chgData name="Marcello" userId="8bffbbdb-4fbc-4a87-b9c3-46ced084e620" providerId="ADAL" clId="{1E93A1B4-D13C-415A-AC04-3B3C09508E8B}" dt="2020-11-08T07:36:53.289" v="3"/>
          <ac:spMkLst>
            <pc:docMk/>
            <pc:sldMk cId="182790475" sldId="305"/>
            <ac:spMk id="6" creationId="{00000000-0000-0000-0000-000000000000}"/>
          </ac:spMkLst>
        </pc:spChg>
      </pc:sldChg>
      <pc:sldChg chg="modSp mod">
        <pc:chgData name="Marcello" userId="8bffbbdb-4fbc-4a87-b9c3-46ced084e620" providerId="ADAL" clId="{1E93A1B4-D13C-415A-AC04-3B3C09508E8B}" dt="2020-11-08T07:38:11.828" v="107"/>
        <pc:sldMkLst>
          <pc:docMk/>
          <pc:sldMk cId="1741006024" sldId="306"/>
        </pc:sldMkLst>
        <pc:spChg chg="mod">
          <ac:chgData name="Marcello" userId="8bffbbdb-4fbc-4a87-b9c3-46ced084e620" providerId="ADAL" clId="{1E93A1B4-D13C-415A-AC04-3B3C09508E8B}" dt="2020-11-08T07:36:54.402" v="61" actId="27636"/>
          <ac:spMkLst>
            <pc:docMk/>
            <pc:sldMk cId="1741006024" sldId="306"/>
            <ac:spMk id="2" creationId="{00000000-0000-0000-0000-000000000000}"/>
          </ac:spMkLst>
        </pc:spChg>
        <pc:spChg chg="mod">
          <ac:chgData name="Marcello" userId="8bffbbdb-4fbc-4a87-b9c3-46ced084e620" providerId="ADAL" clId="{1E93A1B4-D13C-415A-AC04-3B3C09508E8B}" dt="2020-11-08T07:38:11.828" v="107"/>
          <ac:spMkLst>
            <pc:docMk/>
            <pc:sldMk cId="1741006024" sldId="306"/>
            <ac:spMk id="4" creationId="{00000000-0000-0000-0000-000000000000}"/>
          </ac:spMkLst>
        </pc:spChg>
        <pc:spChg chg="mod">
          <ac:chgData name="Marcello" userId="8bffbbdb-4fbc-4a87-b9c3-46ced084e620" providerId="ADAL" clId="{1E93A1B4-D13C-415A-AC04-3B3C09508E8B}" dt="2020-11-08T07:37:50.652" v="106"/>
          <ac:spMkLst>
            <pc:docMk/>
            <pc:sldMk cId="1741006024" sldId="306"/>
            <ac:spMk id="5" creationId="{00000000-0000-0000-0000-000000000000}"/>
          </ac:spMkLst>
        </pc:spChg>
        <pc:spChg chg="mod">
          <ac:chgData name="Marcello" userId="8bffbbdb-4fbc-4a87-b9c3-46ced084e620" providerId="ADAL" clId="{1E93A1B4-D13C-415A-AC04-3B3C09508E8B}" dt="2020-11-08T07:36:53.289" v="3"/>
          <ac:spMkLst>
            <pc:docMk/>
            <pc:sldMk cId="1741006024" sldId="306"/>
            <ac:spMk id="6" creationId="{00000000-0000-0000-0000-000000000000}"/>
          </ac:spMkLst>
        </pc:spChg>
      </pc:sldChg>
      <pc:sldChg chg="modSp">
        <pc:chgData name="Marcello" userId="8bffbbdb-4fbc-4a87-b9c3-46ced084e620" providerId="ADAL" clId="{1E93A1B4-D13C-415A-AC04-3B3C09508E8B}" dt="2020-11-08T07:38:11.828" v="107"/>
        <pc:sldMkLst>
          <pc:docMk/>
          <pc:sldMk cId="2786070053" sldId="307"/>
        </pc:sldMkLst>
        <pc:spChg chg="mod">
          <ac:chgData name="Marcello" userId="8bffbbdb-4fbc-4a87-b9c3-46ced084e620" providerId="ADAL" clId="{1E93A1B4-D13C-415A-AC04-3B3C09508E8B}" dt="2020-11-08T07:36:53.289" v="3"/>
          <ac:spMkLst>
            <pc:docMk/>
            <pc:sldMk cId="2786070053" sldId="307"/>
            <ac:spMk id="2" creationId="{00000000-0000-0000-0000-000000000000}"/>
          </ac:spMkLst>
        </pc:spChg>
        <pc:spChg chg="mod">
          <ac:chgData name="Marcello" userId="8bffbbdb-4fbc-4a87-b9c3-46ced084e620" providerId="ADAL" clId="{1E93A1B4-D13C-415A-AC04-3B3C09508E8B}" dt="2020-11-08T07:38:11.828" v="107"/>
          <ac:spMkLst>
            <pc:docMk/>
            <pc:sldMk cId="2786070053" sldId="307"/>
            <ac:spMk id="4" creationId="{00000000-0000-0000-0000-000000000000}"/>
          </ac:spMkLst>
        </pc:spChg>
        <pc:spChg chg="mod">
          <ac:chgData name="Marcello" userId="8bffbbdb-4fbc-4a87-b9c3-46ced084e620" providerId="ADAL" clId="{1E93A1B4-D13C-415A-AC04-3B3C09508E8B}" dt="2020-11-08T07:37:50.652" v="106"/>
          <ac:spMkLst>
            <pc:docMk/>
            <pc:sldMk cId="2786070053" sldId="307"/>
            <ac:spMk id="5" creationId="{00000000-0000-0000-0000-000000000000}"/>
          </ac:spMkLst>
        </pc:spChg>
        <pc:spChg chg="mod">
          <ac:chgData name="Marcello" userId="8bffbbdb-4fbc-4a87-b9c3-46ced084e620" providerId="ADAL" clId="{1E93A1B4-D13C-415A-AC04-3B3C09508E8B}" dt="2020-11-08T07:36:53.289" v="3"/>
          <ac:spMkLst>
            <pc:docMk/>
            <pc:sldMk cId="2786070053" sldId="307"/>
            <ac:spMk id="6" creationId="{00000000-0000-0000-0000-000000000000}"/>
          </ac:spMkLst>
        </pc:spChg>
      </pc:sldChg>
      <pc:sldChg chg="modSp">
        <pc:chgData name="Marcello" userId="8bffbbdb-4fbc-4a87-b9c3-46ced084e620" providerId="ADAL" clId="{1E93A1B4-D13C-415A-AC04-3B3C09508E8B}" dt="2020-11-08T07:38:11.828" v="107"/>
        <pc:sldMkLst>
          <pc:docMk/>
          <pc:sldMk cId="1674422010" sldId="308"/>
        </pc:sldMkLst>
        <pc:spChg chg="mod">
          <ac:chgData name="Marcello" userId="8bffbbdb-4fbc-4a87-b9c3-46ced084e620" providerId="ADAL" clId="{1E93A1B4-D13C-415A-AC04-3B3C09508E8B}" dt="2020-11-08T07:38:11.828" v="107"/>
          <ac:spMkLst>
            <pc:docMk/>
            <pc:sldMk cId="1674422010" sldId="308"/>
            <ac:spMk id="4" creationId="{00000000-0000-0000-0000-000000000000}"/>
          </ac:spMkLst>
        </pc:spChg>
        <pc:spChg chg="mod">
          <ac:chgData name="Marcello" userId="8bffbbdb-4fbc-4a87-b9c3-46ced084e620" providerId="ADAL" clId="{1E93A1B4-D13C-415A-AC04-3B3C09508E8B}" dt="2020-11-08T07:37:50.652" v="106"/>
          <ac:spMkLst>
            <pc:docMk/>
            <pc:sldMk cId="1674422010" sldId="308"/>
            <ac:spMk id="5" creationId="{00000000-0000-0000-0000-000000000000}"/>
          </ac:spMkLst>
        </pc:spChg>
        <pc:spChg chg="mod">
          <ac:chgData name="Marcello" userId="8bffbbdb-4fbc-4a87-b9c3-46ced084e620" providerId="ADAL" clId="{1E93A1B4-D13C-415A-AC04-3B3C09508E8B}" dt="2020-11-08T07:36:53.289" v="3"/>
          <ac:spMkLst>
            <pc:docMk/>
            <pc:sldMk cId="1674422010" sldId="308"/>
            <ac:spMk id="6" creationId="{00000000-0000-0000-0000-000000000000}"/>
          </ac:spMkLst>
        </pc:spChg>
      </pc:sldChg>
      <pc:sldChg chg="addSp delSp modSp mod modClrScheme chgLayout">
        <pc:chgData name="Marcello" userId="8bffbbdb-4fbc-4a87-b9c3-46ced084e620" providerId="ADAL" clId="{1E93A1B4-D13C-415A-AC04-3B3C09508E8B}" dt="2020-11-08T07:47:40.834" v="152" actId="700"/>
        <pc:sldMkLst>
          <pc:docMk/>
          <pc:sldMk cId="918319674" sldId="309"/>
        </pc:sldMkLst>
        <pc:spChg chg="mod ord">
          <ac:chgData name="Marcello" userId="8bffbbdb-4fbc-4a87-b9c3-46ced084e620" providerId="ADAL" clId="{1E93A1B4-D13C-415A-AC04-3B3C09508E8B}" dt="2020-11-08T07:47:40.834" v="152" actId="700"/>
          <ac:spMkLst>
            <pc:docMk/>
            <pc:sldMk cId="918319674" sldId="309"/>
            <ac:spMk id="2" creationId="{00000000-0000-0000-0000-000000000000}"/>
          </ac:spMkLst>
        </pc:spChg>
        <pc:spChg chg="del mod ord">
          <ac:chgData name="Marcello" userId="8bffbbdb-4fbc-4a87-b9c3-46ced084e620" providerId="ADAL" clId="{1E93A1B4-D13C-415A-AC04-3B3C09508E8B}" dt="2020-11-08T07:47:40.834" v="152" actId="700"/>
          <ac:spMkLst>
            <pc:docMk/>
            <pc:sldMk cId="918319674" sldId="309"/>
            <ac:spMk id="3" creationId="{00000000-0000-0000-0000-000000000000}"/>
          </ac:spMkLst>
        </pc:spChg>
        <pc:spChg chg="del mod">
          <ac:chgData name="Marcello" userId="8bffbbdb-4fbc-4a87-b9c3-46ced084e620" providerId="ADAL" clId="{1E93A1B4-D13C-415A-AC04-3B3C09508E8B}" dt="2020-11-08T07:47:40.834" v="152" actId="700"/>
          <ac:spMkLst>
            <pc:docMk/>
            <pc:sldMk cId="918319674" sldId="309"/>
            <ac:spMk id="4" creationId="{00000000-0000-0000-0000-000000000000}"/>
          </ac:spMkLst>
        </pc:spChg>
        <pc:spChg chg="del mod">
          <ac:chgData name="Marcello" userId="8bffbbdb-4fbc-4a87-b9c3-46ced084e620" providerId="ADAL" clId="{1E93A1B4-D13C-415A-AC04-3B3C09508E8B}" dt="2020-11-08T07:47:40.834" v="152" actId="700"/>
          <ac:spMkLst>
            <pc:docMk/>
            <pc:sldMk cId="918319674" sldId="309"/>
            <ac:spMk id="5" creationId="{00000000-0000-0000-0000-000000000000}"/>
          </ac:spMkLst>
        </pc:spChg>
        <pc:spChg chg="mod ord">
          <ac:chgData name="Marcello" userId="8bffbbdb-4fbc-4a87-b9c3-46ced084e620" providerId="ADAL" clId="{1E93A1B4-D13C-415A-AC04-3B3C09508E8B}" dt="2020-11-08T07:47:40.834" v="152" actId="700"/>
          <ac:spMkLst>
            <pc:docMk/>
            <pc:sldMk cId="918319674" sldId="309"/>
            <ac:spMk id="6" creationId="{00000000-0000-0000-0000-000000000000}"/>
          </ac:spMkLst>
        </pc:spChg>
        <pc:spChg chg="add mod ord">
          <ac:chgData name="Marcello" userId="8bffbbdb-4fbc-4a87-b9c3-46ced084e620" providerId="ADAL" clId="{1E93A1B4-D13C-415A-AC04-3B3C09508E8B}" dt="2020-11-08T07:47:40.834" v="152" actId="700"/>
          <ac:spMkLst>
            <pc:docMk/>
            <pc:sldMk cId="918319674" sldId="309"/>
            <ac:spMk id="7" creationId="{82171A6B-43D1-4F10-8DD6-929F23A341AB}"/>
          </ac:spMkLst>
        </pc:spChg>
      </pc:sldChg>
      <pc:sldChg chg="modSp mod">
        <pc:chgData name="Marcello" userId="8bffbbdb-4fbc-4a87-b9c3-46ced084e620" providerId="ADAL" clId="{1E93A1B4-D13C-415A-AC04-3B3C09508E8B}" dt="2020-11-08T07:38:11.828" v="107"/>
        <pc:sldMkLst>
          <pc:docMk/>
          <pc:sldMk cId="996141456" sldId="310"/>
        </pc:sldMkLst>
        <pc:spChg chg="mod">
          <ac:chgData name="Marcello" userId="8bffbbdb-4fbc-4a87-b9c3-46ced084e620" providerId="ADAL" clId="{1E93A1B4-D13C-415A-AC04-3B3C09508E8B}" dt="2020-11-08T07:36:54.409" v="62" actId="27636"/>
          <ac:spMkLst>
            <pc:docMk/>
            <pc:sldMk cId="996141456" sldId="310"/>
            <ac:spMk id="2" creationId="{00000000-0000-0000-0000-000000000000}"/>
          </ac:spMkLst>
        </pc:spChg>
        <pc:spChg chg="mod">
          <ac:chgData name="Marcello" userId="8bffbbdb-4fbc-4a87-b9c3-46ced084e620" providerId="ADAL" clId="{1E93A1B4-D13C-415A-AC04-3B3C09508E8B}" dt="2020-11-08T07:38:11.828" v="107"/>
          <ac:spMkLst>
            <pc:docMk/>
            <pc:sldMk cId="996141456" sldId="310"/>
            <ac:spMk id="4" creationId="{00000000-0000-0000-0000-000000000000}"/>
          </ac:spMkLst>
        </pc:spChg>
        <pc:spChg chg="mod">
          <ac:chgData name="Marcello" userId="8bffbbdb-4fbc-4a87-b9c3-46ced084e620" providerId="ADAL" clId="{1E93A1B4-D13C-415A-AC04-3B3C09508E8B}" dt="2020-11-08T07:37:50.652" v="106"/>
          <ac:spMkLst>
            <pc:docMk/>
            <pc:sldMk cId="996141456" sldId="310"/>
            <ac:spMk id="5" creationId="{00000000-0000-0000-0000-000000000000}"/>
          </ac:spMkLst>
        </pc:spChg>
        <pc:spChg chg="mod">
          <ac:chgData name="Marcello" userId="8bffbbdb-4fbc-4a87-b9c3-46ced084e620" providerId="ADAL" clId="{1E93A1B4-D13C-415A-AC04-3B3C09508E8B}" dt="2020-11-08T07:36:53.289" v="3"/>
          <ac:spMkLst>
            <pc:docMk/>
            <pc:sldMk cId="996141456" sldId="310"/>
            <ac:spMk id="6" creationId="{00000000-0000-0000-0000-000000000000}"/>
          </ac:spMkLst>
        </pc:spChg>
      </pc:sldChg>
      <pc:sldChg chg="modSp mod">
        <pc:chgData name="Marcello" userId="8bffbbdb-4fbc-4a87-b9c3-46ced084e620" providerId="ADAL" clId="{1E93A1B4-D13C-415A-AC04-3B3C09508E8B}" dt="2020-11-08T07:47:54.843" v="155" actId="2711"/>
        <pc:sldMkLst>
          <pc:docMk/>
          <pc:sldMk cId="25639498" sldId="311"/>
        </pc:sldMkLst>
        <pc:spChg chg="mod">
          <ac:chgData name="Marcello" userId="8bffbbdb-4fbc-4a87-b9c3-46ced084e620" providerId="ADAL" clId="{1E93A1B4-D13C-415A-AC04-3B3C09508E8B}" dt="2020-11-08T07:36:54.417" v="64" actId="27636"/>
          <ac:spMkLst>
            <pc:docMk/>
            <pc:sldMk cId="25639498" sldId="311"/>
            <ac:spMk id="2" creationId="{00000000-0000-0000-0000-000000000000}"/>
          </ac:spMkLst>
        </pc:spChg>
        <pc:spChg chg="mod">
          <ac:chgData name="Marcello" userId="8bffbbdb-4fbc-4a87-b9c3-46ced084e620" providerId="ADAL" clId="{1E93A1B4-D13C-415A-AC04-3B3C09508E8B}" dt="2020-11-08T07:38:11.828" v="107"/>
          <ac:spMkLst>
            <pc:docMk/>
            <pc:sldMk cId="25639498" sldId="311"/>
            <ac:spMk id="4" creationId="{00000000-0000-0000-0000-000000000000}"/>
          </ac:spMkLst>
        </pc:spChg>
        <pc:spChg chg="mod">
          <ac:chgData name="Marcello" userId="8bffbbdb-4fbc-4a87-b9c3-46ced084e620" providerId="ADAL" clId="{1E93A1B4-D13C-415A-AC04-3B3C09508E8B}" dt="2020-11-08T07:37:50.652" v="106"/>
          <ac:spMkLst>
            <pc:docMk/>
            <pc:sldMk cId="25639498" sldId="311"/>
            <ac:spMk id="5" creationId="{00000000-0000-0000-0000-000000000000}"/>
          </ac:spMkLst>
        </pc:spChg>
        <pc:spChg chg="mod">
          <ac:chgData name="Marcello" userId="8bffbbdb-4fbc-4a87-b9c3-46ced084e620" providerId="ADAL" clId="{1E93A1B4-D13C-415A-AC04-3B3C09508E8B}" dt="2020-11-08T07:36:53.289" v="3"/>
          <ac:spMkLst>
            <pc:docMk/>
            <pc:sldMk cId="25639498" sldId="311"/>
            <ac:spMk id="6" creationId="{00000000-0000-0000-0000-000000000000}"/>
          </ac:spMkLst>
        </pc:spChg>
        <pc:spChg chg="mod">
          <ac:chgData name="Marcello" userId="8bffbbdb-4fbc-4a87-b9c3-46ced084e620" providerId="ADAL" clId="{1E93A1B4-D13C-415A-AC04-3B3C09508E8B}" dt="2020-11-08T07:36:54.415" v="63" actId="27636"/>
          <ac:spMkLst>
            <pc:docMk/>
            <pc:sldMk cId="25639498" sldId="311"/>
            <ac:spMk id="7" creationId="{00000000-0000-0000-0000-000000000000}"/>
          </ac:spMkLst>
        </pc:spChg>
        <pc:spChg chg="mod">
          <ac:chgData name="Marcello" userId="8bffbbdb-4fbc-4a87-b9c3-46ced084e620" providerId="ADAL" clId="{1E93A1B4-D13C-415A-AC04-3B3C09508E8B}" dt="2020-11-08T07:47:54.843" v="155" actId="2711"/>
          <ac:spMkLst>
            <pc:docMk/>
            <pc:sldMk cId="25639498" sldId="311"/>
            <ac:spMk id="9" creationId="{00000000-0000-0000-0000-000000000000}"/>
          </ac:spMkLst>
        </pc:spChg>
      </pc:sldChg>
      <pc:sldChg chg="modSp mod">
        <pc:chgData name="Marcello" userId="8bffbbdb-4fbc-4a87-b9c3-46ced084e620" providerId="ADAL" clId="{1E93A1B4-D13C-415A-AC04-3B3C09508E8B}" dt="2020-11-08T07:38:11.828" v="107"/>
        <pc:sldMkLst>
          <pc:docMk/>
          <pc:sldMk cId="1212461807" sldId="312"/>
        </pc:sldMkLst>
        <pc:spChg chg="mod">
          <ac:chgData name="Marcello" userId="8bffbbdb-4fbc-4a87-b9c3-46ced084e620" providerId="ADAL" clId="{1E93A1B4-D13C-415A-AC04-3B3C09508E8B}" dt="2020-11-08T07:36:54.421" v="65" actId="27636"/>
          <ac:spMkLst>
            <pc:docMk/>
            <pc:sldMk cId="1212461807" sldId="312"/>
            <ac:spMk id="2" creationId="{00000000-0000-0000-0000-000000000000}"/>
          </ac:spMkLst>
        </pc:spChg>
        <pc:spChg chg="mod">
          <ac:chgData name="Marcello" userId="8bffbbdb-4fbc-4a87-b9c3-46ced084e620" providerId="ADAL" clId="{1E93A1B4-D13C-415A-AC04-3B3C09508E8B}" dt="2020-11-08T07:36:54.458" v="66" actId="27636"/>
          <ac:spMkLst>
            <pc:docMk/>
            <pc:sldMk cId="1212461807" sldId="312"/>
            <ac:spMk id="3" creationId="{00000000-0000-0000-0000-000000000000}"/>
          </ac:spMkLst>
        </pc:spChg>
        <pc:spChg chg="mod">
          <ac:chgData name="Marcello" userId="8bffbbdb-4fbc-4a87-b9c3-46ced084e620" providerId="ADAL" clId="{1E93A1B4-D13C-415A-AC04-3B3C09508E8B}" dt="2020-11-08T07:38:11.828" v="107"/>
          <ac:spMkLst>
            <pc:docMk/>
            <pc:sldMk cId="1212461807" sldId="312"/>
            <ac:spMk id="4" creationId="{00000000-0000-0000-0000-000000000000}"/>
          </ac:spMkLst>
        </pc:spChg>
        <pc:spChg chg="mod">
          <ac:chgData name="Marcello" userId="8bffbbdb-4fbc-4a87-b9c3-46ced084e620" providerId="ADAL" clId="{1E93A1B4-D13C-415A-AC04-3B3C09508E8B}" dt="2020-11-08T07:37:50.652" v="106"/>
          <ac:spMkLst>
            <pc:docMk/>
            <pc:sldMk cId="1212461807" sldId="312"/>
            <ac:spMk id="5" creationId="{00000000-0000-0000-0000-000000000000}"/>
          </ac:spMkLst>
        </pc:spChg>
        <pc:spChg chg="mod">
          <ac:chgData name="Marcello" userId="8bffbbdb-4fbc-4a87-b9c3-46ced084e620" providerId="ADAL" clId="{1E93A1B4-D13C-415A-AC04-3B3C09508E8B}" dt="2020-11-08T07:36:53.289" v="3"/>
          <ac:spMkLst>
            <pc:docMk/>
            <pc:sldMk cId="1212461807" sldId="312"/>
            <ac:spMk id="6" creationId="{00000000-0000-0000-0000-000000000000}"/>
          </ac:spMkLst>
        </pc:spChg>
      </pc:sldChg>
      <pc:sldChg chg="modSp mod">
        <pc:chgData name="Marcello" userId="8bffbbdb-4fbc-4a87-b9c3-46ced084e620" providerId="ADAL" clId="{1E93A1B4-D13C-415A-AC04-3B3C09508E8B}" dt="2020-11-08T07:38:11.828" v="107"/>
        <pc:sldMkLst>
          <pc:docMk/>
          <pc:sldMk cId="3861497114" sldId="313"/>
        </pc:sldMkLst>
        <pc:spChg chg="mod">
          <ac:chgData name="Marcello" userId="8bffbbdb-4fbc-4a87-b9c3-46ced084e620" providerId="ADAL" clId="{1E93A1B4-D13C-415A-AC04-3B3C09508E8B}" dt="2020-11-08T07:36:54.471" v="67" actId="27636"/>
          <ac:spMkLst>
            <pc:docMk/>
            <pc:sldMk cId="3861497114" sldId="313"/>
            <ac:spMk id="2" creationId="{00000000-0000-0000-0000-000000000000}"/>
          </ac:spMkLst>
        </pc:spChg>
        <pc:spChg chg="mod">
          <ac:chgData name="Marcello" userId="8bffbbdb-4fbc-4a87-b9c3-46ced084e620" providerId="ADAL" clId="{1E93A1B4-D13C-415A-AC04-3B3C09508E8B}" dt="2020-11-08T07:38:11.828" v="107"/>
          <ac:spMkLst>
            <pc:docMk/>
            <pc:sldMk cId="3861497114" sldId="313"/>
            <ac:spMk id="4" creationId="{00000000-0000-0000-0000-000000000000}"/>
          </ac:spMkLst>
        </pc:spChg>
        <pc:spChg chg="mod">
          <ac:chgData name="Marcello" userId="8bffbbdb-4fbc-4a87-b9c3-46ced084e620" providerId="ADAL" clId="{1E93A1B4-D13C-415A-AC04-3B3C09508E8B}" dt="2020-11-08T07:37:50.652" v="106"/>
          <ac:spMkLst>
            <pc:docMk/>
            <pc:sldMk cId="3861497114" sldId="313"/>
            <ac:spMk id="5" creationId="{00000000-0000-0000-0000-000000000000}"/>
          </ac:spMkLst>
        </pc:spChg>
        <pc:spChg chg="mod">
          <ac:chgData name="Marcello" userId="8bffbbdb-4fbc-4a87-b9c3-46ced084e620" providerId="ADAL" clId="{1E93A1B4-D13C-415A-AC04-3B3C09508E8B}" dt="2020-11-08T07:36:53.289" v="3"/>
          <ac:spMkLst>
            <pc:docMk/>
            <pc:sldMk cId="3861497114" sldId="313"/>
            <ac:spMk id="6" creationId="{00000000-0000-0000-0000-000000000000}"/>
          </ac:spMkLst>
        </pc:spChg>
      </pc:sldChg>
      <pc:sldChg chg="modSp mod">
        <pc:chgData name="Marcello" userId="8bffbbdb-4fbc-4a87-b9c3-46ced084e620" providerId="ADAL" clId="{1E93A1B4-D13C-415A-AC04-3B3C09508E8B}" dt="2020-11-08T07:38:11.828" v="107"/>
        <pc:sldMkLst>
          <pc:docMk/>
          <pc:sldMk cId="13483000" sldId="314"/>
        </pc:sldMkLst>
        <pc:spChg chg="mod">
          <ac:chgData name="Marcello" userId="8bffbbdb-4fbc-4a87-b9c3-46ced084e620" providerId="ADAL" clId="{1E93A1B4-D13C-415A-AC04-3B3C09508E8B}" dt="2020-11-08T07:36:54.489" v="69" actId="27636"/>
          <ac:spMkLst>
            <pc:docMk/>
            <pc:sldMk cId="13483000" sldId="314"/>
            <ac:spMk id="2" creationId="{00000000-0000-0000-0000-000000000000}"/>
          </ac:spMkLst>
        </pc:spChg>
        <pc:spChg chg="mod">
          <ac:chgData name="Marcello" userId="8bffbbdb-4fbc-4a87-b9c3-46ced084e620" providerId="ADAL" clId="{1E93A1B4-D13C-415A-AC04-3B3C09508E8B}" dt="2020-11-08T07:36:54.487" v="68" actId="27636"/>
          <ac:spMkLst>
            <pc:docMk/>
            <pc:sldMk cId="13483000" sldId="314"/>
            <ac:spMk id="3" creationId="{00000000-0000-0000-0000-000000000000}"/>
          </ac:spMkLst>
        </pc:spChg>
        <pc:spChg chg="mod">
          <ac:chgData name="Marcello" userId="8bffbbdb-4fbc-4a87-b9c3-46ced084e620" providerId="ADAL" clId="{1E93A1B4-D13C-415A-AC04-3B3C09508E8B}" dt="2020-11-08T07:38:11.828" v="107"/>
          <ac:spMkLst>
            <pc:docMk/>
            <pc:sldMk cId="13483000" sldId="314"/>
            <ac:spMk id="4" creationId="{00000000-0000-0000-0000-000000000000}"/>
          </ac:spMkLst>
        </pc:spChg>
        <pc:spChg chg="mod">
          <ac:chgData name="Marcello" userId="8bffbbdb-4fbc-4a87-b9c3-46ced084e620" providerId="ADAL" clId="{1E93A1B4-D13C-415A-AC04-3B3C09508E8B}" dt="2020-11-08T07:37:50.652" v="106"/>
          <ac:spMkLst>
            <pc:docMk/>
            <pc:sldMk cId="13483000" sldId="314"/>
            <ac:spMk id="5" creationId="{00000000-0000-0000-0000-000000000000}"/>
          </ac:spMkLst>
        </pc:spChg>
        <pc:spChg chg="mod">
          <ac:chgData name="Marcello" userId="8bffbbdb-4fbc-4a87-b9c3-46ced084e620" providerId="ADAL" clId="{1E93A1B4-D13C-415A-AC04-3B3C09508E8B}" dt="2020-11-08T07:36:53.289" v="3"/>
          <ac:spMkLst>
            <pc:docMk/>
            <pc:sldMk cId="13483000" sldId="314"/>
            <ac:spMk id="6" creationId="{00000000-0000-0000-0000-000000000000}"/>
          </ac:spMkLst>
        </pc:spChg>
      </pc:sldChg>
      <pc:sldChg chg="modSp mod">
        <pc:chgData name="Marcello" userId="8bffbbdb-4fbc-4a87-b9c3-46ced084e620" providerId="ADAL" clId="{1E93A1B4-D13C-415A-AC04-3B3C09508E8B}" dt="2020-11-08T07:38:11.828" v="107"/>
        <pc:sldMkLst>
          <pc:docMk/>
          <pc:sldMk cId="594549018" sldId="315"/>
        </pc:sldMkLst>
        <pc:spChg chg="mod">
          <ac:chgData name="Marcello" userId="8bffbbdb-4fbc-4a87-b9c3-46ced084e620" providerId="ADAL" clId="{1E93A1B4-D13C-415A-AC04-3B3C09508E8B}" dt="2020-11-08T07:36:54.502" v="71" actId="27636"/>
          <ac:spMkLst>
            <pc:docMk/>
            <pc:sldMk cId="594549018" sldId="315"/>
            <ac:spMk id="2" creationId="{00000000-0000-0000-0000-000000000000}"/>
          </ac:spMkLst>
        </pc:spChg>
        <pc:spChg chg="mod">
          <ac:chgData name="Marcello" userId="8bffbbdb-4fbc-4a87-b9c3-46ced084e620" providerId="ADAL" clId="{1E93A1B4-D13C-415A-AC04-3B3C09508E8B}" dt="2020-11-08T07:36:54.500" v="70" actId="27636"/>
          <ac:spMkLst>
            <pc:docMk/>
            <pc:sldMk cId="594549018" sldId="315"/>
            <ac:spMk id="3" creationId="{00000000-0000-0000-0000-000000000000}"/>
          </ac:spMkLst>
        </pc:spChg>
        <pc:spChg chg="mod">
          <ac:chgData name="Marcello" userId="8bffbbdb-4fbc-4a87-b9c3-46ced084e620" providerId="ADAL" clId="{1E93A1B4-D13C-415A-AC04-3B3C09508E8B}" dt="2020-11-08T07:38:11.828" v="107"/>
          <ac:spMkLst>
            <pc:docMk/>
            <pc:sldMk cId="594549018" sldId="315"/>
            <ac:spMk id="4" creationId="{00000000-0000-0000-0000-000000000000}"/>
          </ac:spMkLst>
        </pc:spChg>
        <pc:spChg chg="mod">
          <ac:chgData name="Marcello" userId="8bffbbdb-4fbc-4a87-b9c3-46ced084e620" providerId="ADAL" clId="{1E93A1B4-D13C-415A-AC04-3B3C09508E8B}" dt="2020-11-08T07:37:50.652" v="106"/>
          <ac:spMkLst>
            <pc:docMk/>
            <pc:sldMk cId="594549018" sldId="315"/>
            <ac:spMk id="5" creationId="{00000000-0000-0000-0000-000000000000}"/>
          </ac:spMkLst>
        </pc:spChg>
        <pc:spChg chg="mod">
          <ac:chgData name="Marcello" userId="8bffbbdb-4fbc-4a87-b9c3-46ced084e620" providerId="ADAL" clId="{1E93A1B4-D13C-415A-AC04-3B3C09508E8B}" dt="2020-11-08T07:36:53.289" v="3"/>
          <ac:spMkLst>
            <pc:docMk/>
            <pc:sldMk cId="594549018" sldId="315"/>
            <ac:spMk id="6" creationId="{00000000-0000-0000-0000-000000000000}"/>
          </ac:spMkLst>
        </pc:spChg>
      </pc:sldChg>
      <pc:sldChg chg="modSp mod">
        <pc:chgData name="Marcello" userId="8bffbbdb-4fbc-4a87-b9c3-46ced084e620" providerId="ADAL" clId="{1E93A1B4-D13C-415A-AC04-3B3C09508E8B}" dt="2020-11-08T07:38:11.828" v="107"/>
        <pc:sldMkLst>
          <pc:docMk/>
          <pc:sldMk cId="2202758678" sldId="316"/>
        </pc:sldMkLst>
        <pc:spChg chg="mod">
          <ac:chgData name="Marcello" userId="8bffbbdb-4fbc-4a87-b9c3-46ced084e620" providerId="ADAL" clId="{1E93A1B4-D13C-415A-AC04-3B3C09508E8B}" dt="2020-11-08T07:36:54.510" v="72" actId="27636"/>
          <ac:spMkLst>
            <pc:docMk/>
            <pc:sldMk cId="2202758678" sldId="316"/>
            <ac:spMk id="2" creationId="{00000000-0000-0000-0000-000000000000}"/>
          </ac:spMkLst>
        </pc:spChg>
        <pc:spChg chg="mod">
          <ac:chgData name="Marcello" userId="8bffbbdb-4fbc-4a87-b9c3-46ced084e620" providerId="ADAL" clId="{1E93A1B4-D13C-415A-AC04-3B3C09508E8B}" dt="2020-11-08T07:36:54.523" v="73" actId="27636"/>
          <ac:spMkLst>
            <pc:docMk/>
            <pc:sldMk cId="2202758678" sldId="316"/>
            <ac:spMk id="3" creationId="{00000000-0000-0000-0000-000000000000}"/>
          </ac:spMkLst>
        </pc:spChg>
        <pc:spChg chg="mod">
          <ac:chgData name="Marcello" userId="8bffbbdb-4fbc-4a87-b9c3-46ced084e620" providerId="ADAL" clId="{1E93A1B4-D13C-415A-AC04-3B3C09508E8B}" dt="2020-11-08T07:38:11.828" v="107"/>
          <ac:spMkLst>
            <pc:docMk/>
            <pc:sldMk cId="2202758678" sldId="316"/>
            <ac:spMk id="4" creationId="{00000000-0000-0000-0000-000000000000}"/>
          </ac:spMkLst>
        </pc:spChg>
        <pc:spChg chg="mod">
          <ac:chgData name="Marcello" userId="8bffbbdb-4fbc-4a87-b9c3-46ced084e620" providerId="ADAL" clId="{1E93A1B4-D13C-415A-AC04-3B3C09508E8B}" dt="2020-11-08T07:37:50.652" v="106"/>
          <ac:spMkLst>
            <pc:docMk/>
            <pc:sldMk cId="2202758678" sldId="316"/>
            <ac:spMk id="5" creationId="{00000000-0000-0000-0000-000000000000}"/>
          </ac:spMkLst>
        </pc:spChg>
        <pc:spChg chg="mod">
          <ac:chgData name="Marcello" userId="8bffbbdb-4fbc-4a87-b9c3-46ced084e620" providerId="ADAL" clId="{1E93A1B4-D13C-415A-AC04-3B3C09508E8B}" dt="2020-11-08T07:36:53.289" v="3"/>
          <ac:spMkLst>
            <pc:docMk/>
            <pc:sldMk cId="2202758678" sldId="316"/>
            <ac:spMk id="6" creationId="{00000000-0000-0000-0000-000000000000}"/>
          </ac:spMkLst>
        </pc:spChg>
      </pc:sldChg>
      <pc:sldChg chg="modSp mod">
        <pc:chgData name="Marcello" userId="8bffbbdb-4fbc-4a87-b9c3-46ced084e620" providerId="ADAL" clId="{1E93A1B4-D13C-415A-AC04-3B3C09508E8B}" dt="2020-11-08T07:38:11.828" v="107"/>
        <pc:sldMkLst>
          <pc:docMk/>
          <pc:sldMk cId="1411429993" sldId="317"/>
        </pc:sldMkLst>
        <pc:spChg chg="mod">
          <ac:chgData name="Marcello" userId="8bffbbdb-4fbc-4a87-b9c3-46ced084e620" providerId="ADAL" clId="{1E93A1B4-D13C-415A-AC04-3B3C09508E8B}" dt="2020-11-08T07:36:54.593" v="76" actId="27636"/>
          <ac:spMkLst>
            <pc:docMk/>
            <pc:sldMk cId="1411429993" sldId="317"/>
            <ac:spMk id="2" creationId="{00000000-0000-0000-0000-000000000000}"/>
          </ac:spMkLst>
        </pc:spChg>
        <pc:spChg chg="mod">
          <ac:chgData name="Marcello" userId="8bffbbdb-4fbc-4a87-b9c3-46ced084e620" providerId="ADAL" clId="{1E93A1B4-D13C-415A-AC04-3B3C09508E8B}" dt="2020-11-08T07:36:54.591" v="75" actId="27636"/>
          <ac:spMkLst>
            <pc:docMk/>
            <pc:sldMk cId="1411429993" sldId="317"/>
            <ac:spMk id="3" creationId="{00000000-0000-0000-0000-000000000000}"/>
          </ac:spMkLst>
        </pc:spChg>
        <pc:spChg chg="mod">
          <ac:chgData name="Marcello" userId="8bffbbdb-4fbc-4a87-b9c3-46ced084e620" providerId="ADAL" clId="{1E93A1B4-D13C-415A-AC04-3B3C09508E8B}" dt="2020-11-08T07:38:11.828" v="107"/>
          <ac:spMkLst>
            <pc:docMk/>
            <pc:sldMk cId="1411429993" sldId="317"/>
            <ac:spMk id="4" creationId="{00000000-0000-0000-0000-000000000000}"/>
          </ac:spMkLst>
        </pc:spChg>
        <pc:spChg chg="mod">
          <ac:chgData name="Marcello" userId="8bffbbdb-4fbc-4a87-b9c3-46ced084e620" providerId="ADAL" clId="{1E93A1B4-D13C-415A-AC04-3B3C09508E8B}" dt="2020-11-08T07:37:50.652" v="106"/>
          <ac:spMkLst>
            <pc:docMk/>
            <pc:sldMk cId="1411429993" sldId="317"/>
            <ac:spMk id="5" creationId="{00000000-0000-0000-0000-000000000000}"/>
          </ac:spMkLst>
        </pc:spChg>
        <pc:spChg chg="mod">
          <ac:chgData name="Marcello" userId="8bffbbdb-4fbc-4a87-b9c3-46ced084e620" providerId="ADAL" clId="{1E93A1B4-D13C-415A-AC04-3B3C09508E8B}" dt="2020-11-08T07:36:53.289" v="3"/>
          <ac:spMkLst>
            <pc:docMk/>
            <pc:sldMk cId="1411429993" sldId="317"/>
            <ac:spMk id="6" creationId="{00000000-0000-0000-0000-000000000000}"/>
          </ac:spMkLst>
        </pc:spChg>
      </pc:sldChg>
      <pc:sldChg chg="modSp mod">
        <pc:chgData name="Marcello" userId="8bffbbdb-4fbc-4a87-b9c3-46ced084e620" providerId="ADAL" clId="{1E93A1B4-D13C-415A-AC04-3B3C09508E8B}" dt="2020-11-08T07:38:11.828" v="107"/>
        <pc:sldMkLst>
          <pc:docMk/>
          <pc:sldMk cId="1078348124" sldId="318"/>
        </pc:sldMkLst>
        <pc:spChg chg="mod">
          <ac:chgData name="Marcello" userId="8bffbbdb-4fbc-4a87-b9c3-46ced084e620" providerId="ADAL" clId="{1E93A1B4-D13C-415A-AC04-3B3C09508E8B}" dt="2020-11-08T07:36:54.628" v="78" actId="27636"/>
          <ac:spMkLst>
            <pc:docMk/>
            <pc:sldMk cId="1078348124" sldId="318"/>
            <ac:spMk id="2" creationId="{00000000-0000-0000-0000-000000000000}"/>
          </ac:spMkLst>
        </pc:spChg>
        <pc:spChg chg="mod">
          <ac:chgData name="Marcello" userId="8bffbbdb-4fbc-4a87-b9c3-46ced084e620" providerId="ADAL" clId="{1E93A1B4-D13C-415A-AC04-3B3C09508E8B}" dt="2020-11-08T07:36:54.627" v="77" actId="27636"/>
          <ac:spMkLst>
            <pc:docMk/>
            <pc:sldMk cId="1078348124" sldId="318"/>
            <ac:spMk id="3" creationId="{00000000-0000-0000-0000-000000000000}"/>
          </ac:spMkLst>
        </pc:spChg>
        <pc:spChg chg="mod">
          <ac:chgData name="Marcello" userId="8bffbbdb-4fbc-4a87-b9c3-46ced084e620" providerId="ADAL" clId="{1E93A1B4-D13C-415A-AC04-3B3C09508E8B}" dt="2020-11-08T07:38:11.828" v="107"/>
          <ac:spMkLst>
            <pc:docMk/>
            <pc:sldMk cId="1078348124" sldId="318"/>
            <ac:spMk id="4" creationId="{00000000-0000-0000-0000-000000000000}"/>
          </ac:spMkLst>
        </pc:spChg>
        <pc:spChg chg="mod">
          <ac:chgData name="Marcello" userId="8bffbbdb-4fbc-4a87-b9c3-46ced084e620" providerId="ADAL" clId="{1E93A1B4-D13C-415A-AC04-3B3C09508E8B}" dt="2020-11-08T07:37:50.652" v="106"/>
          <ac:spMkLst>
            <pc:docMk/>
            <pc:sldMk cId="1078348124" sldId="318"/>
            <ac:spMk id="5" creationId="{00000000-0000-0000-0000-000000000000}"/>
          </ac:spMkLst>
        </pc:spChg>
        <pc:spChg chg="mod">
          <ac:chgData name="Marcello" userId="8bffbbdb-4fbc-4a87-b9c3-46ced084e620" providerId="ADAL" clId="{1E93A1B4-D13C-415A-AC04-3B3C09508E8B}" dt="2020-11-08T07:36:53.289" v="3"/>
          <ac:spMkLst>
            <pc:docMk/>
            <pc:sldMk cId="1078348124" sldId="318"/>
            <ac:spMk id="6" creationId="{00000000-0000-0000-0000-000000000000}"/>
          </ac:spMkLst>
        </pc:spChg>
      </pc:sldChg>
      <pc:sldChg chg="modSp mod">
        <pc:chgData name="Marcello" userId="8bffbbdb-4fbc-4a87-b9c3-46ced084e620" providerId="ADAL" clId="{1E93A1B4-D13C-415A-AC04-3B3C09508E8B}" dt="2020-11-08T07:38:11.828" v="107"/>
        <pc:sldMkLst>
          <pc:docMk/>
          <pc:sldMk cId="2052566432" sldId="319"/>
        </pc:sldMkLst>
        <pc:spChg chg="mod">
          <ac:chgData name="Marcello" userId="8bffbbdb-4fbc-4a87-b9c3-46ced084e620" providerId="ADAL" clId="{1E93A1B4-D13C-415A-AC04-3B3C09508E8B}" dt="2020-11-08T07:36:54.294" v="50" actId="27636"/>
          <ac:spMkLst>
            <pc:docMk/>
            <pc:sldMk cId="2052566432" sldId="319"/>
            <ac:spMk id="2" creationId="{00000000-0000-0000-0000-000000000000}"/>
          </ac:spMkLst>
        </pc:spChg>
        <pc:spChg chg="mod">
          <ac:chgData name="Marcello" userId="8bffbbdb-4fbc-4a87-b9c3-46ced084e620" providerId="ADAL" clId="{1E93A1B4-D13C-415A-AC04-3B3C09508E8B}" dt="2020-11-08T07:36:53.289" v="3"/>
          <ac:spMkLst>
            <pc:docMk/>
            <pc:sldMk cId="2052566432" sldId="319"/>
            <ac:spMk id="3" creationId="{00000000-0000-0000-0000-000000000000}"/>
          </ac:spMkLst>
        </pc:spChg>
        <pc:spChg chg="mod">
          <ac:chgData name="Marcello" userId="8bffbbdb-4fbc-4a87-b9c3-46ced084e620" providerId="ADAL" clId="{1E93A1B4-D13C-415A-AC04-3B3C09508E8B}" dt="2020-11-08T07:38:11.828" v="107"/>
          <ac:spMkLst>
            <pc:docMk/>
            <pc:sldMk cId="2052566432" sldId="319"/>
            <ac:spMk id="4" creationId="{00000000-0000-0000-0000-000000000000}"/>
          </ac:spMkLst>
        </pc:spChg>
        <pc:spChg chg="mod">
          <ac:chgData name="Marcello" userId="8bffbbdb-4fbc-4a87-b9c3-46ced084e620" providerId="ADAL" clId="{1E93A1B4-D13C-415A-AC04-3B3C09508E8B}" dt="2020-11-08T07:37:50.652" v="106"/>
          <ac:spMkLst>
            <pc:docMk/>
            <pc:sldMk cId="2052566432" sldId="319"/>
            <ac:spMk id="5" creationId="{00000000-0000-0000-0000-000000000000}"/>
          </ac:spMkLst>
        </pc:spChg>
        <pc:spChg chg="mod">
          <ac:chgData name="Marcello" userId="8bffbbdb-4fbc-4a87-b9c3-46ced084e620" providerId="ADAL" clId="{1E93A1B4-D13C-415A-AC04-3B3C09508E8B}" dt="2020-11-08T07:36:53.289" v="3"/>
          <ac:spMkLst>
            <pc:docMk/>
            <pc:sldMk cId="2052566432" sldId="319"/>
            <ac:spMk id="6" creationId="{00000000-0000-0000-0000-000000000000}"/>
          </ac:spMkLst>
        </pc:spChg>
      </pc:sldChg>
      <pc:sldChg chg="modSp mod">
        <pc:chgData name="Marcello" userId="8bffbbdb-4fbc-4a87-b9c3-46ced084e620" providerId="ADAL" clId="{1E93A1B4-D13C-415A-AC04-3B3C09508E8B}" dt="2020-11-08T07:37:50.652" v="106"/>
        <pc:sldMkLst>
          <pc:docMk/>
          <pc:sldMk cId="3195805114" sldId="320"/>
        </pc:sldMkLst>
        <pc:spChg chg="mod">
          <ac:chgData name="Marcello" userId="8bffbbdb-4fbc-4a87-b9c3-46ced084e620" providerId="ADAL" clId="{1E93A1B4-D13C-415A-AC04-3B3C09508E8B}" dt="2020-11-08T07:36:54.636" v="79" actId="27636"/>
          <ac:spMkLst>
            <pc:docMk/>
            <pc:sldMk cId="3195805114" sldId="320"/>
            <ac:spMk id="2" creationId="{00000000-0000-0000-0000-000000000000}"/>
          </ac:spMkLst>
        </pc:spChg>
        <pc:spChg chg="mod">
          <ac:chgData name="Marcello" userId="8bffbbdb-4fbc-4a87-b9c3-46ced084e620" providerId="ADAL" clId="{1E93A1B4-D13C-415A-AC04-3B3C09508E8B}" dt="2020-11-08T07:36:54.542" v="74"/>
          <ac:spMkLst>
            <pc:docMk/>
            <pc:sldMk cId="3195805114" sldId="320"/>
            <ac:spMk id="3" creationId="{00000000-0000-0000-0000-000000000000}"/>
          </ac:spMkLst>
        </pc:spChg>
        <pc:spChg chg="mod">
          <ac:chgData name="Marcello" userId="8bffbbdb-4fbc-4a87-b9c3-46ced084e620" providerId="ADAL" clId="{1E93A1B4-D13C-415A-AC04-3B3C09508E8B}" dt="2020-11-08T07:37:41.232" v="105"/>
          <ac:spMkLst>
            <pc:docMk/>
            <pc:sldMk cId="3195805114" sldId="320"/>
            <ac:spMk id="4" creationId="{00000000-0000-0000-0000-000000000000}"/>
          </ac:spMkLst>
        </pc:spChg>
        <pc:spChg chg="mod">
          <ac:chgData name="Marcello" userId="8bffbbdb-4fbc-4a87-b9c3-46ced084e620" providerId="ADAL" clId="{1E93A1B4-D13C-415A-AC04-3B3C09508E8B}" dt="2020-11-08T07:37:50.652" v="106"/>
          <ac:spMkLst>
            <pc:docMk/>
            <pc:sldMk cId="3195805114" sldId="320"/>
            <ac:spMk id="5" creationId="{00000000-0000-0000-0000-000000000000}"/>
          </ac:spMkLst>
        </pc:spChg>
        <pc:spChg chg="mod">
          <ac:chgData name="Marcello" userId="8bffbbdb-4fbc-4a87-b9c3-46ced084e620" providerId="ADAL" clId="{1E93A1B4-D13C-415A-AC04-3B3C09508E8B}" dt="2020-11-08T07:36:54.542" v="74"/>
          <ac:spMkLst>
            <pc:docMk/>
            <pc:sldMk cId="3195805114" sldId="320"/>
            <ac:spMk id="6" creationId="{00000000-0000-0000-0000-000000000000}"/>
          </ac:spMkLst>
        </pc:spChg>
      </pc:sldChg>
    </pc:docChg>
  </pc:docChgLst>
</pc:chgInfo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5C768C1-09E0-429C-8B60-FE9F2DBAF374}" type="datetimeFigureOut">
              <a:rPr lang="en-US" smtClean="0"/>
              <a:t>11/8/2020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65819B2-0548-43D2-9E90-69853082FE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764558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5819B2-0548-43D2-9E90-69853082FE47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529889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66612">
              <a:defRPr/>
            </a:pPr>
            <a:r>
              <a:rPr lang="en-US" b="1"/>
              <a:t>Why</a:t>
            </a:r>
            <a:r>
              <a:rPr lang="en-US"/>
              <a:t> the left one is unsafe? </a:t>
            </a:r>
          </a:p>
          <a:p>
            <a:pPr defTabSz="966612">
              <a:defRPr/>
            </a:pPr>
            <a:r>
              <a:rPr lang="en-US" b="1"/>
              <a:t>Because;</a:t>
            </a:r>
            <a:r>
              <a:rPr lang="en-US"/>
              <a:t> use-case generalization supports substitution, </a:t>
            </a:r>
          </a:p>
          <a:p>
            <a:pPr defTabSz="966612">
              <a:defRPr/>
            </a:pPr>
            <a:r>
              <a:rPr lang="en-US">
                <a:latin typeface="Arial"/>
              </a:rPr>
              <a:t>“</a:t>
            </a:r>
            <a:r>
              <a:rPr lang="en-US"/>
              <a:t>Submit Thesis</a:t>
            </a:r>
            <a:r>
              <a:rPr lang="en-US">
                <a:latin typeface="Arial"/>
              </a:rPr>
              <a:t>”</a:t>
            </a:r>
            <a:r>
              <a:rPr lang="en-US"/>
              <a:t> can replace </a:t>
            </a:r>
            <a:r>
              <a:rPr lang="en-US">
                <a:latin typeface="Arial"/>
              </a:rPr>
              <a:t>“</a:t>
            </a:r>
            <a:r>
              <a:rPr lang="en-US"/>
              <a:t>Submit Exam</a:t>
            </a:r>
            <a:r>
              <a:rPr lang="en-US">
                <a:latin typeface="Arial"/>
              </a:rPr>
              <a:t>”</a:t>
            </a:r>
            <a:r>
              <a:rPr lang="en-US"/>
              <a:t>, which is used directly by the undergrad student.</a:t>
            </a:r>
          </a:p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5819B2-0548-43D2-9E90-69853082FE47}" type="slidenum">
              <a:rPr lang="en-US" smtClean="0">
                <a:solidFill>
                  <a:prstClr val="black"/>
                </a:solidFill>
              </a:rPr>
              <a:pPr/>
              <a:t>45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05029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Use Cases: baris</a:t>
            </a:r>
            <a:r>
              <a:rPr lang="en-US" baseline="0"/>
              <a:t> ini diisi dengan nama use case (task)</a:t>
            </a:r>
          </a:p>
          <a:p>
            <a:r>
              <a:rPr lang="en-US" baseline="0"/>
              <a:t>Requirements: kolom ini berisi daftar yang harus diketahui untuk spesifikasi use case (actors, triggers, pre-conditions, post-conditions, success scenario, alternative flows.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5819B2-0548-43D2-9E90-69853082FE47}" type="slidenum">
              <a:rPr lang="en-US" smtClean="0"/>
              <a:t>55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147211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 rtl="0"/>
            <a:r>
              <a:rPr lang="en-US"/>
              <a:t>Use cases are essentially a contract, which can be used for testing. </a:t>
            </a:r>
          </a:p>
          <a:p>
            <a:pPr algn="l" rtl="0"/>
            <a:r>
              <a:rPr lang="en-US"/>
              <a:t>More use cases in the cellphone example:</a:t>
            </a:r>
          </a:p>
          <a:p>
            <a:pPr algn="l" rtl="0">
              <a:buFontTx/>
              <a:buChar char="-"/>
            </a:pPr>
            <a:r>
              <a:rPr lang="en-US"/>
              <a:t>Cell migration</a:t>
            </a:r>
          </a:p>
          <a:p>
            <a:pPr algn="l" rtl="0">
              <a:buFontTx/>
              <a:buChar char="-"/>
            </a:pPr>
            <a:r>
              <a:rPr lang="en-US"/>
              <a:t>HTML sites viewing</a:t>
            </a:r>
          </a:p>
          <a:p>
            <a:pPr algn="l" rtl="0">
              <a:buFontTx/>
              <a:buChar char="-"/>
            </a:pPr>
            <a:r>
              <a:rPr lang="en-US"/>
              <a:t>Email integration</a:t>
            </a:r>
          </a:p>
          <a:p>
            <a:pPr algn="l" rtl="0">
              <a:buFontTx/>
              <a:buChar char="-"/>
            </a:pPr>
            <a:r>
              <a:rPr lang="en-US">
                <a:latin typeface="Arial"/>
              </a:rPr>
              <a:t>…</a:t>
            </a:r>
            <a:endParaRPr lang="en-US"/>
          </a:p>
          <a:p>
            <a:pPr algn="l" rtl="0">
              <a:buFontTx/>
              <a:buChar char="-"/>
            </a:pPr>
            <a:r>
              <a:rPr lang="en-US"/>
              <a:t> </a:t>
            </a:r>
          </a:p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5819B2-0548-43D2-9E90-69853082FE47}" type="slidenum">
              <a:rPr lang="en-US" smtClean="0">
                <a:solidFill>
                  <a:prstClr val="black"/>
                </a:solidFill>
              </a:rPr>
              <a:pPr/>
              <a:t>17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7880284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 rtl="0"/>
            <a:r>
              <a:rPr lang="en-US"/>
              <a:t>Notice that actors can be machines or human beings.</a:t>
            </a:r>
          </a:p>
          <a:p>
            <a:pPr algn="l" rtl="0"/>
            <a:r>
              <a:rPr lang="en-US"/>
              <a:t>Functionality which is outside the scope of the system, will be represented by an external actor.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5819B2-0548-43D2-9E90-69853082FE47}" type="slidenum">
              <a:rPr lang="en-US" smtClean="0">
                <a:solidFill>
                  <a:prstClr val="black"/>
                </a:solidFill>
              </a:rPr>
              <a:pPr/>
              <a:t>20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637875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 rtl="0"/>
            <a:r>
              <a:rPr lang="en-US"/>
              <a:t>What are all the actors in the cellphone example?</a:t>
            </a:r>
          </a:p>
          <a:p>
            <a:pPr algn="l" rtl="0">
              <a:buFontTx/>
              <a:buChar char="-"/>
            </a:pPr>
            <a:r>
              <a:rPr lang="en-US"/>
              <a:t>External SMS senders</a:t>
            </a:r>
          </a:p>
          <a:p>
            <a:pPr algn="l" rtl="0">
              <a:buFontTx/>
              <a:buChar char="-"/>
            </a:pPr>
            <a:r>
              <a:rPr lang="en-US"/>
              <a:t>HTTP Servers</a:t>
            </a:r>
          </a:p>
          <a:p>
            <a:pPr algn="l" rtl="0">
              <a:buFontTx/>
              <a:buChar char="-"/>
            </a:pPr>
            <a:r>
              <a:rPr lang="en-US">
                <a:latin typeface="Arial"/>
              </a:rPr>
              <a:t>…</a:t>
            </a:r>
            <a:endParaRPr lang="en-US"/>
          </a:p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5819B2-0548-43D2-9E90-69853082FE47}" type="slidenum">
              <a:rPr lang="en-US" smtClean="0">
                <a:solidFill>
                  <a:prstClr val="black"/>
                </a:solidFill>
              </a:rPr>
              <a:pPr/>
              <a:t>21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290884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66612">
              <a:defRPr/>
            </a:pPr>
            <a:r>
              <a:rPr lang="en-US"/>
              <a:t>A short exercise: do the generalization hierarchy of an e-learning system.</a:t>
            </a:r>
          </a:p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5819B2-0548-43D2-9E90-69853082FE47}" type="slidenum">
              <a:rPr lang="en-US" smtClean="0">
                <a:solidFill>
                  <a:prstClr val="black"/>
                </a:solidFill>
              </a:rPr>
              <a:pPr/>
              <a:t>22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785357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 rtl="0"/>
            <a:r>
              <a:rPr lang="en-US"/>
              <a:t>An alternative success path (user uses a shortcut)</a:t>
            </a:r>
          </a:p>
          <a:p>
            <a:pPr algn="l" rtl="0"/>
            <a:r>
              <a:rPr lang="en-US"/>
              <a:t>A sequential behavior had ended (End-of-file)</a:t>
            </a:r>
          </a:p>
          <a:p>
            <a:pPr algn="l" rtl="0"/>
            <a:r>
              <a:rPr lang="en-US"/>
              <a:t>The first stage of a sequential behavior</a:t>
            </a:r>
          </a:p>
          <a:p>
            <a:pPr algn="l" rtl="0"/>
            <a:r>
              <a:rPr lang="en-US"/>
              <a:t>Actor behaves incorrectly (invalid course ID)</a:t>
            </a:r>
          </a:p>
          <a:p>
            <a:pPr algn="l" rtl="0"/>
            <a:r>
              <a:rPr lang="en-US"/>
              <a:t>Inaction by an actor (timeout)</a:t>
            </a:r>
          </a:p>
          <a:p>
            <a:pPr algn="l" rtl="0"/>
            <a:r>
              <a:rPr lang="en-US"/>
              <a:t>Every validation step (system validates</a:t>
            </a:r>
            <a:r>
              <a:rPr lang="en-US">
                <a:latin typeface="Arial"/>
              </a:rPr>
              <a:t>…</a:t>
            </a:r>
            <a:r>
              <a:rPr lang="en-US"/>
              <a:t>)</a:t>
            </a:r>
          </a:p>
          <a:p>
            <a:pPr algn="l" rtl="0"/>
            <a:r>
              <a:rPr lang="en-US"/>
              <a:t>Internal system failure, which is part of a normal business scenario (printer is stuck, network is unavailable)</a:t>
            </a:r>
          </a:p>
          <a:p>
            <a:pPr algn="l" rtl="0"/>
            <a:r>
              <a:rPr lang="en-US"/>
              <a:t>Unexpected and abnormal internal failure (no more memory)</a:t>
            </a:r>
          </a:p>
          <a:p>
            <a:pPr algn="l" rtl="0"/>
            <a:endParaRPr lang="en-US"/>
          </a:p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5819B2-0548-43D2-9E90-69853082FE47}" type="slidenum">
              <a:rPr lang="en-US" smtClean="0">
                <a:solidFill>
                  <a:prstClr val="black"/>
                </a:solidFill>
              </a:rPr>
              <a:pPr/>
              <a:t>34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970424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 rtl="0"/>
            <a:r>
              <a:rPr lang="en-US"/>
              <a:t>TODO: add a search page before the product page</a:t>
            </a:r>
          </a:p>
          <a:p>
            <a:pPr algn="l" rtl="0"/>
            <a:r>
              <a:rPr lang="en-US"/>
              <a:t>Think of Amazon, which functions are there. List them, and try to create a use-case from them.</a:t>
            </a:r>
          </a:p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5819B2-0548-43D2-9E90-69853082FE47}" type="slidenum">
              <a:rPr lang="en-US" smtClean="0">
                <a:solidFill>
                  <a:prstClr val="black"/>
                </a:solidFill>
              </a:rPr>
              <a:pPr/>
              <a:t>42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835766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41653" indent="-241653"/>
            <a:r>
              <a:rPr lang="en-US" b="1"/>
              <a:t>Important points</a:t>
            </a:r>
            <a:r>
              <a:rPr lang="en-US"/>
              <a:t>: </a:t>
            </a:r>
          </a:p>
          <a:p>
            <a:pPr marL="241653" indent="-241653"/>
            <a:r>
              <a:rPr lang="en-US"/>
              <a:t>Note that weak relations between use-cases are not mentioned. </a:t>
            </a:r>
          </a:p>
          <a:p>
            <a:pPr marL="241653" indent="-241653"/>
            <a:r>
              <a:rPr lang="en-US"/>
              <a:t>For instance, add to cart provides products to checkout, but the relation is not modeled. </a:t>
            </a:r>
          </a:p>
          <a:p>
            <a:pPr marL="241653" indent="-241653"/>
            <a:r>
              <a:rPr lang="en-US"/>
              <a:t>Also, the</a:t>
            </a:r>
            <a:r>
              <a:rPr lang="en-US" baseline="0"/>
              <a:t> </a:t>
            </a:r>
            <a:r>
              <a:rPr lang="en-US"/>
              <a:t>hierarchy between use-cases originates from the user perspective: </a:t>
            </a:r>
          </a:p>
          <a:p>
            <a:pPr marL="241653" indent="-241653"/>
            <a:r>
              <a:rPr lang="en-US"/>
              <a:t>Even though </a:t>
            </a:r>
            <a:r>
              <a:rPr lang="en-US">
                <a:latin typeface="Arial"/>
              </a:rPr>
              <a:t>“</a:t>
            </a:r>
            <a:r>
              <a:rPr lang="en-US"/>
              <a:t>View Product Details</a:t>
            </a:r>
            <a:r>
              <a:rPr lang="en-US">
                <a:latin typeface="Arial"/>
              </a:rPr>
              <a:t>”</a:t>
            </a:r>
            <a:r>
              <a:rPr lang="en-US"/>
              <a:t> is the central component from the programmers point of view, </a:t>
            </a:r>
          </a:p>
          <a:p>
            <a:pPr marL="241653" indent="-241653"/>
            <a:r>
              <a:rPr lang="en-US"/>
              <a:t>the user wants to search products or to see deals, and that the top use-case.</a:t>
            </a:r>
          </a:p>
          <a:p>
            <a:pPr marL="241653" indent="-241653"/>
            <a:endParaRPr lang="en-US"/>
          </a:p>
          <a:p>
            <a:pPr marL="241653" indent="-241653"/>
            <a:r>
              <a:rPr lang="en-US" b="1"/>
              <a:t>Use extend </a:t>
            </a:r>
            <a:r>
              <a:rPr lang="en-US"/>
              <a:t>when:</a:t>
            </a:r>
          </a:p>
          <a:p>
            <a:pPr marL="241653" indent="-241653">
              <a:buFontTx/>
              <a:buAutoNum type="arabicPeriod"/>
            </a:pPr>
            <a:r>
              <a:rPr lang="en-US"/>
              <a:t>You want to leave the </a:t>
            </a:r>
            <a:r>
              <a:rPr lang="en-US" b="1"/>
              <a:t>important</a:t>
            </a:r>
            <a:r>
              <a:rPr lang="en-US"/>
              <a:t> UC as simple as possible</a:t>
            </a:r>
          </a:p>
          <a:p>
            <a:pPr marL="241653" indent="-241653">
              <a:buFontTx/>
              <a:buAutoNum type="arabicPeriod"/>
            </a:pPr>
            <a:r>
              <a:rPr lang="en-US"/>
              <a:t>For flexibility: we want to be able to add more features to important UC’s.</a:t>
            </a:r>
          </a:p>
          <a:p>
            <a:pPr marL="241653" indent="-241653">
              <a:buFontTx/>
              <a:buAutoNum type="arabicPeriod"/>
            </a:pPr>
            <a:r>
              <a:rPr lang="en-US"/>
              <a:t>When the extending UC is rare, it does not always happen.</a:t>
            </a:r>
          </a:p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5819B2-0548-43D2-9E90-69853082FE47}" type="slidenum">
              <a:rPr lang="en-US" smtClean="0">
                <a:solidFill>
                  <a:prstClr val="black"/>
                </a:solidFill>
              </a:rPr>
              <a:pPr/>
              <a:t>43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071524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66612">
              <a:defRPr/>
            </a:pPr>
            <a:r>
              <a:rPr lang="en-US" b="1"/>
              <a:t>Why</a:t>
            </a:r>
            <a:r>
              <a:rPr lang="en-US"/>
              <a:t> not treat Handle Call as an included part of the Handles sales call and handle technical assistance call? </a:t>
            </a:r>
          </a:p>
          <a:p>
            <a:pPr defTabSz="966612">
              <a:defRPr/>
            </a:pPr>
            <a:r>
              <a:rPr lang="en-US" b="1"/>
              <a:t>Because</a:t>
            </a:r>
            <a:r>
              <a:rPr lang="en-US" b="0"/>
              <a:t>;</a:t>
            </a:r>
            <a:r>
              <a:rPr lang="en-US"/>
              <a:t> currently, the generalizations of Handle Call are embedded within the script (between Record Call and Log Call Details). If include was used, this will not be possible.</a:t>
            </a:r>
          </a:p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5819B2-0548-43D2-9E90-69853082FE47}" type="slidenum">
              <a:rPr lang="en-US" smtClean="0">
                <a:solidFill>
                  <a:prstClr val="black"/>
                </a:solidFill>
              </a:rPr>
              <a:pPr/>
              <a:t>44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2113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/>
          <p:cNvSpPr/>
          <p:nvPr/>
        </p:nvSpPr>
        <p:spPr>
          <a:xfrm flipV="1">
            <a:off x="5410182" y="3810000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Rectangle 23"/>
          <p:cNvSpPr/>
          <p:nvPr/>
        </p:nvSpPr>
        <p:spPr>
          <a:xfrm flipV="1">
            <a:off x="5410200" y="3897010"/>
            <a:ext cx="3733801" cy="192024"/>
          </a:xfrm>
          <a:prstGeom prst="rect">
            <a:avLst/>
          </a:prstGeom>
          <a:solidFill>
            <a:srgbClr val="00B050">
              <a:alpha val="5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Rectangle 24"/>
          <p:cNvSpPr/>
          <p:nvPr/>
        </p:nvSpPr>
        <p:spPr>
          <a:xfrm flipV="1">
            <a:off x="5410200" y="4115167"/>
            <a:ext cx="3733801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Rectangle 25"/>
          <p:cNvSpPr/>
          <p:nvPr/>
        </p:nvSpPr>
        <p:spPr>
          <a:xfrm flipV="1">
            <a:off x="5410200" y="4164403"/>
            <a:ext cx="1965960" cy="18288"/>
          </a:xfrm>
          <a:prstGeom prst="rect">
            <a:avLst/>
          </a:prstGeom>
          <a:solidFill>
            <a:srgbClr val="0070C0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7" name="Rectangle 26"/>
          <p:cNvSpPr/>
          <p:nvPr/>
        </p:nvSpPr>
        <p:spPr>
          <a:xfrm flipV="1">
            <a:off x="5410200" y="4199572"/>
            <a:ext cx="1965960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 useBgFill="1">
        <p:nvSpPr>
          <p:cNvPr id="30" name="Rounded Rectangle 29"/>
          <p:cNvSpPr/>
          <p:nvPr/>
        </p:nvSpPr>
        <p:spPr bwMode="white">
          <a:xfrm>
            <a:off x="5410200" y="3962400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 useBgFill="1">
        <p:nvSpPr>
          <p:cNvPr id="31" name="Rounded Rectangle 30"/>
          <p:cNvSpPr/>
          <p:nvPr/>
        </p:nvSpPr>
        <p:spPr bwMode="white">
          <a:xfrm>
            <a:off x="7376507" y="406098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7" name="Rectangle 6"/>
          <p:cNvSpPr/>
          <p:nvPr/>
        </p:nvSpPr>
        <p:spPr>
          <a:xfrm>
            <a:off x="1" y="3649662"/>
            <a:ext cx="9144000" cy="244170"/>
          </a:xfrm>
          <a:prstGeom prst="rect">
            <a:avLst/>
          </a:prstGeom>
          <a:solidFill>
            <a:srgbClr val="00B050">
              <a:alpha val="5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3675527"/>
            <a:ext cx="9144001" cy="140677"/>
          </a:xfrm>
          <a:prstGeom prst="rect">
            <a:avLst/>
          </a:prstGeom>
          <a:solidFill>
            <a:srgbClr val="0070C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1" name="Rectangle 10"/>
          <p:cNvSpPr/>
          <p:nvPr/>
        </p:nvSpPr>
        <p:spPr>
          <a:xfrm flipV="1">
            <a:off x="6414051" y="3643090"/>
            <a:ext cx="2729950" cy="248432"/>
          </a:xfrm>
          <a:prstGeom prst="rect">
            <a:avLst/>
          </a:prstGeom>
          <a:solidFill>
            <a:srgbClr val="0070C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Rectangle 18"/>
          <p:cNvSpPr/>
          <p:nvPr/>
        </p:nvSpPr>
        <p:spPr>
          <a:xfrm>
            <a:off x="0" y="0"/>
            <a:ext cx="9144000" cy="3701700"/>
          </a:xfrm>
          <a:prstGeom prst="rect">
            <a:avLst/>
          </a:prstGeom>
          <a:solidFill>
            <a:srgbClr val="C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57200" y="2401887"/>
            <a:ext cx="8458200" cy="1470025"/>
          </a:xfrm>
        </p:spPr>
        <p:txBody>
          <a:bodyPr anchor="b"/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kumimoji="0" lang="en-US" dirty="0"/>
              <a:t>Click to edit Master title style</a:t>
            </a:r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457200" y="3901087"/>
            <a:ext cx="4953000" cy="1752600"/>
          </a:xfrm>
        </p:spPr>
        <p:txBody>
          <a:bodyPr/>
          <a:lstStyle>
            <a:lvl1pPr marL="64008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dirty="0"/>
              <a:t>Click to edit Master subtitle style</a:t>
            </a:r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62207" y="5038229"/>
            <a:ext cx="1828800" cy="18379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024471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174736" y="2272"/>
            <a:ext cx="762000" cy="365760"/>
          </a:xfrm>
          <a:prstGeom prst="rect">
            <a:avLst/>
          </a:prstGeom>
        </p:spPr>
        <p:txBody>
          <a:bodyPr/>
          <a:lstStyle/>
          <a:p>
            <a:fld id="{0D71EAF9-DB67-464C-8987-984D7DE842F6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541708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81800" y="1143000"/>
            <a:ext cx="1905000" cy="5486400"/>
          </a:xfrm>
        </p:spPr>
        <p:txBody>
          <a:bodyPr vert="eaVert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143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3381687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72773"/>
            <a:ext cx="8229600" cy="548640"/>
          </a:xfr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dirty="0"/>
              <a:t>Click to edit Master text styles</a:t>
            </a:r>
          </a:p>
          <a:p>
            <a:pPr lvl="1" eaLnBrk="1" latinLnBrk="0" hangingPunct="1"/>
            <a:r>
              <a:rPr lang="en-US" dirty="0"/>
              <a:t>Second level</a:t>
            </a:r>
          </a:p>
          <a:p>
            <a:pPr lvl="2" eaLnBrk="1" latinLnBrk="0" hangingPunct="1"/>
            <a:r>
              <a:rPr lang="en-US" dirty="0"/>
              <a:t>Third level</a:t>
            </a:r>
          </a:p>
          <a:p>
            <a:pPr lvl="3" eaLnBrk="1" latinLnBrk="0" hangingPunct="1"/>
            <a:r>
              <a:rPr lang="en-US" dirty="0"/>
              <a:t>Fourth level</a:t>
            </a:r>
          </a:p>
          <a:p>
            <a:pPr lvl="4" eaLnBrk="1" latinLnBrk="0" hangingPunct="1"/>
            <a:r>
              <a:rPr lang="en-US" dirty="0"/>
              <a:t>Fifth level</a:t>
            </a:r>
            <a:endParaRPr kumimoji="0" lang="en-US" dirty="0"/>
          </a:p>
        </p:txBody>
      </p:sp>
      <p:sp>
        <p:nvSpPr>
          <p:cNvPr id="7" name="Title 1"/>
          <p:cNvSpPr txBox="1">
            <a:spLocks/>
          </p:cNvSpPr>
          <p:nvPr userDrawn="1"/>
        </p:nvSpPr>
        <p:spPr>
          <a:xfrm>
            <a:off x="0" y="-23409"/>
            <a:ext cx="8121080" cy="356065"/>
          </a:xfrm>
          <a:prstGeom prst="rect">
            <a:avLst/>
          </a:prstGeom>
        </p:spPr>
        <p:txBody>
          <a:bodyPr vert="horz" anchor="ctr"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0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200" i="1" dirty="0" err="1">
                <a:solidFill>
                  <a:schemeClr val="bg1"/>
                </a:solidFill>
              </a:rPr>
              <a:t>Perancangan</a:t>
            </a:r>
            <a:r>
              <a:rPr lang="en-US" sz="1200" i="1" dirty="0">
                <a:solidFill>
                  <a:schemeClr val="bg1"/>
                </a:solidFill>
              </a:rPr>
              <a:t> Basis Data</a:t>
            </a:r>
          </a:p>
        </p:txBody>
      </p:sp>
    </p:spTree>
    <p:extLst>
      <p:ext uri="{BB962C8B-B14F-4D97-AF65-F5344CB8AC3E}">
        <p14:creationId xmlns:p14="http://schemas.microsoft.com/office/powerpoint/2010/main" val="14144355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1981200"/>
            <a:ext cx="7772400" cy="1362075"/>
          </a:xfrm>
        </p:spPr>
        <p:txBody>
          <a:bodyPr anchor="b">
            <a:noAutofit/>
          </a:bodyPr>
          <a:lstStyle>
            <a:lvl1pPr algn="l">
              <a:buNone/>
              <a:defRPr sz="4300" b="1" cap="none" baseline="0">
                <a:ln w="12700">
                  <a:solidFill>
                    <a:schemeClr val="accent2">
                      <a:shade val="90000"/>
                      <a:satMod val="150000"/>
                    </a:schemeClr>
                  </a:solidFill>
                </a:ln>
                <a:solidFill>
                  <a:srgbClr val="FFFFFF"/>
                </a:solidFill>
                <a:effectLst>
                  <a:outerShdw blurRad="38100" dist="381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367088"/>
            <a:ext cx="7772400" cy="1509712"/>
          </a:xfrm>
        </p:spPr>
        <p:txBody>
          <a:bodyPr anchor="t"/>
          <a:lstStyle>
            <a:lvl1pPr marL="45720" indent="0">
              <a:buNone/>
              <a:defRPr sz="2100" b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1513410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42491047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1143000"/>
            <a:ext cx="8382000" cy="1069848"/>
          </a:xfrm>
        </p:spPr>
        <p:txBody>
          <a:bodyPr anchor="ctr"/>
          <a:lstStyle>
            <a:lvl1pPr>
              <a:defRPr sz="4000" b="0" i="0" cap="none" baseline="0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1000" y="2244970"/>
            <a:ext cx="4041648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721225" y="2244970"/>
            <a:ext cx="4041775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381000" y="2708519"/>
            <a:ext cx="4041648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18304" y="2708519"/>
            <a:ext cx="4041775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32255534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9848"/>
          </a:xfrm>
        </p:spPr>
        <p:txBody>
          <a:bodyPr anchor="ctr"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0138996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6586536" y="612648"/>
            <a:ext cx="957264" cy="457200"/>
          </a:xfrm>
          <a:prstGeom prst="rect">
            <a:avLst/>
          </a:prstGeom>
        </p:spPr>
        <p:txBody>
          <a:bodyPr/>
          <a:lstStyle/>
          <a:p>
            <a:fld id="{C815B4FD-92E0-4978-907F-923BCA868FE5}" type="datetimeFigureOut">
              <a:rPr lang="id-ID" smtClean="0"/>
              <a:t>08/11/2020</a:t>
            </a:fld>
            <a:endParaRPr lang="id-ID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780596" y="726316"/>
            <a:ext cx="1325880" cy="457200"/>
          </a:xfrm>
          <a:prstGeom prst="rect">
            <a:avLst/>
          </a:prstGeom>
        </p:spPr>
        <p:txBody>
          <a:bodyPr/>
          <a:lstStyle/>
          <a:p>
            <a:endParaRPr lang="id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174736" y="2272"/>
            <a:ext cx="762000" cy="365760"/>
          </a:xfrm>
          <a:prstGeom prst="rect">
            <a:avLst/>
          </a:prstGeom>
        </p:spPr>
        <p:txBody>
          <a:bodyPr/>
          <a:lstStyle/>
          <a:p>
            <a:fld id="{0D71EAF9-DB67-464C-8987-984D7DE842F6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1022627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53496" y="1101970"/>
            <a:ext cx="3383280" cy="877824"/>
          </a:xfrm>
        </p:spPr>
        <p:txBody>
          <a:bodyPr anchor="b"/>
          <a:lstStyle>
            <a:lvl1pPr algn="l">
              <a:buNone/>
              <a:defRPr sz="1800" b="1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5353496" y="2010727"/>
            <a:ext cx="3383280" cy="4617720"/>
          </a:xfrm>
        </p:spPr>
        <p:txBody>
          <a:bodyPr/>
          <a:lstStyle>
            <a:lvl1pPr marL="9144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152400" y="776287"/>
            <a:ext cx="5102352" cy="58521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174736" y="2272"/>
            <a:ext cx="762000" cy="365760"/>
          </a:xfrm>
          <a:prstGeom prst="rect">
            <a:avLst/>
          </a:prstGeom>
        </p:spPr>
        <p:txBody>
          <a:bodyPr/>
          <a:lstStyle/>
          <a:p>
            <a:fld id="{0D71EAF9-DB67-464C-8987-984D7DE842F6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6779965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40434" y="1109160"/>
            <a:ext cx="586803" cy="4681637"/>
          </a:xfrm>
        </p:spPr>
        <p:txBody>
          <a:bodyPr vert="vert270" lIns="45720" tIns="0" rIns="45720" anchor="t"/>
          <a:lstStyle>
            <a:lvl1pPr algn="ctr">
              <a:buNone/>
              <a:defRPr sz="2000" b="1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03671" y="1143000"/>
            <a:ext cx="4572000" cy="4572000"/>
          </a:xfrm>
          <a:solidFill>
            <a:srgbClr val="EAEAEA"/>
          </a:solidFill>
          <a:ln w="50800">
            <a:solidFill>
              <a:srgbClr val="FFFFFF"/>
            </a:solidFill>
            <a:miter lim="800000"/>
          </a:ln>
          <a:effectLst>
            <a:outerShdw blurRad="57150" dist="31750" dir="4800000" algn="tl" rotWithShape="0">
              <a:srgbClr val="000000">
                <a:alpha val="2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2540">
            <a:bevelT w="25400" h="19050"/>
            <a:contourClr>
              <a:srgbClr val="AEAEAE"/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88443" y="3274308"/>
            <a:ext cx="2590800" cy="2516489"/>
          </a:xfrm>
        </p:spPr>
        <p:txBody>
          <a:bodyPr lIns="0" tIns="0" rIns="45720" anchor="t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3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174736" y="2272"/>
            <a:ext cx="762000" cy="365760"/>
          </a:xfrm>
          <a:prstGeom prst="rect">
            <a:avLst/>
          </a:prstGeom>
        </p:spPr>
        <p:txBody>
          <a:bodyPr/>
          <a:lstStyle/>
          <a:p>
            <a:fld id="{0D71EAF9-DB67-464C-8987-984D7DE842F6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6990223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ctangle 27"/>
          <p:cNvSpPr/>
          <p:nvPr/>
        </p:nvSpPr>
        <p:spPr>
          <a:xfrm>
            <a:off x="1" y="366818"/>
            <a:ext cx="9144000" cy="84407"/>
          </a:xfrm>
          <a:prstGeom prst="rect">
            <a:avLst/>
          </a:prstGeom>
          <a:solidFill>
            <a:srgbClr val="00B050">
              <a:alpha val="5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Rectangle 28"/>
          <p:cNvSpPr/>
          <p:nvPr/>
        </p:nvSpPr>
        <p:spPr>
          <a:xfrm>
            <a:off x="0" y="-1"/>
            <a:ext cx="9144000" cy="310663"/>
          </a:xfrm>
          <a:prstGeom prst="rect">
            <a:avLst/>
          </a:prstGeom>
          <a:solidFill>
            <a:srgbClr val="C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0" name="Rectangle 29"/>
          <p:cNvSpPr/>
          <p:nvPr/>
        </p:nvSpPr>
        <p:spPr>
          <a:xfrm>
            <a:off x="0" y="308276"/>
            <a:ext cx="9144001" cy="91441"/>
          </a:xfrm>
          <a:prstGeom prst="rect">
            <a:avLst/>
          </a:prstGeom>
          <a:solidFill>
            <a:srgbClr val="0070C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1" name="Rectangle 30"/>
          <p:cNvSpPr/>
          <p:nvPr/>
        </p:nvSpPr>
        <p:spPr>
          <a:xfrm flipV="1">
            <a:off x="5410182" y="360246"/>
            <a:ext cx="3733819" cy="91087"/>
          </a:xfrm>
          <a:prstGeom prst="rect">
            <a:avLst/>
          </a:prstGeom>
          <a:solidFill>
            <a:srgbClr val="0070C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2" name="Rectangle 31"/>
          <p:cNvSpPr/>
          <p:nvPr/>
        </p:nvSpPr>
        <p:spPr>
          <a:xfrm flipV="1">
            <a:off x="5410200" y="440112"/>
            <a:ext cx="3733801" cy="180035"/>
          </a:xfrm>
          <a:prstGeom prst="rect">
            <a:avLst/>
          </a:prstGeom>
          <a:solidFill>
            <a:srgbClr val="00B050">
              <a:alpha val="5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 useBgFill="1">
        <p:nvSpPr>
          <p:cNvPr id="33" name="Rounded Rectangle 32"/>
          <p:cNvSpPr/>
          <p:nvPr/>
        </p:nvSpPr>
        <p:spPr bwMode="white">
          <a:xfrm>
            <a:off x="5407339" y="497504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 useBgFill="1">
        <p:nvSpPr>
          <p:cNvPr id="34" name="Rounded Rectangle 33"/>
          <p:cNvSpPr/>
          <p:nvPr/>
        </p:nvSpPr>
        <p:spPr bwMode="white">
          <a:xfrm>
            <a:off x="7373646" y="58894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5" name="Rectangle 34"/>
          <p:cNvSpPr/>
          <p:nvPr/>
        </p:nvSpPr>
        <p:spPr bwMode="invGray">
          <a:xfrm>
            <a:off x="9084966" y="-2001"/>
            <a:ext cx="57626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6" name="Rectangle 35"/>
          <p:cNvSpPr/>
          <p:nvPr/>
        </p:nvSpPr>
        <p:spPr bwMode="invGray">
          <a:xfrm>
            <a:off x="9044481" y="-2001"/>
            <a:ext cx="27432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7" name="Rectangle 36"/>
          <p:cNvSpPr/>
          <p:nvPr/>
        </p:nvSpPr>
        <p:spPr bwMode="invGray">
          <a:xfrm>
            <a:off x="9025428" y="-2001"/>
            <a:ext cx="9144" cy="621792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8" name="Rectangle 37"/>
          <p:cNvSpPr/>
          <p:nvPr/>
        </p:nvSpPr>
        <p:spPr bwMode="invGray">
          <a:xfrm>
            <a:off x="8975423" y="-2001"/>
            <a:ext cx="27432" cy="621792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9" name="Rectangle 38"/>
          <p:cNvSpPr/>
          <p:nvPr/>
        </p:nvSpPr>
        <p:spPr bwMode="invGray">
          <a:xfrm>
            <a:off x="8915677" y="380"/>
            <a:ext cx="54864" cy="585216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40" name="Rectangle 39"/>
          <p:cNvSpPr/>
          <p:nvPr/>
        </p:nvSpPr>
        <p:spPr bwMode="invGray">
          <a:xfrm>
            <a:off x="8873475" y="380"/>
            <a:ext cx="9144" cy="585216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71616" y="455873"/>
            <a:ext cx="8229600" cy="54864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 dirty="0"/>
              <a:t>Click to edit Master title style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752600"/>
            <a:ext cx="8229600" cy="4515648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dirty="0"/>
              <a:t>Click to edit Master text styles</a:t>
            </a:r>
          </a:p>
          <a:p>
            <a:pPr lvl="1" eaLnBrk="1" latinLnBrk="0" hangingPunct="1"/>
            <a:r>
              <a:rPr kumimoji="0" lang="en-US" dirty="0"/>
              <a:t>Second level</a:t>
            </a:r>
          </a:p>
          <a:p>
            <a:pPr lvl="2" eaLnBrk="1" latinLnBrk="0" hangingPunct="1"/>
            <a:r>
              <a:rPr kumimoji="0" lang="en-US" dirty="0"/>
              <a:t>Third level</a:t>
            </a:r>
          </a:p>
          <a:p>
            <a:pPr lvl="3" eaLnBrk="1" latinLnBrk="0" hangingPunct="1"/>
            <a:r>
              <a:rPr kumimoji="0" lang="en-US" dirty="0"/>
              <a:t>Fourth level</a:t>
            </a:r>
          </a:p>
          <a:p>
            <a:pPr lvl="4" eaLnBrk="1" latinLnBrk="0" hangingPunct="1"/>
            <a:r>
              <a:rPr kumimoji="0" lang="en-US" dirty="0"/>
              <a:t>Fifth level</a:t>
            </a:r>
          </a:p>
        </p:txBody>
      </p:sp>
      <p:pic>
        <p:nvPicPr>
          <p:cNvPr id="20" name="Picture 19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44408" y="5949280"/>
            <a:ext cx="914400" cy="9189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56401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sz="2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65760" indent="-256032" algn="l" rtl="0" eaLnBrk="1" latinLnBrk="0" hangingPunct="1">
        <a:spcBef>
          <a:spcPts val="300"/>
        </a:spcBef>
        <a:buClr>
          <a:schemeClr val="accent3"/>
        </a:buClr>
        <a:buFont typeface="Georgia"/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658368" indent="-246888" algn="l" rtl="0" eaLnBrk="1" latinLnBrk="0" hangingPunct="1">
        <a:spcBef>
          <a:spcPts val="300"/>
        </a:spcBef>
        <a:buClr>
          <a:schemeClr val="accent2"/>
        </a:buClr>
        <a:buFont typeface="Georgia"/>
        <a:buChar char="▫"/>
        <a:defRPr kumimoji="0" sz="18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923544" indent="-219456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16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179576" indent="-201168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16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38988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400" kern="1200">
          <a:solidFill>
            <a:schemeClr val="accent3"/>
          </a:solidFill>
          <a:latin typeface="+mn-lt"/>
          <a:ea typeface="+mn-ea"/>
          <a:cs typeface="+mn-cs"/>
        </a:defRPr>
      </a:lvl5pPr>
      <a:lvl6pPr marL="1609344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800" kern="1200">
          <a:solidFill>
            <a:schemeClr val="accent3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600" kern="1200">
          <a:solidFill>
            <a:schemeClr val="accent3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500" kern="1200">
          <a:solidFill>
            <a:schemeClr val="accent3"/>
          </a:solidFill>
          <a:latin typeface="+mn-lt"/>
          <a:ea typeface="+mn-ea"/>
          <a:cs typeface="+mn-cs"/>
        </a:defRPr>
      </a:lvl8pPr>
      <a:lvl9pPr marL="224028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400" kern="1200" baseline="0">
          <a:solidFill>
            <a:schemeClr val="accent3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w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9.emf"/><Relationship Id="rId4" Type="http://schemas.openxmlformats.org/officeDocument/2006/relationships/oleObject" Target="../embeddings/oleObject1.bin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wmf"/><Relationship Id="rId3" Type="http://schemas.openxmlformats.org/officeDocument/2006/relationships/image" Target="../media/image10.jpeg"/><Relationship Id="rId7" Type="http://schemas.openxmlformats.org/officeDocument/2006/relationships/image" Target="../media/image14.w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wmf"/><Relationship Id="rId5" Type="http://schemas.openxmlformats.org/officeDocument/2006/relationships/image" Target="../media/image12.wmf"/><Relationship Id="rId4" Type="http://schemas.openxmlformats.org/officeDocument/2006/relationships/image" Target="../media/image11.wmf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e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hyperlink" Target="Database%20Design%20-%2008%20-%20Contoh%20Spesifikasi%20Use%20Case%20.doc" TargetMode="Externa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em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em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em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emf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4400" dirty="0"/>
              <a:t>Requirement Analysis &amp; Use Case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sz="1800" dirty="0" err="1"/>
              <a:t>Perancangan</a:t>
            </a:r>
            <a:r>
              <a:rPr lang="en-US" sz="1800" dirty="0"/>
              <a:t> Basis Data</a:t>
            </a:r>
          </a:p>
        </p:txBody>
      </p:sp>
      <p:sp>
        <p:nvSpPr>
          <p:cNvPr id="10" name="Date Placeholder 6"/>
          <p:cNvSpPr>
            <a:spLocks noGrp="1"/>
          </p:cNvSpPr>
          <p:nvPr>
            <p:ph type="dt" sz="half" idx="4294967295"/>
          </p:nvPr>
        </p:nvSpPr>
        <p:spPr>
          <a:xfrm>
            <a:off x="0" y="6356350"/>
            <a:ext cx="2590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11" name="Slide Number Placeholder 7"/>
          <p:cNvSpPr>
            <a:spLocks noGrp="1"/>
          </p:cNvSpPr>
          <p:nvPr>
            <p:ph type="sldNum" sz="quarter" idx="4294967295"/>
          </p:nvPr>
        </p:nvSpPr>
        <p:spPr>
          <a:xfrm>
            <a:off x="70104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56524A2-1DDE-4CC8-AD9C-EA4094C56FD8}" type="slidenum">
              <a:rPr lang="en-US" smtClean="0"/>
              <a:t>1</a:t>
            </a:fld>
            <a:endParaRPr lang="en-US" dirty="0"/>
          </a:p>
        </p:txBody>
      </p:sp>
      <p:sp>
        <p:nvSpPr>
          <p:cNvPr id="12" name="Footer Placeholder 8"/>
          <p:cNvSpPr>
            <a:spLocks noGrp="1"/>
          </p:cNvSpPr>
          <p:nvPr>
            <p:ph type="ftr" sz="quarter" idx="4294967295"/>
          </p:nvPr>
        </p:nvSpPr>
        <p:spPr>
          <a:xfrm>
            <a:off x="5791200" y="6356350"/>
            <a:ext cx="3352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Requirement Analysis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E543D7C6-F03B-426E-AA35-6F7C911CEB4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70104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56524A2-1DDE-4CC8-AD9C-EA4094C56FD8}" type="slidenum">
              <a:rPr smtClean="0"/>
              <a:pPr/>
              <a:t>10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44240836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Fase dalam Pengembangan System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4294967295"/>
          </p:nvPr>
        </p:nvSpPr>
        <p:spPr>
          <a:xfrm>
            <a:off x="0" y="6356350"/>
            <a:ext cx="2590800" cy="365125"/>
          </a:xfrm>
          <a:prstGeom prst="rect">
            <a:avLst/>
          </a:prstGeom>
        </p:spPr>
        <p:txBody>
          <a:bodyPr/>
          <a:lstStyle/>
          <a:p>
            <a:endParaRPr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294967295"/>
          </p:nvPr>
        </p:nvSpPr>
        <p:spPr>
          <a:xfrm>
            <a:off x="5791200" y="6356350"/>
            <a:ext cx="3352800" cy="365125"/>
          </a:xfrm>
          <a:prstGeom prst="rect">
            <a:avLst/>
          </a:prstGeom>
        </p:spPr>
        <p:txBody>
          <a:bodyPr/>
          <a:lstStyle/>
          <a:p>
            <a:endParaRPr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70104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56524A2-1DDE-4CC8-AD9C-EA4094C56FD8}" type="slidenum">
              <a:rPr smtClean="0"/>
              <a:pPr/>
              <a:t>11</a:t>
            </a:fld>
            <a:endParaRPr dirty="0"/>
          </a:p>
        </p:txBody>
      </p:sp>
      <p:graphicFrame>
        <p:nvGraphicFramePr>
          <p:cNvPr id="7" name="Group 82"/>
          <p:cNvGraphicFramePr>
            <a:graphicFrameLocks noGrp="1"/>
          </p:cNvGraphicFramePr>
          <p:nvPr/>
        </p:nvGraphicFramePr>
        <p:xfrm>
          <a:off x="685801" y="1633411"/>
          <a:ext cx="7848599" cy="4462589"/>
        </p:xfrm>
        <a:graphic>
          <a:graphicData uri="http://schemas.openxmlformats.org/drawingml/2006/table">
            <a:tbl>
              <a:tblPr/>
              <a:tblGrid>
                <a:gridCol w="210389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08825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5644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7655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Arial" charset="0"/>
                        </a:rPr>
                        <a:t>Phase</a:t>
                      </a:r>
                    </a:p>
                  </a:txBody>
                  <a:tcPr marL="34749" marR="34749" marT="34749" marB="34749" anchor="ctr" horzOverflow="overflow">
                    <a:lnL w="12700" cap="flat" cmpd="sng" algn="ctr">
                      <a:solidFill>
                        <a:srgbClr val="5F5F5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F5F5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F5F5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F5F5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Arial" charset="0"/>
                        </a:rPr>
                        <a:t>Actions</a:t>
                      </a:r>
                    </a:p>
                  </a:txBody>
                  <a:tcPr marL="34749" marR="34749" marT="34749" marB="34749" anchor="ctr" horzOverflow="overflow">
                    <a:lnL w="12700" cap="flat" cmpd="sng" algn="ctr">
                      <a:solidFill>
                        <a:srgbClr val="5F5F5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F5F5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F5F5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F5F5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Arial" charset="0"/>
                        </a:rPr>
                        <a:t>Outcome</a:t>
                      </a:r>
                    </a:p>
                  </a:txBody>
                  <a:tcPr marL="34749" marR="34749" marT="34749" marB="34749" anchor="ctr" horzOverflow="overflow">
                    <a:lnL w="12700" cap="flat" cmpd="sng" algn="ctr">
                      <a:solidFill>
                        <a:srgbClr val="5F5F5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F5F5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F5F5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F5F5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5430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Initiation</a:t>
                      </a:r>
                    </a:p>
                  </a:txBody>
                  <a:tcPr marL="34749" marR="34749" marT="34749" marB="34749" anchor="ctr" horzOverflow="overflow">
                    <a:lnL w="12700" cap="flat" cmpd="sng" algn="ctr">
                      <a:solidFill>
                        <a:srgbClr val="5F5F5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F5F5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F5F5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F5F5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Membuat / membentuk kebutuhan bisnis</a:t>
                      </a:r>
                    </a:p>
                  </a:txBody>
                  <a:tcPr marL="34749" marR="34749" marT="34749" marB="34749" anchor="ctr" horzOverflow="overflow">
                    <a:lnL w="12700" cap="flat" cmpd="sng" algn="ctr">
                      <a:solidFill>
                        <a:srgbClr val="5F5F5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F5F5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F5F5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F5F5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Business documents</a:t>
                      </a:r>
                    </a:p>
                  </a:txBody>
                  <a:tcPr marL="34749" marR="34749" marT="34749" marB="34749" anchor="ctr" horzOverflow="overflow">
                    <a:lnL w="12700" cap="flat" cmpd="sng" algn="ctr">
                      <a:solidFill>
                        <a:srgbClr val="5F5F5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F5F5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F5F5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F5F5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5430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Analysis</a:t>
                      </a:r>
                    </a:p>
                  </a:txBody>
                  <a:tcPr marL="34749" marR="34749" marT="34749" marB="34749" anchor="ctr" horzOverflow="overflow">
                    <a:lnL w="12700" cap="flat" cmpd="sng" algn="ctr">
                      <a:solidFill>
                        <a:srgbClr val="5F5F5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F5F5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F5F5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F5F5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Interview stakeholders, Eksplorasi lingkungan sistem</a:t>
                      </a:r>
                    </a:p>
                  </a:txBody>
                  <a:tcPr marL="34749" marR="34749" marT="34749" marB="34749" anchor="ctr" horzOverflow="overflow">
                    <a:lnL w="12700" cap="flat" cmpd="sng" algn="ctr">
                      <a:solidFill>
                        <a:srgbClr val="5F5F5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F5F5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F5F5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F5F5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Organized documentation</a:t>
                      </a:r>
                    </a:p>
                  </a:txBody>
                  <a:tcPr marL="34749" marR="34749" marT="34749" marB="34749" anchor="ctr" horzOverflow="overflow">
                    <a:lnL w="12700" cap="flat" cmpd="sng" algn="ctr">
                      <a:solidFill>
                        <a:srgbClr val="5F5F5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F5F5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F5F5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F5F5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5277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Specification</a:t>
                      </a:r>
                    </a:p>
                  </a:txBody>
                  <a:tcPr marL="34749" marR="34749" marT="34749" marB="34749" anchor="ctr" horzOverflow="overflow">
                    <a:lnL w="12700" cap="flat" cmpd="sng" algn="ctr">
                      <a:solidFill>
                        <a:srgbClr val="5F5F5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F5F5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F5F5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F5F5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Analisa aspek rekayasa sistem, membuat konsep sistem</a:t>
                      </a:r>
                    </a:p>
                  </a:txBody>
                  <a:tcPr marL="34749" marR="34749" marT="34749" marB="34749" anchor="ctr" horzOverflow="overflow">
                    <a:lnL w="12700" cap="flat" cmpd="sng" algn="ctr">
                      <a:solidFill>
                        <a:srgbClr val="5F5F5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F5F5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F5F5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F5F5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Logical System Model</a:t>
                      </a:r>
                    </a:p>
                  </a:txBody>
                  <a:tcPr marL="34749" marR="34749" marT="34749" marB="34749" anchor="ctr" horzOverflow="overflow">
                    <a:lnL w="12700" cap="flat" cmpd="sng" algn="ctr">
                      <a:solidFill>
                        <a:srgbClr val="5F5F5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F5F5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F5F5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F5F5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5277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Implementation</a:t>
                      </a:r>
                    </a:p>
                  </a:txBody>
                  <a:tcPr marL="34749" marR="34749" marT="34749" marB="34749" anchor="ctr" horzOverflow="overflow">
                    <a:lnL w="12700" cap="flat" cmpd="sng" algn="ctr">
                      <a:solidFill>
                        <a:srgbClr val="5F5F5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F5F5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F5F5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F5F5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Program, build, unit-testing, integrasi, dokumentasi</a:t>
                      </a:r>
                    </a:p>
                  </a:txBody>
                  <a:tcPr marL="34749" marR="34749" marT="34749" marB="34749" anchor="ctr" horzOverflow="overflow">
                    <a:lnL w="12700" cap="flat" cmpd="sng" algn="ctr">
                      <a:solidFill>
                        <a:srgbClr val="5F5F5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F5F5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F5F5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F5F5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Testable system</a:t>
                      </a:r>
                    </a:p>
                  </a:txBody>
                  <a:tcPr marL="34749" marR="34749" marT="34749" marB="34749" anchor="ctr" horzOverflow="overflow">
                    <a:lnL w="12700" cap="flat" cmpd="sng" algn="ctr">
                      <a:solidFill>
                        <a:srgbClr val="5F5F5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F5F5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F5F5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F5F5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71756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Testing &amp; Integration</a:t>
                      </a:r>
                    </a:p>
                  </a:txBody>
                  <a:tcPr marL="34749" marR="34749" marT="34749" marB="34749" anchor="ctr" horzOverflow="overflow">
                    <a:lnL w="12700" cap="flat" cmpd="sng" algn="ctr">
                      <a:solidFill>
                        <a:srgbClr val="5F5F5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F5F5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F5F5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F5F5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Integrasi seluruh komponen, verifikasi, validasi, instalasi, panduan </a:t>
                      </a:r>
                    </a:p>
                  </a:txBody>
                  <a:tcPr marL="34749" marR="34749" marT="34749" marB="34749" anchor="ctr" horzOverflow="overflow">
                    <a:lnL w="12700" cap="flat" cmpd="sng" algn="ctr">
                      <a:solidFill>
                        <a:srgbClr val="5F5F5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F5F5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F5F5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F5F5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Testing results, Working sys</a:t>
                      </a:r>
                    </a:p>
                  </a:txBody>
                  <a:tcPr marL="34749" marR="34749" marT="34749" marB="34749" anchor="ctr" horzOverflow="overflow">
                    <a:lnL w="12700" cap="flat" cmpd="sng" algn="ctr">
                      <a:solidFill>
                        <a:srgbClr val="5F5F5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F5F5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F5F5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F5F5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65430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Maintenance</a:t>
                      </a:r>
                    </a:p>
                  </a:txBody>
                  <a:tcPr marL="34749" marR="34749" marT="34749" marB="34749" anchor="ctr" horzOverflow="overflow">
                    <a:lnL w="12700" cap="flat" cmpd="sng" algn="ctr">
                      <a:solidFill>
                        <a:srgbClr val="5F5F5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F5F5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F5F5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F5F5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Bug fixes, modifikasi, adaptasi</a:t>
                      </a:r>
                    </a:p>
                  </a:txBody>
                  <a:tcPr marL="34749" marR="34749" marT="34749" marB="34749" anchor="ctr" horzOverflow="overflow">
                    <a:lnL w="12700" cap="flat" cmpd="sng" algn="ctr">
                      <a:solidFill>
                        <a:srgbClr val="5F5F5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F5F5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F5F5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F5F5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System versions</a:t>
                      </a:r>
                    </a:p>
                  </a:txBody>
                  <a:tcPr marL="34749" marR="34749" marT="34749" marB="34749" anchor="ctr" horzOverflow="overflow">
                    <a:lnL w="12700" cap="flat" cmpd="sng" algn="ctr">
                      <a:solidFill>
                        <a:srgbClr val="5F5F5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F5F5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F5F5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F5F5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4922515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Use Case untuk Requirement Analysis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/>
              <a:t>Use case diagram digunakan pada </a:t>
            </a:r>
            <a:r>
              <a:rPr lang="en-US" b="1" i="1"/>
              <a:t>fase awal </a:t>
            </a:r>
            <a:r>
              <a:rPr lang="en-US"/>
              <a:t>dalam suatu proyek pengembangan software.</a:t>
            </a:r>
          </a:p>
          <a:p>
            <a:r>
              <a:rPr lang="en-US"/>
              <a:t>fokus pada menentukan </a:t>
            </a:r>
            <a:r>
              <a:rPr lang="en-US" b="1" i="1"/>
              <a:t>bagaimana pengguna eksternal berinteraksi dengan sistem</a:t>
            </a:r>
            <a:r>
              <a:rPr lang="en-US"/>
              <a:t>, bukan untuk menentukan bagaimana sistem harus menyelesaikan tugas-tugas.</a:t>
            </a:r>
          </a:p>
          <a:p>
            <a:r>
              <a:rPr lang="en-US"/>
              <a:t>Menggunakan Use case merupakan cara yang baik untuk </a:t>
            </a:r>
            <a:r>
              <a:rPr lang="en-US" b="1" i="1"/>
              <a:t>mengekspresikan kebutuhan fungsional dari sistem perangkat lunak</a:t>
            </a:r>
            <a:r>
              <a:rPr lang="en-US"/>
              <a:t>, use case intuitif dan mudah dimengerti sehingga use case dapat digunakan dalam negosiasi dengan non-programmer.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4294967295"/>
          </p:nvPr>
        </p:nvSpPr>
        <p:spPr>
          <a:xfrm>
            <a:off x="0" y="6356350"/>
            <a:ext cx="2590800" cy="365125"/>
          </a:xfrm>
          <a:prstGeom prst="rect">
            <a:avLst/>
          </a:prstGeom>
        </p:spPr>
        <p:txBody>
          <a:bodyPr/>
          <a:lstStyle/>
          <a:p>
            <a:endParaRPr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294967295"/>
          </p:nvPr>
        </p:nvSpPr>
        <p:spPr>
          <a:xfrm>
            <a:off x="5791200" y="6356350"/>
            <a:ext cx="3352800" cy="365125"/>
          </a:xfrm>
          <a:prstGeom prst="rect">
            <a:avLst/>
          </a:prstGeom>
        </p:spPr>
        <p:txBody>
          <a:bodyPr/>
          <a:lstStyle/>
          <a:p>
            <a:endParaRPr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70104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56524A2-1DDE-4CC8-AD9C-EA4094C56FD8}" type="slidenum">
              <a:rPr smtClean="0"/>
              <a:pPr/>
              <a:t>12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08388949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Sumber-sumber untuk Membuat Model Kebutuhan Bisnis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/>
              <a:t>Kebutuhan awal berasal dari user, didapat melalui:</a:t>
            </a:r>
          </a:p>
          <a:p>
            <a:pPr lvl="1"/>
            <a:r>
              <a:rPr lang="en-US"/>
              <a:t>Dokumen, such as RFI (Request for Information)/RFP (Request for Proposal)</a:t>
            </a:r>
          </a:p>
          <a:p>
            <a:pPr lvl="1"/>
            <a:r>
              <a:rPr lang="en-US"/>
              <a:t>Meetings, laporan-laporan</a:t>
            </a:r>
          </a:p>
          <a:p>
            <a:pPr lvl="1"/>
            <a:endParaRPr lang="en-US"/>
          </a:p>
          <a:p>
            <a:r>
              <a:rPr lang="en-US"/>
              <a:t>Kebutuhan selanjutnya datang dari analis, setelah mempelajari:</a:t>
            </a:r>
          </a:p>
          <a:p>
            <a:pPr lvl="1"/>
            <a:r>
              <a:rPr lang="en-US"/>
              <a:t>Batasan dan harga</a:t>
            </a:r>
          </a:p>
          <a:p>
            <a:pPr lvl="1"/>
            <a:r>
              <a:rPr lang="en-US"/>
              <a:t>Feasibility (technological, organizational etc)</a:t>
            </a:r>
          </a:p>
          <a:p>
            <a:pPr lvl="1"/>
            <a:r>
              <a:rPr lang="en-US"/>
              <a:t>Prototypes</a:t>
            </a:r>
          </a:p>
          <a:p>
            <a:pPr lvl="1"/>
            <a:endParaRPr lang="en-US"/>
          </a:p>
          <a:p>
            <a:r>
              <a:rPr lang="en-US"/>
              <a:t>Kebutuhan yang final akan terbentuk setelah melalui suatu proses iteratif. </a:t>
            </a:r>
            <a:endParaRPr lang="he-IL"/>
          </a:p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4294967295"/>
          </p:nvPr>
        </p:nvSpPr>
        <p:spPr>
          <a:xfrm>
            <a:off x="0" y="6356350"/>
            <a:ext cx="2590800" cy="365125"/>
          </a:xfrm>
          <a:prstGeom prst="rect">
            <a:avLst/>
          </a:prstGeom>
        </p:spPr>
        <p:txBody>
          <a:bodyPr/>
          <a:lstStyle/>
          <a:p>
            <a:endParaRPr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294967295"/>
          </p:nvPr>
        </p:nvSpPr>
        <p:spPr>
          <a:xfrm>
            <a:off x="5791200" y="6356350"/>
            <a:ext cx="3352800" cy="365125"/>
          </a:xfrm>
          <a:prstGeom prst="rect">
            <a:avLst/>
          </a:prstGeom>
        </p:spPr>
        <p:txBody>
          <a:bodyPr/>
          <a:lstStyle/>
          <a:p>
            <a:endParaRPr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70104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56524A2-1DDE-4CC8-AD9C-EA4094C56FD8}" type="slidenum">
              <a:rPr smtClean="0"/>
              <a:pPr/>
              <a:t>13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23700765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Requirements vs. Design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3657600" cy="4525963"/>
          </a:xfrm>
        </p:spPr>
        <p:txBody>
          <a:bodyPr>
            <a:normAutofit/>
          </a:bodyPr>
          <a:lstStyle/>
          <a:p>
            <a:r>
              <a:rPr lang="en-US" sz="2400"/>
              <a:t>Requirements:</a:t>
            </a:r>
          </a:p>
          <a:p>
            <a:pPr lvl="1"/>
            <a:r>
              <a:rPr lang="en-US" sz="2400" b="1"/>
              <a:t>What</a:t>
            </a:r>
            <a:r>
              <a:rPr lang="en-US" sz="2400"/>
              <a:t> the system should do</a:t>
            </a:r>
          </a:p>
          <a:p>
            <a:pPr lvl="1"/>
            <a:r>
              <a:rPr lang="en-US" sz="2400"/>
              <a:t>More abstract</a:t>
            </a:r>
          </a:p>
          <a:p>
            <a:pPr lvl="1"/>
            <a:endParaRPr lang="en-US" sz="2400"/>
          </a:p>
          <a:p>
            <a:pPr lvl="1"/>
            <a:endParaRPr lang="en-US" sz="2400"/>
          </a:p>
          <a:p>
            <a:endParaRPr lang="en-US" sz="2400"/>
          </a:p>
          <a:p>
            <a:r>
              <a:rPr lang="en-US" sz="2400"/>
              <a:t>Design:</a:t>
            </a:r>
          </a:p>
          <a:p>
            <a:pPr lvl="1"/>
            <a:r>
              <a:rPr lang="en-US" sz="2400" b="1"/>
              <a:t>How</a:t>
            </a:r>
            <a:r>
              <a:rPr lang="en-US" sz="2400"/>
              <a:t> the system should do it</a:t>
            </a:r>
          </a:p>
          <a:p>
            <a:pPr lvl="1"/>
            <a:r>
              <a:rPr lang="en-US" sz="2400"/>
              <a:t>More detailed</a:t>
            </a:r>
          </a:p>
          <a:p>
            <a:pPr marL="0" indent="0">
              <a:buNone/>
            </a:pPr>
            <a:endParaRPr lang="en-US" sz="240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4294967295"/>
          </p:nvPr>
        </p:nvSpPr>
        <p:spPr>
          <a:xfrm>
            <a:off x="0" y="6356350"/>
            <a:ext cx="2590800" cy="365125"/>
          </a:xfrm>
          <a:prstGeom prst="rect">
            <a:avLst/>
          </a:prstGeom>
        </p:spPr>
        <p:txBody>
          <a:bodyPr/>
          <a:lstStyle/>
          <a:p>
            <a:endParaRPr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294967295"/>
          </p:nvPr>
        </p:nvSpPr>
        <p:spPr>
          <a:xfrm>
            <a:off x="5791200" y="6356350"/>
            <a:ext cx="3352800" cy="365125"/>
          </a:xfrm>
          <a:prstGeom prst="rect">
            <a:avLst/>
          </a:prstGeom>
        </p:spPr>
        <p:txBody>
          <a:bodyPr/>
          <a:lstStyle/>
          <a:p>
            <a:endParaRPr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70104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56524A2-1DDE-4CC8-AD9C-EA4094C56FD8}" type="slidenum">
              <a:rPr smtClean="0"/>
              <a:pPr/>
              <a:t>14</a:t>
            </a:fld>
            <a:endParaRPr dirty="0"/>
          </a:p>
        </p:txBody>
      </p:sp>
      <p:pic>
        <p:nvPicPr>
          <p:cNvPr id="7" name="Picture 1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0" y="1752600"/>
            <a:ext cx="4630738" cy="1617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9CC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538" y="3987800"/>
            <a:ext cx="4029075" cy="1787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9CC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1862996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Type Requirements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4876800" cy="4525963"/>
          </a:xfrm>
        </p:spPr>
        <p:txBody>
          <a:bodyPr>
            <a:normAutofit/>
          </a:bodyPr>
          <a:lstStyle/>
          <a:p>
            <a:r>
              <a:rPr lang="en-US"/>
              <a:t>Visible Functional Requirements</a:t>
            </a:r>
          </a:p>
          <a:p>
            <a:pPr lvl="1"/>
            <a:r>
              <a:rPr lang="en-US"/>
              <a:t>“Sistem akan memberikan uang tunai pada pelanggan”</a:t>
            </a:r>
          </a:p>
          <a:p>
            <a:pPr lvl="1"/>
            <a:r>
              <a:rPr lang="en-US"/>
              <a:t>“Uang tunai akan disampaikan setelah kartu keluar”</a:t>
            </a:r>
          </a:p>
          <a:p>
            <a:r>
              <a:rPr lang="en-US"/>
              <a:t>Qualitative Requirements</a:t>
            </a:r>
          </a:p>
          <a:p>
            <a:pPr lvl="1"/>
            <a:r>
              <a:rPr lang="en-US"/>
              <a:t>“proses otorisasi tidak lebih dari 1 detik”</a:t>
            </a:r>
          </a:p>
          <a:p>
            <a:pPr lvl="1"/>
            <a:r>
              <a:rPr lang="en-US"/>
              <a:t>“User interface akan mudah digunakan”</a:t>
            </a:r>
          </a:p>
          <a:p>
            <a:r>
              <a:rPr lang="en-US"/>
              <a:t>Hidden Requirements</a:t>
            </a:r>
          </a:p>
          <a:p>
            <a:pPr lvl="1"/>
            <a:r>
              <a:rPr lang="en-US"/>
              <a:t>“Proses pemeliharaan Database dilakukan setiap malam”</a:t>
            </a:r>
          </a:p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4294967295"/>
          </p:nvPr>
        </p:nvSpPr>
        <p:spPr>
          <a:xfrm>
            <a:off x="0" y="6356350"/>
            <a:ext cx="2590800" cy="365125"/>
          </a:xfrm>
          <a:prstGeom prst="rect">
            <a:avLst/>
          </a:prstGeom>
        </p:spPr>
        <p:txBody>
          <a:bodyPr/>
          <a:lstStyle/>
          <a:p>
            <a:endParaRPr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294967295"/>
          </p:nvPr>
        </p:nvSpPr>
        <p:spPr>
          <a:xfrm>
            <a:off x="5791200" y="6356350"/>
            <a:ext cx="3352800" cy="365125"/>
          </a:xfrm>
          <a:prstGeom prst="rect">
            <a:avLst/>
          </a:prstGeom>
        </p:spPr>
        <p:txBody>
          <a:bodyPr/>
          <a:lstStyle/>
          <a:p>
            <a:endParaRPr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70104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56524A2-1DDE-4CC8-AD9C-EA4094C56FD8}" type="slidenum">
              <a:rPr smtClean="0"/>
              <a:pPr/>
              <a:t>15</a:t>
            </a:fld>
            <a:endParaRPr dirty="0"/>
          </a:p>
        </p:txBody>
      </p:sp>
      <p:grpSp>
        <p:nvGrpSpPr>
          <p:cNvPr id="7" name="Group 5"/>
          <p:cNvGrpSpPr>
            <a:grpSpLocks noChangeAspect="1"/>
          </p:cNvGrpSpPr>
          <p:nvPr/>
        </p:nvGrpSpPr>
        <p:grpSpPr bwMode="auto">
          <a:xfrm>
            <a:off x="5349875" y="1660525"/>
            <a:ext cx="3184525" cy="3203575"/>
            <a:chOff x="2906" y="1582"/>
            <a:chExt cx="2234" cy="2247"/>
          </a:xfrm>
        </p:grpSpPr>
        <p:sp>
          <p:nvSpPr>
            <p:cNvPr id="8" name="AutoShape 6"/>
            <p:cNvSpPr>
              <a:spLocks noChangeAspect="1" noChangeArrowheads="1" noTextEdit="1"/>
            </p:cNvSpPr>
            <p:nvPr/>
          </p:nvSpPr>
          <p:spPr bwMode="auto">
            <a:xfrm>
              <a:off x="3018" y="1707"/>
              <a:ext cx="2122" cy="212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9" name="Oval 7"/>
            <p:cNvSpPr>
              <a:spLocks noChangeArrowheads="1"/>
            </p:cNvSpPr>
            <p:nvPr/>
          </p:nvSpPr>
          <p:spPr bwMode="auto">
            <a:xfrm>
              <a:off x="3033" y="1722"/>
              <a:ext cx="2092" cy="2092"/>
            </a:xfrm>
            <a:prstGeom prst="ellipse">
              <a:avLst/>
            </a:prstGeom>
            <a:solidFill>
              <a:srgbClr val="FFFFFF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0" name="Oval 8"/>
            <p:cNvSpPr>
              <a:spLocks noChangeArrowheads="1"/>
            </p:cNvSpPr>
            <p:nvPr/>
          </p:nvSpPr>
          <p:spPr bwMode="auto">
            <a:xfrm>
              <a:off x="3033" y="1722"/>
              <a:ext cx="2092" cy="2092"/>
            </a:xfrm>
            <a:prstGeom prst="ellipse">
              <a:avLst/>
            </a:prstGeom>
            <a:noFill/>
            <a:ln w="11113" cap="rnd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1" name="Freeform 9"/>
            <p:cNvSpPr>
              <a:spLocks/>
            </p:cNvSpPr>
            <p:nvPr/>
          </p:nvSpPr>
          <p:spPr bwMode="auto">
            <a:xfrm>
              <a:off x="4079" y="2768"/>
              <a:ext cx="1046" cy="1"/>
            </a:xfrm>
            <a:custGeom>
              <a:avLst/>
              <a:gdLst>
                <a:gd name="T0" fmla="*/ 0 w 1046"/>
                <a:gd name="T1" fmla="*/ 1046 w 1046"/>
                <a:gd name="T2" fmla="*/ 0 w 1046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1046">
                  <a:moveTo>
                    <a:pt x="0" y="0"/>
                  </a:moveTo>
                  <a:lnTo>
                    <a:pt x="1046" y="0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11113" cap="rnd">
              <a:solidFill>
                <a:srgbClr val="00008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2" name="Freeform 10"/>
            <p:cNvSpPr>
              <a:spLocks/>
            </p:cNvSpPr>
            <p:nvPr/>
          </p:nvSpPr>
          <p:spPr bwMode="auto">
            <a:xfrm>
              <a:off x="3756" y="2768"/>
              <a:ext cx="1369" cy="1046"/>
            </a:xfrm>
            <a:custGeom>
              <a:avLst/>
              <a:gdLst>
                <a:gd name="T0" fmla="*/ 593 w 2513"/>
                <a:gd name="T1" fmla="*/ 0 h 1920"/>
                <a:gd name="T2" fmla="*/ 2513 w 2513"/>
                <a:gd name="T3" fmla="*/ 0 h 1920"/>
                <a:gd name="T4" fmla="*/ 593 w 2513"/>
                <a:gd name="T5" fmla="*/ 1920 h 1920"/>
                <a:gd name="T6" fmla="*/ 0 w 2513"/>
                <a:gd name="T7" fmla="*/ 1826 h 1920"/>
                <a:gd name="T8" fmla="*/ 0 w 2513"/>
                <a:gd name="T9" fmla="*/ 1826 h 1920"/>
                <a:gd name="T10" fmla="*/ 593 w 2513"/>
                <a:gd name="T11" fmla="*/ 0 h 19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513" h="1920">
                  <a:moveTo>
                    <a:pt x="593" y="0"/>
                  </a:moveTo>
                  <a:lnTo>
                    <a:pt x="2513" y="0"/>
                  </a:lnTo>
                  <a:cubicBezTo>
                    <a:pt x="2513" y="1061"/>
                    <a:pt x="1654" y="1920"/>
                    <a:pt x="593" y="1920"/>
                  </a:cubicBezTo>
                  <a:cubicBezTo>
                    <a:pt x="392" y="1920"/>
                    <a:pt x="192" y="1889"/>
                    <a:pt x="0" y="1826"/>
                  </a:cubicBezTo>
                  <a:lnTo>
                    <a:pt x="0" y="1826"/>
                  </a:lnTo>
                  <a:lnTo>
                    <a:pt x="593" y="0"/>
                  </a:lnTo>
                  <a:close/>
                </a:path>
              </a:pathLst>
            </a:custGeom>
            <a:solidFill>
              <a:srgbClr val="FF66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3" name="Freeform 11"/>
            <p:cNvSpPr>
              <a:spLocks/>
            </p:cNvSpPr>
            <p:nvPr/>
          </p:nvSpPr>
          <p:spPr bwMode="auto">
            <a:xfrm>
              <a:off x="3756" y="2768"/>
              <a:ext cx="1369" cy="1046"/>
            </a:xfrm>
            <a:custGeom>
              <a:avLst/>
              <a:gdLst>
                <a:gd name="T0" fmla="*/ 593 w 2513"/>
                <a:gd name="T1" fmla="*/ 0 h 1920"/>
                <a:gd name="T2" fmla="*/ 2513 w 2513"/>
                <a:gd name="T3" fmla="*/ 0 h 1920"/>
                <a:gd name="T4" fmla="*/ 593 w 2513"/>
                <a:gd name="T5" fmla="*/ 1920 h 1920"/>
                <a:gd name="T6" fmla="*/ 0 w 2513"/>
                <a:gd name="T7" fmla="*/ 1826 h 1920"/>
                <a:gd name="T8" fmla="*/ 0 w 2513"/>
                <a:gd name="T9" fmla="*/ 1826 h 1920"/>
                <a:gd name="T10" fmla="*/ 593 w 2513"/>
                <a:gd name="T11" fmla="*/ 0 h 19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513" h="1920">
                  <a:moveTo>
                    <a:pt x="593" y="0"/>
                  </a:moveTo>
                  <a:lnTo>
                    <a:pt x="2513" y="0"/>
                  </a:lnTo>
                  <a:cubicBezTo>
                    <a:pt x="2513" y="1061"/>
                    <a:pt x="1654" y="1920"/>
                    <a:pt x="593" y="1920"/>
                  </a:cubicBezTo>
                  <a:cubicBezTo>
                    <a:pt x="392" y="1920"/>
                    <a:pt x="192" y="1889"/>
                    <a:pt x="0" y="1826"/>
                  </a:cubicBezTo>
                  <a:lnTo>
                    <a:pt x="0" y="1826"/>
                  </a:lnTo>
                  <a:lnTo>
                    <a:pt x="593" y="0"/>
                  </a:lnTo>
                  <a:close/>
                </a:path>
              </a:pathLst>
            </a:custGeom>
            <a:noFill/>
            <a:ln w="11113" cap="rnd">
              <a:solidFill>
                <a:srgbClr val="00008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4" name="Rectangle 12"/>
            <p:cNvSpPr>
              <a:spLocks noChangeArrowheads="1"/>
            </p:cNvSpPr>
            <p:nvPr/>
          </p:nvSpPr>
          <p:spPr bwMode="auto">
            <a:xfrm>
              <a:off x="4163" y="3129"/>
              <a:ext cx="683" cy="1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ctr" rtl="1"/>
              <a:r>
                <a:rPr lang="en-US" sz="1500" b="1">
                  <a:solidFill>
                    <a:srgbClr val="FFFFFF"/>
                  </a:solidFill>
                </a:rPr>
                <a:t>Qualitative</a:t>
              </a:r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5" name="Rectangle 13"/>
            <p:cNvSpPr>
              <a:spLocks noChangeArrowheads="1"/>
            </p:cNvSpPr>
            <p:nvPr/>
          </p:nvSpPr>
          <p:spPr bwMode="auto">
            <a:xfrm>
              <a:off x="4076" y="3268"/>
              <a:ext cx="892" cy="1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ctr" rtl="1"/>
              <a:r>
                <a:rPr lang="en-US" sz="1500" b="1">
                  <a:solidFill>
                    <a:srgbClr val="FFFFFF"/>
                  </a:solidFill>
                </a:rPr>
                <a:t>Requirements</a:t>
              </a:r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6" name="Freeform 14"/>
            <p:cNvSpPr>
              <a:spLocks/>
            </p:cNvSpPr>
            <p:nvPr/>
          </p:nvSpPr>
          <p:spPr bwMode="auto">
            <a:xfrm>
              <a:off x="2906" y="2153"/>
              <a:ext cx="1173" cy="1610"/>
            </a:xfrm>
            <a:custGeom>
              <a:avLst/>
              <a:gdLst>
                <a:gd name="T0" fmla="*/ 2153 w 2153"/>
                <a:gd name="T1" fmla="*/ 1128 h 2954"/>
                <a:gd name="T2" fmla="*/ 1560 w 2153"/>
                <a:gd name="T3" fmla="*/ 2954 h 2954"/>
                <a:gd name="T4" fmla="*/ 327 w 2153"/>
                <a:gd name="T5" fmla="*/ 535 h 2954"/>
                <a:gd name="T6" fmla="*/ 600 w 2153"/>
                <a:gd name="T7" fmla="*/ 0 h 2954"/>
                <a:gd name="T8" fmla="*/ 600 w 2153"/>
                <a:gd name="T9" fmla="*/ 0 h 2954"/>
                <a:gd name="T10" fmla="*/ 2153 w 2153"/>
                <a:gd name="T11" fmla="*/ 1128 h 29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153" h="2954">
                  <a:moveTo>
                    <a:pt x="2153" y="1128"/>
                  </a:moveTo>
                  <a:lnTo>
                    <a:pt x="1560" y="2954"/>
                  </a:lnTo>
                  <a:cubicBezTo>
                    <a:pt x="551" y="2627"/>
                    <a:pt x="0" y="1543"/>
                    <a:pt x="327" y="535"/>
                  </a:cubicBezTo>
                  <a:cubicBezTo>
                    <a:pt x="390" y="343"/>
                    <a:pt x="482" y="163"/>
                    <a:pt x="600" y="0"/>
                  </a:cubicBezTo>
                  <a:lnTo>
                    <a:pt x="600" y="0"/>
                  </a:lnTo>
                  <a:lnTo>
                    <a:pt x="2153" y="1128"/>
                  </a:lnTo>
                  <a:close/>
                </a:path>
              </a:pathLst>
            </a:custGeom>
            <a:solidFill>
              <a:srgbClr val="008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7" name="Freeform 15"/>
            <p:cNvSpPr>
              <a:spLocks/>
            </p:cNvSpPr>
            <p:nvPr/>
          </p:nvSpPr>
          <p:spPr bwMode="auto">
            <a:xfrm>
              <a:off x="2906" y="2153"/>
              <a:ext cx="1173" cy="1610"/>
            </a:xfrm>
            <a:custGeom>
              <a:avLst/>
              <a:gdLst>
                <a:gd name="T0" fmla="*/ 2153 w 2153"/>
                <a:gd name="T1" fmla="*/ 1128 h 2954"/>
                <a:gd name="T2" fmla="*/ 1560 w 2153"/>
                <a:gd name="T3" fmla="*/ 2954 h 2954"/>
                <a:gd name="T4" fmla="*/ 327 w 2153"/>
                <a:gd name="T5" fmla="*/ 535 h 2954"/>
                <a:gd name="T6" fmla="*/ 600 w 2153"/>
                <a:gd name="T7" fmla="*/ 0 h 2954"/>
                <a:gd name="T8" fmla="*/ 600 w 2153"/>
                <a:gd name="T9" fmla="*/ 0 h 2954"/>
                <a:gd name="T10" fmla="*/ 2153 w 2153"/>
                <a:gd name="T11" fmla="*/ 1128 h 29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153" h="2954">
                  <a:moveTo>
                    <a:pt x="2153" y="1128"/>
                  </a:moveTo>
                  <a:lnTo>
                    <a:pt x="1560" y="2954"/>
                  </a:lnTo>
                  <a:cubicBezTo>
                    <a:pt x="551" y="2627"/>
                    <a:pt x="0" y="1543"/>
                    <a:pt x="327" y="535"/>
                  </a:cubicBezTo>
                  <a:cubicBezTo>
                    <a:pt x="390" y="343"/>
                    <a:pt x="482" y="163"/>
                    <a:pt x="600" y="0"/>
                  </a:cubicBezTo>
                  <a:lnTo>
                    <a:pt x="600" y="0"/>
                  </a:lnTo>
                  <a:lnTo>
                    <a:pt x="2153" y="1128"/>
                  </a:lnTo>
                  <a:close/>
                </a:path>
              </a:pathLst>
            </a:custGeom>
            <a:noFill/>
            <a:ln w="11113" cap="rnd">
              <a:solidFill>
                <a:srgbClr val="00008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8" name="Rectangle 16"/>
            <p:cNvSpPr>
              <a:spLocks noChangeArrowheads="1"/>
            </p:cNvSpPr>
            <p:nvPr/>
          </p:nvSpPr>
          <p:spPr bwMode="auto">
            <a:xfrm>
              <a:off x="3307" y="2744"/>
              <a:ext cx="452" cy="16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ctr" rtl="1"/>
              <a:r>
                <a:rPr lang="en-US" sz="1500" b="1">
                  <a:solidFill>
                    <a:srgbClr val="FFFFFF"/>
                  </a:solidFill>
                </a:rPr>
                <a:t>Hidden</a:t>
              </a:r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9" name="Rectangle 17"/>
            <p:cNvSpPr>
              <a:spLocks noChangeArrowheads="1"/>
            </p:cNvSpPr>
            <p:nvPr/>
          </p:nvSpPr>
          <p:spPr bwMode="auto">
            <a:xfrm>
              <a:off x="3209" y="2884"/>
              <a:ext cx="674" cy="1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ctr" rtl="1"/>
              <a:r>
                <a:rPr lang="en-US" sz="1500" b="1">
                  <a:solidFill>
                    <a:srgbClr val="FFFFFF"/>
                  </a:solidFill>
                </a:rPr>
                <a:t>Functional</a:t>
              </a:r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0" name="Rectangle 18"/>
            <p:cNvSpPr>
              <a:spLocks noChangeArrowheads="1"/>
            </p:cNvSpPr>
            <p:nvPr/>
          </p:nvSpPr>
          <p:spPr bwMode="auto">
            <a:xfrm>
              <a:off x="3109" y="3024"/>
              <a:ext cx="892" cy="1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ctr" rtl="1"/>
              <a:r>
                <a:rPr lang="en-US" sz="1500" b="1">
                  <a:solidFill>
                    <a:srgbClr val="FFFFFF"/>
                  </a:solidFill>
                </a:rPr>
                <a:t>Requirements</a:t>
              </a:r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1" name="Freeform 19"/>
            <p:cNvSpPr>
              <a:spLocks/>
            </p:cNvSpPr>
            <p:nvPr/>
          </p:nvSpPr>
          <p:spPr bwMode="auto">
            <a:xfrm>
              <a:off x="3233" y="1582"/>
              <a:ext cx="1892" cy="1186"/>
            </a:xfrm>
            <a:custGeom>
              <a:avLst/>
              <a:gdLst>
                <a:gd name="T0" fmla="*/ 1553 w 3473"/>
                <a:gd name="T1" fmla="*/ 2176 h 2176"/>
                <a:gd name="T2" fmla="*/ 0 w 3473"/>
                <a:gd name="T3" fmla="*/ 1048 h 2176"/>
                <a:gd name="T4" fmla="*/ 2682 w 3473"/>
                <a:gd name="T5" fmla="*/ 623 h 2176"/>
                <a:gd name="T6" fmla="*/ 3473 w 3473"/>
                <a:gd name="T7" fmla="*/ 2176 h 2176"/>
                <a:gd name="T8" fmla="*/ 3473 w 3473"/>
                <a:gd name="T9" fmla="*/ 2176 h 2176"/>
                <a:gd name="T10" fmla="*/ 1553 w 3473"/>
                <a:gd name="T11" fmla="*/ 2176 h 21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473" h="2176">
                  <a:moveTo>
                    <a:pt x="1553" y="2176"/>
                  </a:moveTo>
                  <a:lnTo>
                    <a:pt x="0" y="1048"/>
                  </a:lnTo>
                  <a:cubicBezTo>
                    <a:pt x="623" y="190"/>
                    <a:pt x="1824" y="0"/>
                    <a:pt x="2682" y="623"/>
                  </a:cubicBezTo>
                  <a:cubicBezTo>
                    <a:pt x="3179" y="984"/>
                    <a:pt x="3473" y="1562"/>
                    <a:pt x="3473" y="2176"/>
                  </a:cubicBezTo>
                  <a:lnTo>
                    <a:pt x="3473" y="2176"/>
                  </a:lnTo>
                  <a:lnTo>
                    <a:pt x="1553" y="2176"/>
                  </a:lnTo>
                  <a:close/>
                </a:path>
              </a:pathLst>
            </a:custGeom>
            <a:solidFill>
              <a:srgbClr val="0000FF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2" name="Freeform 20"/>
            <p:cNvSpPr>
              <a:spLocks/>
            </p:cNvSpPr>
            <p:nvPr/>
          </p:nvSpPr>
          <p:spPr bwMode="auto">
            <a:xfrm>
              <a:off x="3233" y="1582"/>
              <a:ext cx="1892" cy="1186"/>
            </a:xfrm>
            <a:custGeom>
              <a:avLst/>
              <a:gdLst>
                <a:gd name="T0" fmla="*/ 1553 w 3473"/>
                <a:gd name="T1" fmla="*/ 2176 h 2176"/>
                <a:gd name="T2" fmla="*/ 0 w 3473"/>
                <a:gd name="T3" fmla="*/ 1048 h 2176"/>
                <a:gd name="T4" fmla="*/ 2682 w 3473"/>
                <a:gd name="T5" fmla="*/ 623 h 2176"/>
                <a:gd name="T6" fmla="*/ 3473 w 3473"/>
                <a:gd name="T7" fmla="*/ 2176 h 2176"/>
                <a:gd name="T8" fmla="*/ 3473 w 3473"/>
                <a:gd name="T9" fmla="*/ 2176 h 2176"/>
                <a:gd name="T10" fmla="*/ 1553 w 3473"/>
                <a:gd name="T11" fmla="*/ 2176 h 21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473" h="2176">
                  <a:moveTo>
                    <a:pt x="1553" y="2176"/>
                  </a:moveTo>
                  <a:lnTo>
                    <a:pt x="0" y="1048"/>
                  </a:lnTo>
                  <a:cubicBezTo>
                    <a:pt x="623" y="190"/>
                    <a:pt x="1824" y="0"/>
                    <a:pt x="2682" y="623"/>
                  </a:cubicBezTo>
                  <a:cubicBezTo>
                    <a:pt x="3179" y="984"/>
                    <a:pt x="3473" y="1562"/>
                    <a:pt x="3473" y="2176"/>
                  </a:cubicBezTo>
                  <a:lnTo>
                    <a:pt x="3473" y="2176"/>
                  </a:lnTo>
                  <a:lnTo>
                    <a:pt x="1553" y="2176"/>
                  </a:lnTo>
                  <a:close/>
                </a:path>
              </a:pathLst>
            </a:custGeom>
            <a:noFill/>
            <a:ln w="11113" cap="rnd">
              <a:solidFill>
                <a:srgbClr val="00008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3" name="Rectangle 21"/>
            <p:cNvSpPr>
              <a:spLocks noChangeArrowheads="1"/>
            </p:cNvSpPr>
            <p:nvPr/>
          </p:nvSpPr>
          <p:spPr bwMode="auto">
            <a:xfrm>
              <a:off x="3899" y="2091"/>
              <a:ext cx="892" cy="48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ctr" rtl="1"/>
              <a:r>
                <a:rPr lang="en-US" sz="1500" b="1">
                  <a:solidFill>
                    <a:srgbClr val="FFFFFF"/>
                  </a:solidFill>
                </a:rPr>
                <a:t>Functional </a:t>
              </a:r>
              <a:br>
                <a:rPr lang="en-US" sz="1500" b="1">
                  <a:solidFill>
                    <a:srgbClr val="FFFFFF"/>
                  </a:solidFill>
                </a:rPr>
              </a:br>
              <a:r>
                <a:rPr lang="en-US" sz="1500" b="1">
                  <a:solidFill>
                    <a:srgbClr val="FFFFFF"/>
                  </a:solidFill>
                </a:rPr>
                <a:t>Visible </a:t>
              </a:r>
              <a:br>
                <a:rPr lang="en-US" sz="1500" b="1">
                  <a:solidFill>
                    <a:srgbClr val="FFFFFF"/>
                  </a:solidFill>
                </a:rPr>
              </a:br>
              <a:r>
                <a:rPr lang="en-US" sz="1500" b="1">
                  <a:solidFill>
                    <a:srgbClr val="FFFFFF"/>
                  </a:solidFill>
                </a:rPr>
                <a:t>Requirements</a:t>
              </a:r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4" name="Freeform 22"/>
            <p:cNvSpPr>
              <a:spLocks/>
            </p:cNvSpPr>
            <p:nvPr/>
          </p:nvSpPr>
          <p:spPr bwMode="auto">
            <a:xfrm>
              <a:off x="4079" y="2768"/>
              <a:ext cx="1046" cy="1"/>
            </a:xfrm>
            <a:custGeom>
              <a:avLst/>
              <a:gdLst>
                <a:gd name="T0" fmla="*/ 0 w 1046"/>
                <a:gd name="T1" fmla="*/ 1046 w 1046"/>
                <a:gd name="T2" fmla="*/ 0 w 1046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1046">
                  <a:moveTo>
                    <a:pt x="0" y="0"/>
                  </a:moveTo>
                  <a:lnTo>
                    <a:pt x="1046" y="0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11113" cap="rnd">
              <a:solidFill>
                <a:srgbClr val="00008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5" name="Freeform 23"/>
            <p:cNvSpPr>
              <a:spLocks/>
            </p:cNvSpPr>
            <p:nvPr/>
          </p:nvSpPr>
          <p:spPr bwMode="auto">
            <a:xfrm>
              <a:off x="4079" y="2768"/>
              <a:ext cx="1046" cy="1"/>
            </a:xfrm>
            <a:custGeom>
              <a:avLst/>
              <a:gdLst>
                <a:gd name="T0" fmla="*/ 0 w 1046"/>
                <a:gd name="T1" fmla="*/ 1046 w 1046"/>
                <a:gd name="T2" fmla="*/ 0 w 1046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1046">
                  <a:moveTo>
                    <a:pt x="0" y="0"/>
                  </a:moveTo>
                  <a:lnTo>
                    <a:pt x="1046" y="0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11113" cap="rnd">
              <a:solidFill>
                <a:srgbClr val="00008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6" name="Freeform 24"/>
            <p:cNvSpPr>
              <a:spLocks/>
            </p:cNvSpPr>
            <p:nvPr/>
          </p:nvSpPr>
          <p:spPr bwMode="auto">
            <a:xfrm>
              <a:off x="4079" y="2768"/>
              <a:ext cx="1046" cy="1"/>
            </a:xfrm>
            <a:custGeom>
              <a:avLst/>
              <a:gdLst>
                <a:gd name="T0" fmla="*/ 0 w 1046"/>
                <a:gd name="T1" fmla="*/ 1046 w 1046"/>
                <a:gd name="T2" fmla="*/ 0 w 1046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1046">
                  <a:moveTo>
                    <a:pt x="0" y="0"/>
                  </a:moveTo>
                  <a:lnTo>
                    <a:pt x="1046" y="0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11113" cap="rnd">
              <a:solidFill>
                <a:srgbClr val="00008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7" name="Freeform 25"/>
            <p:cNvSpPr>
              <a:spLocks/>
            </p:cNvSpPr>
            <p:nvPr/>
          </p:nvSpPr>
          <p:spPr bwMode="auto">
            <a:xfrm>
              <a:off x="4079" y="2768"/>
              <a:ext cx="1046" cy="1"/>
            </a:xfrm>
            <a:custGeom>
              <a:avLst/>
              <a:gdLst>
                <a:gd name="T0" fmla="*/ 0 w 1046"/>
                <a:gd name="T1" fmla="*/ 1046 w 1046"/>
                <a:gd name="T2" fmla="*/ 0 w 1046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1046">
                  <a:moveTo>
                    <a:pt x="0" y="0"/>
                  </a:moveTo>
                  <a:lnTo>
                    <a:pt x="1046" y="0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11113" cap="rnd">
              <a:solidFill>
                <a:srgbClr val="00008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auto">
            <a:xfrm>
              <a:off x="4079" y="2768"/>
              <a:ext cx="1046" cy="1"/>
            </a:xfrm>
            <a:custGeom>
              <a:avLst/>
              <a:gdLst>
                <a:gd name="T0" fmla="*/ 0 w 1046"/>
                <a:gd name="T1" fmla="*/ 1046 w 1046"/>
                <a:gd name="T2" fmla="*/ 0 w 1046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1046">
                  <a:moveTo>
                    <a:pt x="0" y="0"/>
                  </a:moveTo>
                  <a:lnTo>
                    <a:pt x="1046" y="0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11113" cap="rnd">
              <a:solidFill>
                <a:srgbClr val="00008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9" name="Freeform 27"/>
            <p:cNvSpPr>
              <a:spLocks/>
            </p:cNvSpPr>
            <p:nvPr/>
          </p:nvSpPr>
          <p:spPr bwMode="auto">
            <a:xfrm>
              <a:off x="4079" y="2768"/>
              <a:ext cx="1046" cy="1"/>
            </a:xfrm>
            <a:custGeom>
              <a:avLst/>
              <a:gdLst>
                <a:gd name="T0" fmla="*/ 0 w 1046"/>
                <a:gd name="T1" fmla="*/ 1046 w 1046"/>
                <a:gd name="T2" fmla="*/ 0 w 1046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1046">
                  <a:moveTo>
                    <a:pt x="0" y="0"/>
                  </a:moveTo>
                  <a:lnTo>
                    <a:pt x="1046" y="0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11113" cap="rnd">
              <a:solidFill>
                <a:srgbClr val="00008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66637048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Use-case diagram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FCB280DD-5B9B-47CD-80D0-AFDE4D960E1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70104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56524A2-1DDE-4CC8-AD9C-EA4094C56FD8}" type="slidenum">
              <a:rPr smtClean="0"/>
              <a:pPr/>
              <a:t>16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66437350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962400"/>
            <a:ext cx="8229600" cy="2163763"/>
          </a:xfrm>
        </p:spPr>
        <p:txBody>
          <a:bodyPr>
            <a:normAutofit/>
          </a:bodyPr>
          <a:lstStyle/>
          <a:p>
            <a:r>
              <a:rPr lang="en-US"/>
              <a:t>Sebuah use case adalah </a:t>
            </a:r>
            <a:r>
              <a:rPr lang="en-US" b="1"/>
              <a:t>kontrak</a:t>
            </a:r>
            <a:r>
              <a:rPr lang="en-US"/>
              <a:t> dari interaksi antara </a:t>
            </a:r>
            <a:r>
              <a:rPr lang="en-US" b="1" i="1"/>
              <a:t>sistem</a:t>
            </a:r>
            <a:r>
              <a:rPr lang="en-US"/>
              <a:t> dan </a:t>
            </a:r>
            <a:r>
              <a:rPr lang="en-US" b="1" i="1"/>
              <a:t>aktor</a:t>
            </a:r>
            <a:r>
              <a:rPr lang="en-US"/>
              <a:t>.</a:t>
            </a:r>
          </a:p>
          <a:p>
            <a:r>
              <a:rPr lang="en-US"/>
              <a:t>Sebuah model use case lengkap terdiri dari :</a:t>
            </a:r>
          </a:p>
          <a:p>
            <a:pPr lvl="1"/>
            <a:r>
              <a:rPr lang="en-US"/>
              <a:t>Sebuah diagram yang menggambarkan hubungan antara use-case (task) dan actor.</a:t>
            </a:r>
          </a:p>
          <a:p>
            <a:pPr lvl="1"/>
            <a:r>
              <a:rPr lang="en-US"/>
              <a:t>Sebuah dokumen yang menjelaskan use case dengan rinci.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4294967295"/>
          </p:nvPr>
        </p:nvSpPr>
        <p:spPr>
          <a:xfrm>
            <a:off x="0" y="6356350"/>
            <a:ext cx="2590800" cy="365125"/>
          </a:xfrm>
          <a:prstGeom prst="rect">
            <a:avLst/>
          </a:prstGeom>
        </p:spPr>
        <p:txBody>
          <a:bodyPr/>
          <a:lstStyle/>
          <a:p>
            <a:endParaRPr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294967295"/>
          </p:nvPr>
        </p:nvSpPr>
        <p:spPr>
          <a:xfrm>
            <a:off x="5791200" y="6356350"/>
            <a:ext cx="3352800" cy="365125"/>
          </a:xfrm>
          <a:prstGeom prst="rect">
            <a:avLst/>
          </a:prstGeom>
        </p:spPr>
        <p:txBody>
          <a:bodyPr/>
          <a:lstStyle/>
          <a:p>
            <a:endParaRPr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70104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56524A2-1DDE-4CC8-AD9C-EA4094C56FD8}" type="slidenum">
              <a:rPr smtClean="0"/>
              <a:pPr/>
              <a:t>17</a:t>
            </a:fld>
            <a:endParaRPr dirty="0"/>
          </a:p>
        </p:txBody>
      </p:sp>
      <p:grpSp>
        <p:nvGrpSpPr>
          <p:cNvPr id="10" name="Group 9"/>
          <p:cNvGrpSpPr/>
          <p:nvPr/>
        </p:nvGrpSpPr>
        <p:grpSpPr>
          <a:xfrm>
            <a:off x="901700" y="1600200"/>
            <a:ext cx="7327900" cy="2173916"/>
            <a:chOff x="441325" y="993775"/>
            <a:chExt cx="8181975" cy="2427288"/>
          </a:xfrm>
        </p:grpSpPr>
        <p:sp>
          <p:nvSpPr>
            <p:cNvPr id="11" name="Rectangle 27"/>
            <p:cNvSpPr>
              <a:spLocks noChangeArrowheads="1"/>
            </p:cNvSpPr>
            <p:nvPr/>
          </p:nvSpPr>
          <p:spPr bwMode="auto">
            <a:xfrm>
              <a:off x="441325" y="993775"/>
              <a:ext cx="8181975" cy="2427288"/>
            </a:xfrm>
            <a:prstGeom prst="rect">
              <a:avLst/>
            </a:prstGeom>
            <a:noFill/>
            <a:ln w="19050" cap="rnd" algn="ctr">
              <a:solidFill>
                <a:srgbClr val="C0C0C0"/>
              </a:solidFill>
              <a:prstDash val="sysDot"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DDDDDD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b"/>
            <a:lstStyle/>
            <a:p>
              <a:pPr algn="r"/>
              <a:r>
                <a:rPr lang="en-US" sz="1200">
                  <a:solidFill>
                    <a:srgbClr val="808080"/>
                  </a:solidFill>
                </a:rPr>
                <a:t>Illustration</a:t>
              </a:r>
            </a:p>
          </p:txBody>
        </p:sp>
        <p:grpSp>
          <p:nvGrpSpPr>
            <p:cNvPr id="12" name="Group 4"/>
            <p:cNvGrpSpPr>
              <a:grpSpLocks/>
            </p:cNvGrpSpPr>
            <p:nvPr/>
          </p:nvGrpSpPr>
          <p:grpSpPr bwMode="auto">
            <a:xfrm>
              <a:off x="3203575" y="1516063"/>
              <a:ext cx="2028825" cy="895350"/>
              <a:chOff x="4176" y="720"/>
              <a:chExt cx="576" cy="432"/>
            </a:xfrm>
          </p:grpSpPr>
          <p:sp>
            <p:nvSpPr>
              <p:cNvPr id="25" name="Oval 5"/>
              <p:cNvSpPr>
                <a:spLocks noChangeArrowheads="1"/>
              </p:cNvSpPr>
              <p:nvPr/>
            </p:nvSpPr>
            <p:spPr bwMode="auto">
              <a:xfrm>
                <a:off x="4176" y="720"/>
                <a:ext cx="576" cy="432"/>
              </a:xfrm>
              <a:prstGeom prst="ellips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 rtl="1"/>
                <a:endParaRPr lang="en-US" sz="2800">
                  <a:solidFill>
                    <a:prstClr val="black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6" name="Text Box 6"/>
              <p:cNvSpPr txBox="1">
                <a:spLocks noChangeArrowheads="1"/>
              </p:cNvSpPr>
              <p:nvPr/>
            </p:nvSpPr>
            <p:spPr bwMode="auto">
              <a:xfrm>
                <a:off x="4220" y="744"/>
                <a:ext cx="528" cy="38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algn="ctr" eaLnBrk="0" hangingPunct="0"/>
                <a:r>
                  <a:rPr lang="en-US" sz="2000">
                    <a:solidFill>
                      <a:prstClr val="black"/>
                    </a:solidFill>
                    <a:latin typeface="Comic Sans MS" pitchFamily="66" charset="0"/>
                  </a:rPr>
                  <a:t>Use Case (Task)</a:t>
                </a:r>
              </a:p>
            </p:txBody>
          </p:sp>
        </p:grpSp>
        <p:sp>
          <p:nvSpPr>
            <p:cNvPr id="13" name="Text Box 10"/>
            <p:cNvSpPr txBox="1">
              <a:spLocks noChangeArrowheads="1"/>
            </p:cNvSpPr>
            <p:nvPr/>
          </p:nvSpPr>
          <p:spPr bwMode="auto">
            <a:xfrm>
              <a:off x="2871788" y="2738438"/>
              <a:ext cx="2266950" cy="3667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>
                  <a:solidFill>
                    <a:prstClr val="black"/>
                  </a:solidFill>
                </a:rPr>
                <a:t>Use case in diagram</a:t>
              </a:r>
            </a:p>
          </p:txBody>
        </p:sp>
        <p:sp>
          <p:nvSpPr>
            <p:cNvPr id="14" name="Text Box 11"/>
            <p:cNvSpPr txBox="1">
              <a:spLocks noChangeArrowheads="1"/>
            </p:cNvSpPr>
            <p:nvPr/>
          </p:nvSpPr>
          <p:spPr bwMode="auto">
            <a:xfrm>
              <a:off x="6270625" y="2733675"/>
              <a:ext cx="2038350" cy="3667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>
                  <a:solidFill>
                    <a:prstClr val="black"/>
                  </a:solidFill>
                </a:rPr>
                <a:t>Use Case in script</a:t>
              </a:r>
            </a:p>
          </p:txBody>
        </p:sp>
        <p:pic>
          <p:nvPicPr>
            <p:cNvPr id="15" name="Picture 12" descr="j0323091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123113" y="1420813"/>
              <a:ext cx="1204912" cy="123348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6" name="AutoShape 13"/>
            <p:cNvSpPr>
              <a:spLocks noChangeArrowheads="1"/>
            </p:cNvSpPr>
            <p:nvPr/>
          </p:nvSpPr>
          <p:spPr bwMode="auto">
            <a:xfrm>
              <a:off x="5637213" y="1795463"/>
              <a:ext cx="1174750" cy="392112"/>
            </a:xfrm>
            <a:prstGeom prst="leftRightArrow">
              <a:avLst>
                <a:gd name="adj1" fmla="val 50000"/>
                <a:gd name="adj2" fmla="val 59919"/>
              </a:avLst>
            </a:prstGeom>
            <a:solidFill>
              <a:srgbClr val="99CC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7" name="Oval 18"/>
            <p:cNvSpPr>
              <a:spLocks noChangeArrowheads="1"/>
            </p:cNvSpPr>
            <p:nvPr/>
          </p:nvSpPr>
          <p:spPr bwMode="auto">
            <a:xfrm>
              <a:off x="1371600" y="1265238"/>
              <a:ext cx="304800" cy="304800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8" name="Line 19"/>
            <p:cNvSpPr>
              <a:spLocks noChangeShapeType="1"/>
            </p:cNvSpPr>
            <p:nvPr/>
          </p:nvSpPr>
          <p:spPr bwMode="auto">
            <a:xfrm>
              <a:off x="1524000" y="1570038"/>
              <a:ext cx="0" cy="533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9" name="Line 20"/>
            <p:cNvSpPr>
              <a:spLocks noChangeShapeType="1"/>
            </p:cNvSpPr>
            <p:nvPr/>
          </p:nvSpPr>
          <p:spPr bwMode="auto">
            <a:xfrm>
              <a:off x="1524000" y="1722438"/>
              <a:ext cx="304800" cy="152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0" name="Line 21"/>
            <p:cNvSpPr>
              <a:spLocks noChangeShapeType="1"/>
            </p:cNvSpPr>
            <p:nvPr/>
          </p:nvSpPr>
          <p:spPr bwMode="auto">
            <a:xfrm flipH="1">
              <a:off x="1295400" y="1722438"/>
              <a:ext cx="228600" cy="152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1" name="Line 22"/>
            <p:cNvSpPr>
              <a:spLocks noChangeShapeType="1"/>
            </p:cNvSpPr>
            <p:nvPr/>
          </p:nvSpPr>
          <p:spPr bwMode="auto">
            <a:xfrm>
              <a:off x="1524000" y="2103438"/>
              <a:ext cx="152400" cy="152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2" name="Line 23"/>
            <p:cNvSpPr>
              <a:spLocks noChangeShapeType="1"/>
            </p:cNvSpPr>
            <p:nvPr/>
          </p:nvSpPr>
          <p:spPr bwMode="auto">
            <a:xfrm flipH="1">
              <a:off x="1371600" y="2103438"/>
              <a:ext cx="152400" cy="152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3" name="Text Box 24"/>
            <p:cNvSpPr txBox="1">
              <a:spLocks noChangeArrowheads="1"/>
            </p:cNvSpPr>
            <p:nvPr/>
          </p:nvSpPr>
          <p:spPr bwMode="auto">
            <a:xfrm>
              <a:off x="1112838" y="2732088"/>
              <a:ext cx="717550" cy="3667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>
                  <a:solidFill>
                    <a:prstClr val="black"/>
                  </a:solidFill>
                </a:rPr>
                <a:t>Actor</a:t>
              </a:r>
            </a:p>
          </p:txBody>
        </p:sp>
        <p:sp>
          <p:nvSpPr>
            <p:cNvPr id="24" name="Line 25"/>
            <p:cNvSpPr>
              <a:spLocks noChangeShapeType="1"/>
            </p:cNvSpPr>
            <p:nvPr/>
          </p:nvSpPr>
          <p:spPr bwMode="auto">
            <a:xfrm flipH="1">
              <a:off x="2090738" y="1892300"/>
              <a:ext cx="946150" cy="3175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28928672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/>
              <a:t>Objective Menggunakan Use Case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95300" indent="-495300">
              <a:buFontTx/>
              <a:buAutoNum type="arabicPeriod"/>
            </a:pPr>
            <a:r>
              <a:rPr lang="en-US"/>
              <a:t>Membuat suatu model semi-formal untuk </a:t>
            </a:r>
            <a:r>
              <a:rPr lang="en-US" i="1"/>
              <a:t>functional requirements</a:t>
            </a:r>
          </a:p>
          <a:p>
            <a:pPr marL="495300" indent="-495300">
              <a:buFontTx/>
              <a:buAutoNum type="arabicPeriod"/>
            </a:pPr>
            <a:r>
              <a:rPr lang="en-US"/>
              <a:t>Analyze and define:</a:t>
            </a:r>
          </a:p>
          <a:p>
            <a:pPr marL="857250" lvl="1" indent="-400050"/>
            <a:r>
              <a:rPr lang="en-US"/>
              <a:t>Scope (lingkup)</a:t>
            </a:r>
          </a:p>
          <a:p>
            <a:pPr marL="857250" lvl="1" indent="-400050"/>
            <a:r>
              <a:rPr lang="en-US"/>
              <a:t>External interfaces</a:t>
            </a:r>
          </a:p>
          <a:p>
            <a:pPr marL="857250" lvl="1" indent="-400050"/>
            <a:r>
              <a:rPr lang="en-US"/>
              <a:t>Scenarios and reactions</a:t>
            </a:r>
          </a:p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4294967295"/>
          </p:nvPr>
        </p:nvSpPr>
        <p:spPr>
          <a:xfrm>
            <a:off x="0" y="6356350"/>
            <a:ext cx="2590800" cy="365125"/>
          </a:xfrm>
          <a:prstGeom prst="rect">
            <a:avLst/>
          </a:prstGeom>
        </p:spPr>
        <p:txBody>
          <a:bodyPr/>
          <a:lstStyle/>
          <a:p>
            <a:endParaRPr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294967295"/>
          </p:nvPr>
        </p:nvSpPr>
        <p:spPr>
          <a:xfrm>
            <a:off x="5791200" y="6356350"/>
            <a:ext cx="3352800" cy="365125"/>
          </a:xfrm>
          <a:prstGeom prst="rect">
            <a:avLst/>
          </a:prstGeom>
        </p:spPr>
        <p:txBody>
          <a:bodyPr/>
          <a:lstStyle/>
          <a:p>
            <a:endParaRPr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70104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56524A2-1DDE-4CC8-AD9C-EA4094C56FD8}" type="slidenum">
              <a:rPr smtClean="0"/>
              <a:pPr/>
              <a:t>18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37511023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Use Case digunakan sebagai Sarana Komunikasi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114800"/>
            <a:ext cx="8229600" cy="2011363"/>
          </a:xfrm>
        </p:spPr>
        <p:txBody>
          <a:bodyPr>
            <a:normAutofit/>
          </a:bodyPr>
          <a:lstStyle/>
          <a:p>
            <a:r>
              <a:rPr lang="en-US"/>
              <a:t>Use case harus menstimulasi diskusi tentang apa yang harus dilakukan sistem, terutama dengan orang-orang yang berada di luar tim pengembangan.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4294967295"/>
          </p:nvPr>
        </p:nvSpPr>
        <p:spPr>
          <a:xfrm>
            <a:off x="0" y="6356350"/>
            <a:ext cx="2590800" cy="365125"/>
          </a:xfrm>
          <a:prstGeom prst="rect">
            <a:avLst/>
          </a:prstGeom>
        </p:spPr>
        <p:txBody>
          <a:bodyPr/>
          <a:lstStyle/>
          <a:p>
            <a:endParaRPr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294967295"/>
          </p:nvPr>
        </p:nvSpPr>
        <p:spPr>
          <a:xfrm>
            <a:off x="5791200" y="6356350"/>
            <a:ext cx="3352800" cy="365125"/>
          </a:xfrm>
          <a:prstGeom prst="rect">
            <a:avLst/>
          </a:prstGeom>
        </p:spPr>
        <p:txBody>
          <a:bodyPr/>
          <a:lstStyle/>
          <a:p>
            <a:endParaRPr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70104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56524A2-1DDE-4CC8-AD9C-EA4094C56FD8}" type="slidenum">
              <a:rPr smtClean="0"/>
              <a:pPr/>
              <a:t>19</a:t>
            </a:fld>
            <a:endParaRPr dirty="0"/>
          </a:p>
        </p:txBody>
      </p:sp>
      <p:pic>
        <p:nvPicPr>
          <p:cNvPr id="7" name="Picture 2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813" y="1497012"/>
            <a:ext cx="2032000" cy="1998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9CC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Text Box 22"/>
          <p:cNvSpPr txBox="1">
            <a:spLocks noChangeArrowheads="1"/>
          </p:cNvSpPr>
          <p:nvPr/>
        </p:nvSpPr>
        <p:spPr bwMode="auto">
          <a:xfrm>
            <a:off x="1012825" y="3544887"/>
            <a:ext cx="15113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9CC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b="1">
                <a:solidFill>
                  <a:prstClr val="black"/>
                </a:solidFill>
              </a:rPr>
              <a:t>Customers</a:t>
            </a:r>
          </a:p>
        </p:txBody>
      </p:sp>
      <p:pic>
        <p:nvPicPr>
          <p:cNvPr id="9" name="Picture 2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73438" y="1497012"/>
            <a:ext cx="2682875" cy="2012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9CC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Text Box 26"/>
          <p:cNvSpPr txBox="1">
            <a:spLocks noChangeArrowheads="1"/>
          </p:cNvSpPr>
          <p:nvPr/>
        </p:nvSpPr>
        <p:spPr bwMode="auto">
          <a:xfrm>
            <a:off x="3835400" y="3592512"/>
            <a:ext cx="141287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9CC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b="1">
                <a:solidFill>
                  <a:prstClr val="black"/>
                </a:solidFill>
              </a:rPr>
              <a:t>Designers</a:t>
            </a:r>
          </a:p>
        </p:txBody>
      </p:sp>
      <p:pic>
        <p:nvPicPr>
          <p:cNvPr id="11" name="Picture 29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75450" y="1497012"/>
            <a:ext cx="1758950" cy="2233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9CC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Text Box 30"/>
          <p:cNvSpPr txBox="1">
            <a:spLocks noChangeArrowheads="1"/>
          </p:cNvSpPr>
          <p:nvPr/>
        </p:nvSpPr>
        <p:spPr bwMode="auto">
          <a:xfrm>
            <a:off x="7226300" y="3717925"/>
            <a:ext cx="890588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9CC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b="1">
                <a:solidFill>
                  <a:prstClr val="black"/>
                </a:solidFill>
              </a:rPr>
              <a:t>Users</a:t>
            </a:r>
          </a:p>
        </p:txBody>
      </p:sp>
    </p:spTree>
    <p:extLst>
      <p:ext uri="{BB962C8B-B14F-4D97-AF65-F5344CB8AC3E}">
        <p14:creationId xmlns:p14="http://schemas.microsoft.com/office/powerpoint/2010/main" val="94359469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en-US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Tujuan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Pertemuan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/>
            <a:r>
              <a:rPr lang="en-US"/>
              <a:t>Mahasiswa mengetahui teknik analisis requirement.</a:t>
            </a:r>
          </a:p>
          <a:p>
            <a:pPr lvl="0"/>
            <a:r>
              <a:rPr lang="en-US"/>
              <a:t>Mahasiswa mengenal UML dan memahami kegunaan diagram use-case.</a:t>
            </a:r>
          </a:p>
          <a:p>
            <a:pPr lvl="0"/>
            <a:r>
              <a:rPr lang="en-US"/>
              <a:t>Mahasiswa mampu membuat model menggunakan diagram Use Case.</a:t>
            </a:r>
          </a:p>
          <a:p>
            <a:pPr lvl="0"/>
            <a:r>
              <a:rPr lang="en-US"/>
              <a:t>Mahasiswa memiliki keterampilan analisis kebutuhan.</a:t>
            </a:r>
          </a:p>
          <a:p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4294967295"/>
          </p:nvPr>
        </p:nvSpPr>
        <p:spPr>
          <a:xfrm>
            <a:off x="0" y="6356350"/>
            <a:ext cx="2590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4294967295"/>
          </p:nvPr>
        </p:nvSpPr>
        <p:spPr>
          <a:xfrm>
            <a:off x="70104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56524A2-1DDE-4CC8-AD9C-EA4094C56FD8}" type="slidenum">
              <a:rPr lang="en-US" smtClean="0"/>
              <a:t>2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4294967295"/>
          </p:nvPr>
        </p:nvSpPr>
        <p:spPr>
          <a:xfrm>
            <a:off x="5791200" y="6356350"/>
            <a:ext cx="3352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Contoh sederhana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4294967295"/>
          </p:nvPr>
        </p:nvSpPr>
        <p:spPr>
          <a:xfrm>
            <a:off x="0" y="6356350"/>
            <a:ext cx="2590800" cy="365125"/>
          </a:xfrm>
          <a:prstGeom prst="rect">
            <a:avLst/>
          </a:prstGeom>
        </p:spPr>
        <p:txBody>
          <a:bodyPr/>
          <a:lstStyle/>
          <a:p>
            <a:endParaRPr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294967295"/>
          </p:nvPr>
        </p:nvSpPr>
        <p:spPr>
          <a:xfrm>
            <a:off x="5791200" y="6356350"/>
            <a:ext cx="3352800" cy="365125"/>
          </a:xfrm>
          <a:prstGeom prst="rect">
            <a:avLst/>
          </a:prstGeom>
        </p:spPr>
        <p:txBody>
          <a:bodyPr/>
          <a:lstStyle/>
          <a:p>
            <a:endParaRPr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70104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56524A2-1DDE-4CC8-AD9C-EA4094C56FD8}" type="slidenum">
              <a:rPr smtClean="0"/>
              <a:pPr/>
              <a:t>20</a:t>
            </a:fld>
            <a:endParaRPr dirty="0"/>
          </a:p>
        </p:txBody>
      </p:sp>
      <p:grpSp>
        <p:nvGrpSpPr>
          <p:cNvPr id="13" name="Group 12"/>
          <p:cNvGrpSpPr/>
          <p:nvPr/>
        </p:nvGrpSpPr>
        <p:grpSpPr>
          <a:xfrm>
            <a:off x="822325" y="1676400"/>
            <a:ext cx="7854239" cy="4517016"/>
            <a:chOff x="441325" y="993775"/>
            <a:chExt cx="9100917" cy="5233988"/>
          </a:xfrm>
        </p:grpSpPr>
        <p:sp>
          <p:nvSpPr>
            <p:cNvPr id="7" name="Rectangle 11"/>
            <p:cNvSpPr>
              <a:spLocks noChangeArrowheads="1"/>
            </p:cNvSpPr>
            <p:nvPr/>
          </p:nvSpPr>
          <p:spPr bwMode="auto">
            <a:xfrm>
              <a:off x="441325" y="993775"/>
              <a:ext cx="8181975" cy="5233988"/>
            </a:xfrm>
            <a:prstGeom prst="rect">
              <a:avLst/>
            </a:prstGeom>
            <a:noFill/>
            <a:ln w="19050" cap="rnd" algn="ctr">
              <a:solidFill>
                <a:srgbClr val="C0C0C0"/>
              </a:solidFill>
              <a:prstDash val="sysDot"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DDDDDD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b"/>
            <a:lstStyle/>
            <a:p>
              <a:pPr algn="r"/>
              <a:r>
                <a:rPr lang="en-US" sz="1200">
                  <a:solidFill>
                    <a:srgbClr val="808080"/>
                  </a:solidFill>
                </a:rPr>
                <a:t>Example</a:t>
              </a:r>
            </a:p>
          </p:txBody>
        </p:sp>
        <p:graphicFrame>
          <p:nvGraphicFramePr>
            <p:cNvPr id="8" name="Object 4"/>
            <p:cNvGraphicFramePr>
              <a:graphicFrameLocks noChangeAspect="1"/>
            </p:cNvGraphicFramePr>
            <p:nvPr/>
          </p:nvGraphicFramePr>
          <p:xfrm>
            <a:off x="1738313" y="1135063"/>
            <a:ext cx="5970587" cy="405288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26" name="Visio" r:id="rId4" imgW="3879494" imgH="2633167" progId="Visio.Drawing.11">
                    <p:embed/>
                  </p:oleObj>
                </mc:Choice>
                <mc:Fallback>
                  <p:oleObj name="Visio" r:id="rId4" imgW="3879494" imgH="2633167" progId="Visio.Drawing.11">
                    <p:embed/>
                    <p:pic>
                      <p:nvPicPr>
                        <p:cNvPr id="8" name="Object 4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738313" y="1135063"/>
                          <a:ext cx="5970587" cy="4052887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99CC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 algn="ctr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9" name="AutoShape 6"/>
            <p:cNvSpPr>
              <a:spLocks/>
            </p:cNvSpPr>
            <p:nvPr/>
          </p:nvSpPr>
          <p:spPr bwMode="auto">
            <a:xfrm>
              <a:off x="8218267" y="1523545"/>
              <a:ext cx="1323975" cy="609600"/>
            </a:xfrm>
            <a:prstGeom prst="borderCallout1">
              <a:avLst>
                <a:gd name="adj1" fmla="val 18750"/>
                <a:gd name="adj2" fmla="val -5755"/>
                <a:gd name="adj3" fmla="val 154206"/>
                <a:gd name="adj4" fmla="val -66620"/>
              </a:avLst>
            </a:prstGeom>
            <a:solidFill>
              <a:srgbClr val="99CCFF"/>
            </a:solidFill>
            <a:ln w="9525" algn="ctr">
              <a:solidFill>
                <a:schemeClr val="accent1"/>
              </a:solidFill>
              <a:miter lim="800000"/>
              <a:headEnd type="none" w="med" len="med"/>
              <a:tailEnd type="arrow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/>
            <a:lstStyle/>
            <a:p>
              <a:pPr algn="ctr"/>
              <a:r>
                <a:rPr lang="en-US" i="1">
                  <a:solidFill>
                    <a:prstClr val="black"/>
                  </a:solidFill>
                </a:rPr>
                <a:t>Actor</a:t>
              </a:r>
            </a:p>
          </p:txBody>
        </p:sp>
        <p:sp>
          <p:nvSpPr>
            <p:cNvPr id="10" name="AutoShape 8"/>
            <p:cNvSpPr>
              <a:spLocks/>
            </p:cNvSpPr>
            <p:nvPr/>
          </p:nvSpPr>
          <p:spPr bwMode="auto">
            <a:xfrm>
              <a:off x="7750174" y="4957232"/>
              <a:ext cx="1544638" cy="609600"/>
            </a:xfrm>
            <a:prstGeom prst="borderCallout1">
              <a:avLst>
                <a:gd name="adj1" fmla="val 18750"/>
                <a:gd name="adj2" fmla="val -4935"/>
                <a:gd name="adj3" fmla="val -100339"/>
                <a:gd name="adj4" fmla="val -147298"/>
              </a:avLst>
            </a:prstGeom>
            <a:solidFill>
              <a:srgbClr val="99CCFF"/>
            </a:solidFill>
            <a:ln w="9525" algn="ctr">
              <a:solidFill>
                <a:schemeClr val="accent1"/>
              </a:solidFill>
              <a:miter lim="800000"/>
              <a:headEnd type="none" w="med" len="med"/>
              <a:tailEnd type="arrow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/>
            <a:lstStyle/>
            <a:p>
              <a:pPr algn="ctr" rtl="1"/>
              <a:r>
                <a:rPr lang="en-US">
                  <a:solidFill>
                    <a:prstClr val="black"/>
                  </a:solidFill>
                </a:rPr>
                <a:t>Use Case (Task)</a:t>
              </a:r>
            </a:p>
          </p:txBody>
        </p:sp>
        <p:sp>
          <p:nvSpPr>
            <p:cNvPr id="11" name="AutoShape 9"/>
            <p:cNvSpPr>
              <a:spLocks/>
            </p:cNvSpPr>
            <p:nvPr/>
          </p:nvSpPr>
          <p:spPr bwMode="auto">
            <a:xfrm>
              <a:off x="539750" y="5499100"/>
              <a:ext cx="1544638" cy="609600"/>
            </a:xfrm>
            <a:prstGeom prst="borderCallout1">
              <a:avLst>
                <a:gd name="adj1" fmla="val 18750"/>
                <a:gd name="adj2" fmla="val 104935"/>
                <a:gd name="adj3" fmla="val -82292"/>
                <a:gd name="adj4" fmla="val 152824"/>
              </a:avLst>
            </a:prstGeom>
            <a:solidFill>
              <a:srgbClr val="99CCFF"/>
            </a:solidFill>
            <a:ln w="9525" algn="ctr">
              <a:solidFill>
                <a:schemeClr val="accent1"/>
              </a:solidFill>
              <a:miter lim="800000"/>
              <a:headEnd type="none" w="med" len="med"/>
              <a:tailEnd type="arrow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/>
            <a:lstStyle/>
            <a:p>
              <a:pPr algn="ctr" rtl="1"/>
              <a:r>
                <a:rPr lang="en-US">
                  <a:solidFill>
                    <a:prstClr val="black"/>
                  </a:solidFill>
                </a:rPr>
                <a:t>System boundary</a:t>
              </a:r>
            </a:p>
          </p:txBody>
        </p:sp>
        <p:sp>
          <p:nvSpPr>
            <p:cNvPr id="12" name="AutoShape 12"/>
            <p:cNvSpPr>
              <a:spLocks/>
            </p:cNvSpPr>
            <p:nvPr/>
          </p:nvSpPr>
          <p:spPr bwMode="auto">
            <a:xfrm>
              <a:off x="4581524" y="5436034"/>
              <a:ext cx="1544638" cy="609600"/>
            </a:xfrm>
            <a:prstGeom prst="borderCallout1">
              <a:avLst>
                <a:gd name="adj1" fmla="val 18750"/>
                <a:gd name="adj2" fmla="val -4935"/>
                <a:gd name="adj3" fmla="val -188302"/>
                <a:gd name="adj4" fmla="val -79630"/>
              </a:avLst>
            </a:prstGeom>
            <a:solidFill>
              <a:srgbClr val="99CCFF"/>
            </a:solidFill>
            <a:ln w="9525" algn="ctr">
              <a:solidFill>
                <a:schemeClr val="accent1"/>
              </a:solidFill>
              <a:miter lim="800000"/>
              <a:headEnd type="none" w="med" len="med"/>
              <a:tailEnd type="arrow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/>
            <a:lstStyle/>
            <a:p>
              <a:pPr algn="ctr"/>
              <a:r>
                <a:rPr lang="en-US">
                  <a:solidFill>
                    <a:prstClr val="black"/>
                  </a:solidFill>
                </a:rPr>
                <a:t>Association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84346565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Menentukan Aktor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1219200"/>
          </a:xfrm>
        </p:spPr>
        <p:txBody>
          <a:bodyPr>
            <a:normAutofit/>
          </a:bodyPr>
          <a:lstStyle/>
          <a:p>
            <a:r>
              <a:rPr lang="en-US"/>
              <a:t>Obyek eksternal yang menghasilkan/menggunakan data:</a:t>
            </a:r>
          </a:p>
          <a:p>
            <a:pPr lvl="1"/>
            <a:r>
              <a:rPr lang="en-US"/>
              <a:t>Harus berfungsi sebagai sumber dan/atau tujuan untuk data</a:t>
            </a:r>
          </a:p>
          <a:p>
            <a:pPr lvl="1"/>
            <a:r>
              <a:rPr lang="en-US"/>
              <a:t>Harus di luar sistem</a:t>
            </a:r>
          </a:p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4294967295"/>
          </p:nvPr>
        </p:nvSpPr>
        <p:spPr>
          <a:xfrm>
            <a:off x="0" y="6356350"/>
            <a:ext cx="2590800" cy="365125"/>
          </a:xfrm>
          <a:prstGeom prst="rect">
            <a:avLst/>
          </a:prstGeom>
        </p:spPr>
        <p:txBody>
          <a:bodyPr/>
          <a:lstStyle/>
          <a:p>
            <a:endParaRPr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294967295"/>
          </p:nvPr>
        </p:nvSpPr>
        <p:spPr>
          <a:xfrm>
            <a:off x="5791200" y="6356350"/>
            <a:ext cx="3352800" cy="365125"/>
          </a:xfrm>
          <a:prstGeom prst="rect">
            <a:avLst/>
          </a:prstGeom>
        </p:spPr>
        <p:txBody>
          <a:bodyPr/>
          <a:lstStyle/>
          <a:p>
            <a:endParaRPr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70104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56524A2-1DDE-4CC8-AD9C-EA4094C56FD8}" type="slidenum">
              <a:rPr smtClean="0"/>
              <a:pPr/>
              <a:t>21</a:t>
            </a:fld>
            <a:endParaRPr dirty="0"/>
          </a:p>
        </p:txBody>
      </p:sp>
      <p:grpSp>
        <p:nvGrpSpPr>
          <p:cNvPr id="26" name="Group 25"/>
          <p:cNvGrpSpPr/>
          <p:nvPr/>
        </p:nvGrpSpPr>
        <p:grpSpPr>
          <a:xfrm>
            <a:off x="855616" y="2819400"/>
            <a:ext cx="7373984" cy="3528131"/>
            <a:chOff x="855616" y="2819400"/>
            <a:chExt cx="7373984" cy="3528131"/>
          </a:xfrm>
        </p:grpSpPr>
        <p:pic>
          <p:nvPicPr>
            <p:cNvPr id="7" name="Picture 5" descr="j0387150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55616" y="2819400"/>
              <a:ext cx="1506584" cy="15065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" name="Picture 6" descr="j0232725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13583" y="2857775"/>
              <a:ext cx="1047502" cy="140425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9" name="Picture 7" descr="j0149718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10637" y="3015540"/>
              <a:ext cx="1435519" cy="109866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" name="Picture 8" descr="j0363852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900679" y="3154828"/>
              <a:ext cx="1328921" cy="99349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1" name="Text Box 9"/>
            <p:cNvSpPr txBox="1">
              <a:spLocks noChangeArrowheads="1"/>
            </p:cNvSpPr>
            <p:nvPr/>
          </p:nvSpPr>
          <p:spPr bwMode="auto">
            <a:xfrm>
              <a:off x="950843" y="4232178"/>
              <a:ext cx="1142730" cy="40933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/>
              <a:r>
                <a:rPr lang="en-US" sz="2400">
                  <a:solidFill>
                    <a:prstClr val="black"/>
                  </a:solidFill>
                  <a:latin typeface="Comic Sans MS" pitchFamily="66" charset="0"/>
                </a:rPr>
                <a:t>Humans</a:t>
              </a:r>
            </a:p>
          </p:txBody>
        </p:sp>
        <p:sp>
          <p:nvSpPr>
            <p:cNvPr id="12" name="Text Box 10"/>
            <p:cNvSpPr txBox="1">
              <a:spLocks noChangeArrowheads="1"/>
            </p:cNvSpPr>
            <p:nvPr/>
          </p:nvSpPr>
          <p:spPr bwMode="auto">
            <a:xfrm>
              <a:off x="2514600" y="4232178"/>
              <a:ext cx="1345976" cy="40933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/>
              <a:r>
                <a:rPr lang="en-US" sz="2400">
                  <a:solidFill>
                    <a:prstClr val="black"/>
                  </a:solidFill>
                  <a:latin typeface="Comic Sans MS" pitchFamily="66" charset="0"/>
                </a:rPr>
                <a:t>Machines</a:t>
              </a:r>
            </a:p>
          </p:txBody>
        </p:sp>
        <p:sp>
          <p:nvSpPr>
            <p:cNvPr id="13" name="Text Box 11"/>
            <p:cNvSpPr txBox="1">
              <a:spLocks noChangeArrowheads="1"/>
            </p:cNvSpPr>
            <p:nvPr/>
          </p:nvSpPr>
          <p:spPr bwMode="auto">
            <a:xfrm>
              <a:off x="4258662" y="4244969"/>
              <a:ext cx="2370738" cy="40933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/>
              <a:r>
                <a:rPr lang="en-US" sz="2400">
                  <a:solidFill>
                    <a:prstClr val="black"/>
                  </a:solidFill>
                  <a:latin typeface="Comic Sans MS" pitchFamily="66" charset="0"/>
                </a:rPr>
                <a:t>External systems</a:t>
              </a:r>
            </a:p>
          </p:txBody>
        </p:sp>
        <p:sp>
          <p:nvSpPr>
            <p:cNvPr id="14" name="Text Box 12"/>
            <p:cNvSpPr txBox="1">
              <a:spLocks noChangeArrowheads="1"/>
            </p:cNvSpPr>
            <p:nvPr/>
          </p:nvSpPr>
          <p:spPr bwMode="auto">
            <a:xfrm>
              <a:off x="7004435" y="4246391"/>
              <a:ext cx="1185369" cy="40933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/>
              <a:r>
                <a:rPr lang="en-US" sz="2400">
                  <a:solidFill>
                    <a:prstClr val="black"/>
                  </a:solidFill>
                  <a:latin typeface="Comic Sans MS" pitchFamily="66" charset="0"/>
                </a:rPr>
                <a:t>Sensors</a:t>
              </a:r>
            </a:p>
          </p:txBody>
        </p:sp>
        <p:sp>
          <p:nvSpPr>
            <p:cNvPr id="15" name="AutoShape 13"/>
            <p:cNvSpPr>
              <a:spLocks noChangeArrowheads="1"/>
            </p:cNvSpPr>
            <p:nvPr/>
          </p:nvSpPr>
          <p:spPr bwMode="auto">
            <a:xfrm>
              <a:off x="4616612" y="5180638"/>
              <a:ext cx="1145573" cy="614004"/>
            </a:xfrm>
            <a:prstGeom prst="can">
              <a:avLst>
                <a:gd name="adj" fmla="val 25000"/>
              </a:avLst>
            </a:prstGeom>
            <a:gradFill rotWithShape="1">
              <a:gsLst>
                <a:gs pos="0">
                  <a:srgbClr val="C0C0C0">
                    <a:alpha val="89999"/>
                  </a:srgbClr>
                </a:gs>
                <a:gs pos="100000">
                  <a:srgbClr val="C0C0C0">
                    <a:gamma/>
                    <a:shade val="46275"/>
                    <a:invGamma/>
                  </a:srgbClr>
                </a:gs>
              </a:gsLst>
              <a:lin ang="0" scaled="1"/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 algn="ctr"/>
              <a:r>
                <a:rPr lang="en-US" sz="2400">
                  <a:solidFill>
                    <a:prstClr val="black"/>
                  </a:solidFill>
                  <a:latin typeface="Comic Sans MS" pitchFamily="66" charset="0"/>
                </a:rPr>
                <a:t>            </a:t>
              </a:r>
            </a:p>
          </p:txBody>
        </p:sp>
        <p:pic>
          <p:nvPicPr>
            <p:cNvPr id="16" name="Picture 14" descr="j0234450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762172" y="4896377"/>
              <a:ext cx="1046081" cy="103471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7" name="Text Box 15"/>
            <p:cNvSpPr txBox="1">
              <a:spLocks noChangeArrowheads="1"/>
            </p:cNvSpPr>
            <p:nvPr/>
          </p:nvSpPr>
          <p:spPr bwMode="auto">
            <a:xfrm>
              <a:off x="4495800" y="5851495"/>
              <a:ext cx="1351662" cy="40933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/>
              <a:r>
                <a:rPr lang="en-US" sz="2400">
                  <a:solidFill>
                    <a:prstClr val="black"/>
                  </a:solidFill>
                  <a:latin typeface="Comic Sans MS" pitchFamily="66" charset="0"/>
                </a:rPr>
                <a:t>Database</a:t>
              </a:r>
            </a:p>
          </p:txBody>
        </p:sp>
        <p:sp>
          <p:nvSpPr>
            <p:cNvPr id="18" name="Text Box 16"/>
            <p:cNvSpPr txBox="1">
              <a:spLocks noChangeArrowheads="1"/>
            </p:cNvSpPr>
            <p:nvPr/>
          </p:nvSpPr>
          <p:spPr bwMode="auto">
            <a:xfrm>
              <a:off x="6698213" y="5904084"/>
              <a:ext cx="1065979" cy="40933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/>
              <a:r>
                <a:rPr lang="en-US" sz="2400">
                  <a:solidFill>
                    <a:prstClr val="black"/>
                  </a:solidFill>
                  <a:latin typeface="Comic Sans MS" pitchFamily="66" charset="0"/>
                </a:rPr>
                <a:t>Printer</a:t>
              </a:r>
            </a:p>
          </p:txBody>
        </p:sp>
        <p:pic>
          <p:nvPicPr>
            <p:cNvPr id="19" name="Picture 17" descr="j0398365"/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03036" y="4724400"/>
              <a:ext cx="1336028" cy="127349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0" name="Text Box 18"/>
            <p:cNvSpPr txBox="1">
              <a:spLocks noChangeArrowheads="1"/>
            </p:cNvSpPr>
            <p:nvPr/>
          </p:nvSpPr>
          <p:spPr bwMode="auto">
            <a:xfrm>
              <a:off x="1066800" y="5938195"/>
              <a:ext cx="2771547" cy="40933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/>
              <a:r>
                <a:rPr lang="en-US" sz="2400">
                  <a:solidFill>
                    <a:prstClr val="black"/>
                  </a:solidFill>
                  <a:latin typeface="Comic Sans MS" pitchFamily="66" charset="0"/>
                </a:rPr>
                <a:t>Organizational Units</a:t>
              </a:r>
            </a:p>
          </p:txBody>
        </p:sp>
        <p:sp>
          <p:nvSpPr>
            <p:cNvPr id="21" name="Line 19"/>
            <p:cNvSpPr>
              <a:spLocks noChangeShapeType="1"/>
            </p:cNvSpPr>
            <p:nvPr/>
          </p:nvSpPr>
          <p:spPr bwMode="auto">
            <a:xfrm flipV="1">
              <a:off x="4528491" y="4954651"/>
              <a:ext cx="1364454" cy="1183947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2" name="Line 20"/>
            <p:cNvSpPr>
              <a:spLocks noChangeShapeType="1"/>
            </p:cNvSpPr>
            <p:nvPr/>
          </p:nvSpPr>
          <p:spPr bwMode="auto">
            <a:xfrm flipH="1" flipV="1">
              <a:off x="4568287" y="4941859"/>
              <a:ext cx="1220901" cy="1208110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3" name="Line 21"/>
            <p:cNvSpPr>
              <a:spLocks noChangeShapeType="1"/>
            </p:cNvSpPr>
            <p:nvPr/>
          </p:nvSpPr>
          <p:spPr bwMode="auto">
            <a:xfrm flipV="1">
              <a:off x="6560346" y="4914855"/>
              <a:ext cx="1364454" cy="1183947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4" name="Line 22"/>
            <p:cNvSpPr>
              <a:spLocks noChangeShapeType="1"/>
            </p:cNvSpPr>
            <p:nvPr/>
          </p:nvSpPr>
          <p:spPr bwMode="auto">
            <a:xfrm flipH="1" flipV="1">
              <a:off x="6600143" y="4902062"/>
              <a:ext cx="1220901" cy="1208110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67321248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Aktor dapat digeneralisasi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3505200" cy="2209800"/>
          </a:xfrm>
        </p:spPr>
        <p:txBody>
          <a:bodyPr>
            <a:normAutofit/>
          </a:bodyPr>
          <a:lstStyle/>
          <a:p>
            <a:pPr marL="0" indent="0">
              <a:buFontTx/>
              <a:buNone/>
            </a:pPr>
            <a:r>
              <a:rPr lang="en-US"/>
              <a:t>Aktor turunan (anak) mewarisi seluruh asosiasi use case dari induknya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4294967295"/>
          </p:nvPr>
        </p:nvSpPr>
        <p:spPr>
          <a:xfrm>
            <a:off x="0" y="6356350"/>
            <a:ext cx="2590800" cy="365125"/>
          </a:xfrm>
          <a:prstGeom prst="rect">
            <a:avLst/>
          </a:prstGeom>
        </p:spPr>
        <p:txBody>
          <a:bodyPr/>
          <a:lstStyle/>
          <a:p>
            <a:endParaRPr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294967295"/>
          </p:nvPr>
        </p:nvSpPr>
        <p:spPr>
          <a:xfrm>
            <a:off x="5791200" y="6356350"/>
            <a:ext cx="3352800" cy="365125"/>
          </a:xfrm>
          <a:prstGeom prst="rect">
            <a:avLst/>
          </a:prstGeom>
        </p:spPr>
        <p:txBody>
          <a:bodyPr/>
          <a:lstStyle/>
          <a:p>
            <a:endParaRPr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70104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56524A2-1DDE-4CC8-AD9C-EA4094C56FD8}" type="slidenum">
              <a:rPr smtClean="0"/>
              <a:pPr/>
              <a:t>22</a:t>
            </a:fld>
            <a:endParaRPr dirty="0"/>
          </a:p>
        </p:txBody>
      </p:sp>
      <p:sp>
        <p:nvSpPr>
          <p:cNvPr id="7" name="AutoShape 38"/>
          <p:cNvSpPr>
            <a:spLocks noChangeArrowheads="1"/>
          </p:cNvSpPr>
          <p:nvPr/>
        </p:nvSpPr>
        <p:spPr bwMode="auto">
          <a:xfrm>
            <a:off x="533400" y="3810000"/>
            <a:ext cx="3138488" cy="2428875"/>
          </a:xfrm>
          <a:prstGeom prst="foldedCorner">
            <a:avLst>
              <a:gd name="adj" fmla="val 12500"/>
            </a:avLst>
          </a:prstGeom>
          <a:solidFill>
            <a:srgbClr val="99CC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>
              <a:spcBef>
                <a:spcPct val="20000"/>
              </a:spcBef>
            </a:pPr>
            <a:r>
              <a:rPr lang="en-US">
                <a:solidFill>
                  <a:prstClr val="black"/>
                </a:solidFill>
              </a:rPr>
              <a:t>Harus digunakan jika (dan hanya jika), aktor tertentu memiliki tanggung jawab lebih daripada yang umum (yang digeneralisasi) (misalnya, berhubungan dengan lebih banyak use-case)</a:t>
            </a:r>
          </a:p>
        </p:txBody>
      </p:sp>
      <p:pic>
        <p:nvPicPr>
          <p:cNvPr id="8" name="Picture 4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7200" y="1716087"/>
            <a:ext cx="4343400" cy="418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9CC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1936725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Writing Use-case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E317421C-7863-42B2-BF48-173B69CA040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70104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56524A2-1DDE-4CC8-AD9C-EA4094C56FD8}" type="slidenum">
              <a:rPr smtClean="0"/>
              <a:pPr/>
              <a:t>23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99693877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Struktur Spesifikasi Use Case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4294967295"/>
          </p:nvPr>
        </p:nvSpPr>
        <p:spPr>
          <a:xfrm>
            <a:off x="0" y="6356350"/>
            <a:ext cx="2590800" cy="365125"/>
          </a:xfrm>
          <a:prstGeom prst="rect">
            <a:avLst/>
          </a:prstGeom>
        </p:spPr>
        <p:txBody>
          <a:bodyPr/>
          <a:lstStyle/>
          <a:p>
            <a:endParaRPr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294967295"/>
          </p:nvPr>
        </p:nvSpPr>
        <p:spPr>
          <a:xfrm>
            <a:off x="5791200" y="6356350"/>
            <a:ext cx="3352800" cy="365125"/>
          </a:xfrm>
          <a:prstGeom prst="rect">
            <a:avLst/>
          </a:prstGeom>
        </p:spPr>
        <p:txBody>
          <a:bodyPr/>
          <a:lstStyle/>
          <a:p>
            <a:endParaRPr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70104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56524A2-1DDE-4CC8-AD9C-EA4094C56FD8}" type="slidenum">
              <a:rPr smtClean="0"/>
              <a:pPr/>
              <a:t>24</a:t>
            </a:fld>
            <a:endParaRPr dirty="0"/>
          </a:p>
        </p:txBody>
      </p:sp>
      <p:sp>
        <p:nvSpPr>
          <p:cNvPr id="13" name="AutoShape 14"/>
          <p:cNvSpPr>
            <a:spLocks noChangeArrowheads="1"/>
          </p:cNvSpPr>
          <p:nvPr/>
        </p:nvSpPr>
        <p:spPr bwMode="auto">
          <a:xfrm>
            <a:off x="6477000" y="5029200"/>
            <a:ext cx="1860550" cy="1055688"/>
          </a:xfrm>
          <a:prstGeom prst="foldedCorner">
            <a:avLst>
              <a:gd name="adj" fmla="val 125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9CC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r>
              <a:rPr lang="en-US" sz="1600">
                <a:solidFill>
                  <a:prstClr val="black"/>
                </a:solidFill>
              </a:rPr>
              <a:t>Alistair Cockburn “Writing Effective Use Cases”</a:t>
            </a:r>
          </a:p>
        </p:txBody>
      </p:sp>
      <p:grpSp>
        <p:nvGrpSpPr>
          <p:cNvPr id="16" name="Group 15"/>
          <p:cNvGrpSpPr/>
          <p:nvPr/>
        </p:nvGrpSpPr>
        <p:grpSpPr>
          <a:xfrm>
            <a:off x="575298" y="1537717"/>
            <a:ext cx="4530102" cy="4710683"/>
            <a:chOff x="409575" y="1524000"/>
            <a:chExt cx="4619625" cy="4803775"/>
          </a:xfrm>
        </p:grpSpPr>
        <p:sp>
          <p:nvSpPr>
            <p:cNvPr id="7" name="Rectangle 4"/>
            <p:cNvSpPr>
              <a:spLocks noChangeArrowheads="1"/>
            </p:cNvSpPr>
            <p:nvPr/>
          </p:nvSpPr>
          <p:spPr bwMode="auto">
            <a:xfrm>
              <a:off x="546100" y="1617092"/>
              <a:ext cx="4369300" cy="364108"/>
            </a:xfrm>
            <a:prstGeom prst="rect">
              <a:avLst/>
            </a:prstGeom>
            <a:solidFill>
              <a:srgbClr val="99CC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rtl="1"/>
              <a:r>
                <a:rPr lang="en-US">
                  <a:solidFill>
                    <a:prstClr val="black"/>
                  </a:solidFill>
                </a:rPr>
                <a:t>Name</a:t>
              </a:r>
            </a:p>
          </p:txBody>
        </p:sp>
        <p:sp>
          <p:nvSpPr>
            <p:cNvPr id="8" name="Rectangle 5"/>
            <p:cNvSpPr>
              <a:spLocks noChangeArrowheads="1"/>
            </p:cNvSpPr>
            <p:nvPr/>
          </p:nvSpPr>
          <p:spPr bwMode="auto">
            <a:xfrm>
              <a:off x="546100" y="2133600"/>
              <a:ext cx="4369300" cy="364108"/>
            </a:xfrm>
            <a:prstGeom prst="rect">
              <a:avLst/>
            </a:prstGeom>
            <a:solidFill>
              <a:srgbClr val="99CC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rtl="1"/>
              <a:r>
                <a:rPr lang="en-US">
                  <a:solidFill>
                    <a:prstClr val="black"/>
                  </a:solidFill>
                </a:rPr>
                <a:t>Actors</a:t>
              </a:r>
            </a:p>
          </p:txBody>
        </p:sp>
        <p:sp>
          <p:nvSpPr>
            <p:cNvPr id="9" name="Rectangle 6"/>
            <p:cNvSpPr>
              <a:spLocks noChangeArrowheads="1"/>
            </p:cNvSpPr>
            <p:nvPr/>
          </p:nvSpPr>
          <p:spPr bwMode="auto">
            <a:xfrm>
              <a:off x="546100" y="3178175"/>
              <a:ext cx="4369300" cy="364108"/>
            </a:xfrm>
            <a:prstGeom prst="rect">
              <a:avLst/>
            </a:prstGeom>
            <a:solidFill>
              <a:srgbClr val="99CC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rtl="1"/>
              <a:r>
                <a:rPr lang="en-US">
                  <a:solidFill>
                    <a:prstClr val="black"/>
                  </a:solidFill>
                </a:rPr>
                <a:t>Preconditions </a:t>
              </a:r>
              <a:r>
                <a:rPr lang="en-US" sz="1400" i="1">
                  <a:solidFill>
                    <a:srgbClr val="FF0000"/>
                  </a:solidFill>
                </a:rPr>
                <a:t>(lihat slide selanjutnya)</a:t>
              </a:r>
              <a:endParaRPr lang="en-US" sz="1400">
                <a:solidFill>
                  <a:prstClr val="black"/>
                </a:solidFill>
              </a:endParaRPr>
            </a:p>
          </p:txBody>
        </p:sp>
        <p:sp>
          <p:nvSpPr>
            <p:cNvPr id="10" name="Rectangle 7"/>
            <p:cNvSpPr>
              <a:spLocks noChangeArrowheads="1"/>
            </p:cNvSpPr>
            <p:nvPr/>
          </p:nvSpPr>
          <p:spPr bwMode="auto">
            <a:xfrm>
              <a:off x="546100" y="3703637"/>
              <a:ext cx="4369300" cy="364108"/>
            </a:xfrm>
            <a:prstGeom prst="rect">
              <a:avLst/>
            </a:prstGeom>
            <a:solidFill>
              <a:srgbClr val="99CC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rtl="1"/>
              <a:r>
                <a:rPr lang="en-US">
                  <a:solidFill>
                    <a:prstClr val="black"/>
                  </a:solidFill>
                </a:rPr>
                <a:t>Post conditions </a:t>
              </a:r>
              <a:r>
                <a:rPr lang="en-US" sz="1400" i="1">
                  <a:solidFill>
                    <a:srgbClr val="FF0000"/>
                  </a:solidFill>
                </a:rPr>
                <a:t>(lihat slide selanjutnya)</a:t>
              </a:r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1" name="Rectangle 8"/>
            <p:cNvSpPr>
              <a:spLocks noChangeArrowheads="1"/>
            </p:cNvSpPr>
            <p:nvPr/>
          </p:nvSpPr>
          <p:spPr bwMode="auto">
            <a:xfrm>
              <a:off x="546100" y="4267200"/>
              <a:ext cx="4369300" cy="1032978"/>
            </a:xfrm>
            <a:prstGeom prst="rect">
              <a:avLst/>
            </a:prstGeom>
            <a:solidFill>
              <a:srgbClr val="99CC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rtl="1"/>
              <a:r>
                <a:rPr lang="en-US">
                  <a:solidFill>
                    <a:prstClr val="black"/>
                  </a:solidFill>
                </a:rPr>
                <a:t>Success Scenario</a:t>
              </a:r>
            </a:p>
          </p:txBody>
        </p:sp>
        <p:sp>
          <p:nvSpPr>
            <p:cNvPr id="12" name="Rectangle 9"/>
            <p:cNvSpPr>
              <a:spLocks noChangeArrowheads="1"/>
            </p:cNvSpPr>
            <p:nvPr/>
          </p:nvSpPr>
          <p:spPr bwMode="auto">
            <a:xfrm>
              <a:off x="546100" y="5393929"/>
              <a:ext cx="4369300" cy="857645"/>
            </a:xfrm>
            <a:prstGeom prst="rect">
              <a:avLst/>
            </a:prstGeom>
            <a:solidFill>
              <a:srgbClr val="99CC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rtl="1"/>
              <a:r>
                <a:rPr lang="en-US">
                  <a:solidFill>
                    <a:prstClr val="black"/>
                  </a:solidFill>
                </a:rPr>
                <a:t>Alternatives flows</a:t>
              </a:r>
            </a:p>
          </p:txBody>
        </p:sp>
        <p:sp>
          <p:nvSpPr>
            <p:cNvPr id="14" name="Rectangle 15"/>
            <p:cNvSpPr>
              <a:spLocks noChangeArrowheads="1"/>
            </p:cNvSpPr>
            <p:nvPr/>
          </p:nvSpPr>
          <p:spPr bwMode="auto">
            <a:xfrm>
              <a:off x="546100" y="2641600"/>
              <a:ext cx="4369300" cy="364108"/>
            </a:xfrm>
            <a:prstGeom prst="rect">
              <a:avLst/>
            </a:prstGeom>
            <a:solidFill>
              <a:srgbClr val="99CC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rtl="1"/>
              <a:r>
                <a:rPr lang="en-US">
                  <a:solidFill>
                    <a:prstClr val="black"/>
                  </a:solidFill>
                </a:rPr>
                <a:t>Trigger </a:t>
              </a:r>
              <a:r>
                <a:rPr lang="en-US" sz="1400" i="1">
                  <a:solidFill>
                    <a:srgbClr val="FF0000"/>
                  </a:solidFill>
                </a:rPr>
                <a:t>(lihat slide selanjutnya)</a:t>
              </a:r>
              <a:endParaRPr lang="en-US" sz="1400" i="1">
                <a:solidFill>
                  <a:prstClr val="black"/>
                </a:solidFill>
              </a:endParaRPr>
            </a:p>
          </p:txBody>
        </p:sp>
        <p:sp>
          <p:nvSpPr>
            <p:cNvPr id="15" name="Rectangle 16"/>
            <p:cNvSpPr>
              <a:spLocks noChangeArrowheads="1"/>
            </p:cNvSpPr>
            <p:nvPr/>
          </p:nvSpPr>
          <p:spPr bwMode="auto">
            <a:xfrm>
              <a:off x="409575" y="1524000"/>
              <a:ext cx="4619625" cy="4803775"/>
            </a:xfrm>
            <a:prstGeom prst="rect">
              <a:avLst/>
            </a:prstGeom>
            <a:noFill/>
            <a:ln w="38100" algn="ctr">
              <a:solidFill>
                <a:srgbClr val="808080"/>
              </a:solidFill>
              <a:prstDash val="sysDot"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CC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7106153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Isi Trigger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Apa yang memulai (trigger) use-case (task)?</a:t>
            </a:r>
          </a:p>
          <a:p>
            <a:r>
              <a:rPr lang="en-US"/>
              <a:t>Contoh:</a:t>
            </a:r>
          </a:p>
          <a:p>
            <a:pPr lvl="1"/>
            <a:r>
              <a:rPr lang="en-US">
                <a:solidFill>
                  <a:srgbClr val="0070C0"/>
                </a:solidFill>
                <a:latin typeface="Comic Sans MS" pitchFamily="66" charset="0"/>
              </a:rPr>
              <a:t>Customer melaporkan suatu claim</a:t>
            </a:r>
          </a:p>
          <a:p>
            <a:pPr lvl="1"/>
            <a:r>
              <a:rPr lang="en-US">
                <a:solidFill>
                  <a:srgbClr val="0070C0"/>
                </a:solidFill>
                <a:latin typeface="Comic Sans MS" pitchFamily="66" charset="0"/>
              </a:rPr>
              <a:t>Customer memasukkan card</a:t>
            </a:r>
          </a:p>
          <a:p>
            <a:pPr lvl="1"/>
            <a:r>
              <a:rPr lang="en-US">
                <a:solidFill>
                  <a:srgbClr val="0070C0"/>
                </a:solidFill>
                <a:latin typeface="Comic Sans MS" pitchFamily="66" charset="0"/>
              </a:rPr>
              <a:t>Jam pada Sistem clock is 10:00</a:t>
            </a:r>
          </a:p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4294967295"/>
          </p:nvPr>
        </p:nvSpPr>
        <p:spPr>
          <a:xfrm>
            <a:off x="0" y="6356350"/>
            <a:ext cx="2590800" cy="365125"/>
          </a:xfrm>
          <a:prstGeom prst="rect">
            <a:avLst/>
          </a:prstGeom>
        </p:spPr>
        <p:txBody>
          <a:bodyPr/>
          <a:lstStyle/>
          <a:p>
            <a:endParaRPr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294967295"/>
          </p:nvPr>
        </p:nvSpPr>
        <p:spPr>
          <a:xfrm>
            <a:off x="5791200" y="6356350"/>
            <a:ext cx="3352800" cy="365125"/>
          </a:xfrm>
          <a:prstGeom prst="rect">
            <a:avLst/>
          </a:prstGeom>
        </p:spPr>
        <p:txBody>
          <a:bodyPr/>
          <a:lstStyle/>
          <a:p>
            <a:endParaRPr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70104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56524A2-1DDE-4CC8-AD9C-EA4094C56FD8}" type="slidenum">
              <a:rPr smtClean="0"/>
              <a:pPr/>
              <a:t>25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76605084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Preconditions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/>
              <a:t>Kondisi yang diperlukan sistem dan harus dipenuhi sebelum menjalankan use-case (task)</a:t>
            </a:r>
          </a:p>
          <a:p>
            <a:endParaRPr lang="en-US"/>
          </a:p>
          <a:p>
            <a:r>
              <a:rPr lang="en-US"/>
              <a:t>Contoh:</a:t>
            </a:r>
          </a:p>
          <a:p>
            <a:pPr lvl="1"/>
            <a:r>
              <a:rPr lang="en-US">
                <a:solidFill>
                  <a:srgbClr val="0070C0"/>
                </a:solidFill>
                <a:latin typeface="Comic Sans MS" pitchFamily="66" charset="0"/>
              </a:rPr>
              <a:t>Ada User account</a:t>
            </a:r>
          </a:p>
          <a:p>
            <a:pPr lvl="1"/>
            <a:r>
              <a:rPr lang="en-US">
                <a:solidFill>
                  <a:srgbClr val="0070C0"/>
                </a:solidFill>
                <a:latin typeface="Comic Sans MS" pitchFamily="66" charset="0"/>
              </a:rPr>
              <a:t>User memiliki uang yang cukup pada account-nya</a:t>
            </a:r>
          </a:p>
          <a:p>
            <a:pPr lvl="1"/>
            <a:r>
              <a:rPr lang="en-US">
                <a:solidFill>
                  <a:srgbClr val="0070C0"/>
                </a:solidFill>
                <a:latin typeface="Comic Sans MS" pitchFamily="66" charset="0"/>
              </a:rPr>
              <a:t>Terdapat kapasistas penyimpanan yang cukup.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4294967295"/>
          </p:nvPr>
        </p:nvSpPr>
        <p:spPr>
          <a:xfrm>
            <a:off x="0" y="6356350"/>
            <a:ext cx="2590800" cy="365125"/>
          </a:xfrm>
          <a:prstGeom prst="rect">
            <a:avLst/>
          </a:prstGeom>
        </p:spPr>
        <p:txBody>
          <a:bodyPr/>
          <a:lstStyle/>
          <a:p>
            <a:endParaRPr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294967295"/>
          </p:nvPr>
        </p:nvSpPr>
        <p:spPr>
          <a:xfrm>
            <a:off x="5791200" y="6356350"/>
            <a:ext cx="3352800" cy="365125"/>
          </a:xfrm>
          <a:prstGeom prst="rect">
            <a:avLst/>
          </a:prstGeom>
        </p:spPr>
        <p:txBody>
          <a:bodyPr/>
          <a:lstStyle/>
          <a:p>
            <a:endParaRPr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70104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56524A2-1DDE-4CC8-AD9C-EA4094C56FD8}" type="slidenum">
              <a:rPr smtClean="0"/>
              <a:pPr/>
              <a:t>26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428951635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Post conditions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/>
              <a:t>Post-condition adalah outcome (hasil/keluaran) dari use-case (task). </a:t>
            </a:r>
          </a:p>
          <a:p>
            <a:pPr lvl="1">
              <a:lnSpc>
                <a:spcPct val="90000"/>
              </a:lnSpc>
            </a:pPr>
            <a:r>
              <a:rPr lang="en-US"/>
              <a:t>Contoh</a:t>
            </a:r>
          </a:p>
          <a:p>
            <a:pPr lvl="2">
              <a:lnSpc>
                <a:spcPct val="90000"/>
              </a:lnSpc>
            </a:pPr>
            <a:r>
              <a:rPr lang="en-US" sz="2300">
                <a:solidFill>
                  <a:srgbClr val="0070C0"/>
                </a:solidFill>
                <a:latin typeface="Comic Sans MS" pitchFamily="66" charset="0"/>
              </a:rPr>
              <a:t>Uang ditransfer ke account user</a:t>
            </a:r>
          </a:p>
          <a:p>
            <a:pPr lvl="2">
              <a:lnSpc>
                <a:spcPct val="90000"/>
              </a:lnSpc>
            </a:pPr>
            <a:r>
              <a:rPr lang="en-US" sz="2300">
                <a:solidFill>
                  <a:srgbClr val="0070C0"/>
                </a:solidFill>
                <a:latin typeface="Comic Sans MS" pitchFamily="66" charset="0"/>
              </a:rPr>
              <a:t>User sudah login (masuk ke sistem)</a:t>
            </a:r>
          </a:p>
          <a:p>
            <a:pPr lvl="2">
              <a:lnSpc>
                <a:spcPct val="90000"/>
              </a:lnSpc>
            </a:pPr>
            <a:r>
              <a:rPr lang="en-US" sz="2300">
                <a:solidFill>
                  <a:srgbClr val="0070C0"/>
                </a:solidFill>
                <a:latin typeface="Comic Sans MS" pitchFamily="66" charset="0"/>
              </a:rPr>
              <a:t>File sudah tersimpan ke hard-disk</a:t>
            </a:r>
          </a:p>
          <a:p>
            <a:pPr marL="914400" lvl="2" indent="0">
              <a:lnSpc>
                <a:spcPct val="90000"/>
              </a:lnSpc>
              <a:buNone/>
            </a:pPr>
            <a:endParaRPr lang="en-US" sz="2300">
              <a:solidFill>
                <a:srgbClr val="0070C0"/>
              </a:solidFill>
              <a:latin typeface="Comic Sans MS" pitchFamily="66" charset="0"/>
            </a:endParaRPr>
          </a:p>
          <a:p>
            <a:pPr>
              <a:lnSpc>
                <a:spcPct val="90000"/>
              </a:lnSpc>
            </a:pPr>
            <a:r>
              <a:rPr lang="en-US"/>
              <a:t>Post-condition bisa memiliki dua kondisi;</a:t>
            </a:r>
          </a:p>
          <a:p>
            <a:pPr lvl="1">
              <a:lnSpc>
                <a:spcPct val="90000"/>
              </a:lnSpc>
            </a:pPr>
            <a:r>
              <a:rPr lang="en-US" b="1"/>
              <a:t>Minimal guarantee</a:t>
            </a:r>
          </a:p>
          <a:p>
            <a:pPr lvl="2">
              <a:lnSpc>
                <a:spcPct val="90000"/>
              </a:lnSpc>
            </a:pPr>
            <a:r>
              <a:rPr lang="en-US"/>
              <a:t>Hal minimum yang dapat dijanjikan sistem, menahan even disaat eksekusi use case berakhir failure.</a:t>
            </a:r>
          </a:p>
          <a:p>
            <a:pPr lvl="2">
              <a:lnSpc>
                <a:spcPct val="90000"/>
              </a:lnSpc>
            </a:pPr>
            <a:r>
              <a:rPr lang="en-US"/>
              <a:t>Contoh</a:t>
            </a:r>
            <a:r>
              <a:rPr lang="en-US" sz="1900"/>
              <a:t>: </a:t>
            </a:r>
            <a:r>
              <a:rPr lang="en-US" sz="1900">
                <a:solidFill>
                  <a:srgbClr val="0070C0"/>
                </a:solidFill>
                <a:latin typeface="Comic Sans MS" pitchFamily="66" charset="0"/>
              </a:rPr>
              <a:t>Uang tidak ditransfer kecuali otorisasi diberikan oleh user.</a:t>
            </a:r>
          </a:p>
          <a:p>
            <a:pPr lvl="1">
              <a:lnSpc>
                <a:spcPct val="90000"/>
              </a:lnSpc>
            </a:pPr>
            <a:r>
              <a:rPr lang="en-US" b="1"/>
              <a:t>Success guarantee</a:t>
            </a:r>
          </a:p>
          <a:p>
            <a:pPr lvl="2">
              <a:lnSpc>
                <a:spcPct val="90000"/>
              </a:lnSpc>
            </a:pPr>
            <a:r>
              <a:rPr lang="en-US"/>
              <a:t>Apa yang terjadi setelah use-case berjalan dengan sukses.</a:t>
            </a:r>
          </a:p>
          <a:p>
            <a:pPr lvl="2">
              <a:lnSpc>
                <a:spcPct val="90000"/>
              </a:lnSpc>
            </a:pPr>
            <a:r>
              <a:rPr lang="en-US"/>
              <a:t>Contoh: </a:t>
            </a:r>
            <a:r>
              <a:rPr lang="en-US" sz="1900">
                <a:solidFill>
                  <a:srgbClr val="0070C0"/>
                </a:solidFill>
                <a:latin typeface="Comic Sans MS" pitchFamily="66" charset="0"/>
              </a:rPr>
              <a:t>File disimpan; Uang ditransfer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4294967295"/>
          </p:nvPr>
        </p:nvSpPr>
        <p:spPr>
          <a:xfrm>
            <a:off x="0" y="6356350"/>
            <a:ext cx="2590800" cy="365125"/>
          </a:xfrm>
          <a:prstGeom prst="rect">
            <a:avLst/>
          </a:prstGeom>
        </p:spPr>
        <p:txBody>
          <a:bodyPr/>
          <a:lstStyle/>
          <a:p>
            <a:endParaRPr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294967295"/>
          </p:nvPr>
        </p:nvSpPr>
        <p:spPr>
          <a:xfrm>
            <a:off x="5791200" y="6356350"/>
            <a:ext cx="3352800" cy="365125"/>
          </a:xfrm>
          <a:prstGeom prst="rect">
            <a:avLst/>
          </a:prstGeom>
        </p:spPr>
        <p:txBody>
          <a:bodyPr/>
          <a:lstStyle/>
          <a:p>
            <a:endParaRPr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70104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56524A2-1DDE-4CC8-AD9C-EA4094C56FD8}" type="slidenum">
              <a:rPr smtClean="0"/>
              <a:pPr/>
              <a:t>27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74362303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Success Scenario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2373312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/>
              <a:t>The success scenario adalah alur cerita utama dari use-case</a:t>
            </a:r>
          </a:p>
          <a:p>
            <a:pPr>
              <a:lnSpc>
                <a:spcPct val="120000"/>
              </a:lnSpc>
            </a:pPr>
            <a:r>
              <a:rPr lang="en-US"/>
              <a:t>Ditulis dengan asumsi bahwa segala sesuatunya sudah okay, no errors atau tidak ada problems, dan success scenario mengarah langsung ke hasil yang diinginkan dari use-case.</a:t>
            </a:r>
          </a:p>
          <a:p>
            <a:pPr>
              <a:lnSpc>
                <a:spcPct val="90000"/>
              </a:lnSpc>
            </a:pPr>
            <a:r>
              <a:rPr lang="en-US"/>
              <a:t>Success scenario terdiri dari urutan langkah-langkah</a:t>
            </a:r>
          </a:p>
          <a:p>
            <a:pPr marL="0" indent="0">
              <a:lnSpc>
                <a:spcPct val="90000"/>
              </a:lnSpc>
              <a:buNone/>
            </a:pPr>
            <a:endParaRPr lang="en-US"/>
          </a:p>
          <a:p>
            <a:pPr>
              <a:lnSpc>
                <a:spcPct val="90000"/>
              </a:lnSpc>
            </a:pPr>
            <a:r>
              <a:rPr lang="en-US"/>
              <a:t>Contoh: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4294967295"/>
          </p:nvPr>
        </p:nvSpPr>
        <p:spPr>
          <a:xfrm>
            <a:off x="0" y="6356350"/>
            <a:ext cx="2590800" cy="365125"/>
          </a:xfrm>
          <a:prstGeom prst="rect">
            <a:avLst/>
          </a:prstGeom>
        </p:spPr>
        <p:txBody>
          <a:bodyPr/>
          <a:lstStyle/>
          <a:p>
            <a:endParaRPr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294967295"/>
          </p:nvPr>
        </p:nvSpPr>
        <p:spPr>
          <a:xfrm>
            <a:off x="5791200" y="6356350"/>
            <a:ext cx="3352800" cy="365125"/>
          </a:xfrm>
          <a:prstGeom prst="rect">
            <a:avLst/>
          </a:prstGeom>
        </p:spPr>
        <p:txBody>
          <a:bodyPr/>
          <a:lstStyle/>
          <a:p>
            <a:endParaRPr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70104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56524A2-1DDE-4CC8-AD9C-EA4094C56FD8}" type="slidenum">
              <a:rPr smtClean="0"/>
              <a:pPr/>
              <a:t>28</a:t>
            </a:fld>
            <a:endParaRPr dirty="0"/>
          </a:p>
        </p:txBody>
      </p:sp>
      <p:sp>
        <p:nvSpPr>
          <p:cNvPr id="7" name="Text Box 4"/>
          <p:cNvSpPr txBox="1">
            <a:spLocks noChangeArrowheads="1"/>
          </p:cNvSpPr>
          <p:nvPr/>
        </p:nvSpPr>
        <p:spPr bwMode="auto">
          <a:xfrm>
            <a:off x="-76199" y="4278313"/>
            <a:ext cx="8686800" cy="15327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9CC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457200" indent="-457200" algn="r" rtl="1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914400" indent="-457200" algn="r" rtl="1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371600" indent="-457200" algn="r" rtl="1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828800" indent="-457200" algn="r" rtl="1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286000" indent="-457200" algn="r" rtl="1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743200" indent="-457200" algn="r" rtl="1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3200400" indent="-457200" algn="r" rtl="1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657600" indent="-457200" algn="r" rtl="1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4114800" indent="-457200" algn="r" rtl="1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lvl="1" algn="l" rtl="0">
              <a:lnSpc>
                <a:spcPct val="130000"/>
              </a:lnSpc>
              <a:buFontTx/>
              <a:buAutoNum type="arabicPeriod"/>
            </a:pPr>
            <a:r>
              <a:rPr lang="en-US" sz="1800" b="1">
                <a:solidFill>
                  <a:srgbClr val="0070C0"/>
                </a:solidFill>
                <a:latin typeface="Comic Sans MS" pitchFamily="66" charset="0"/>
              </a:rPr>
              <a:t>User memasukkan nama produk, SKU and deskripsi</a:t>
            </a:r>
          </a:p>
          <a:p>
            <a:pPr lvl="1" algn="l" rtl="0">
              <a:lnSpc>
                <a:spcPct val="130000"/>
              </a:lnSpc>
              <a:buFontTx/>
              <a:buAutoNum type="arabicPeriod"/>
            </a:pPr>
            <a:r>
              <a:rPr lang="en-US" sz="1800" b="1">
                <a:solidFill>
                  <a:srgbClr val="0070C0"/>
                </a:solidFill>
                <a:latin typeface="Comic Sans MS" pitchFamily="66" charset="0"/>
              </a:rPr>
              <a:t>System melakukan validasi SKU produk SKU</a:t>
            </a:r>
          </a:p>
          <a:p>
            <a:pPr lvl="1" algn="l" rtl="0">
              <a:lnSpc>
                <a:spcPct val="130000"/>
              </a:lnSpc>
              <a:buFontTx/>
              <a:buAutoNum type="arabicPeriod"/>
            </a:pPr>
            <a:r>
              <a:rPr lang="en-US" sz="1800" b="1">
                <a:solidFill>
                  <a:srgbClr val="0070C0"/>
                </a:solidFill>
                <a:latin typeface="Comic Sans MS" pitchFamily="66" charset="0"/>
              </a:rPr>
              <a:t>System add (menambahkan) produk ke DB dan menampilkan pesan konfirmasi</a:t>
            </a:r>
          </a:p>
        </p:txBody>
      </p:sp>
      <p:sp>
        <p:nvSpPr>
          <p:cNvPr id="8" name="AutoShape 6"/>
          <p:cNvSpPr>
            <a:spLocks/>
          </p:cNvSpPr>
          <p:nvPr/>
        </p:nvSpPr>
        <p:spPr bwMode="auto">
          <a:xfrm>
            <a:off x="6227763" y="3352800"/>
            <a:ext cx="1582737" cy="609600"/>
          </a:xfrm>
          <a:prstGeom prst="borderCallout1">
            <a:avLst>
              <a:gd name="adj1" fmla="val 18750"/>
              <a:gd name="adj2" fmla="val -4815"/>
              <a:gd name="adj3" fmla="val 164733"/>
              <a:gd name="adj4" fmla="val -91936"/>
            </a:avLst>
          </a:prstGeom>
          <a:solidFill>
            <a:srgbClr val="99CCFF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r>
              <a:rPr lang="en-US">
                <a:solidFill>
                  <a:prstClr val="black"/>
                </a:solidFill>
              </a:rPr>
              <a:t>Interaction step</a:t>
            </a:r>
          </a:p>
        </p:txBody>
      </p:sp>
      <p:sp>
        <p:nvSpPr>
          <p:cNvPr id="9" name="AutoShape 7"/>
          <p:cNvSpPr>
            <a:spLocks/>
          </p:cNvSpPr>
          <p:nvPr/>
        </p:nvSpPr>
        <p:spPr bwMode="auto">
          <a:xfrm>
            <a:off x="7340600" y="4267200"/>
            <a:ext cx="1408113" cy="609600"/>
          </a:xfrm>
          <a:prstGeom prst="borderCallout1">
            <a:avLst>
              <a:gd name="adj1" fmla="val 18750"/>
              <a:gd name="adj2" fmla="val -5412"/>
              <a:gd name="adj3" fmla="val 95720"/>
              <a:gd name="adj4" fmla="val -104575"/>
            </a:avLst>
          </a:prstGeom>
          <a:solidFill>
            <a:srgbClr val="99CCFF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r>
              <a:rPr lang="en-US">
                <a:solidFill>
                  <a:prstClr val="black"/>
                </a:solidFill>
              </a:rPr>
              <a:t>Validation Step</a:t>
            </a:r>
          </a:p>
        </p:txBody>
      </p:sp>
      <p:sp>
        <p:nvSpPr>
          <p:cNvPr id="10" name="AutoShape 8"/>
          <p:cNvSpPr>
            <a:spLocks/>
          </p:cNvSpPr>
          <p:nvPr/>
        </p:nvSpPr>
        <p:spPr bwMode="auto">
          <a:xfrm>
            <a:off x="2590800" y="5486400"/>
            <a:ext cx="1974850" cy="609600"/>
          </a:xfrm>
          <a:prstGeom prst="borderCallout1">
            <a:avLst>
              <a:gd name="adj1" fmla="val 18750"/>
              <a:gd name="adj2" fmla="val -3856"/>
              <a:gd name="adj3" fmla="val -21196"/>
              <a:gd name="adj4" fmla="val -23411"/>
            </a:avLst>
          </a:prstGeom>
          <a:solidFill>
            <a:srgbClr val="99CCFF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r>
              <a:rPr lang="en-US">
                <a:solidFill>
                  <a:prstClr val="black"/>
                </a:solidFill>
              </a:rPr>
              <a:t>Internal Change Step</a:t>
            </a:r>
          </a:p>
        </p:txBody>
      </p:sp>
      <p:sp>
        <p:nvSpPr>
          <p:cNvPr id="11" name="AutoShape 9"/>
          <p:cNvSpPr>
            <a:spLocks/>
          </p:cNvSpPr>
          <p:nvPr/>
        </p:nvSpPr>
        <p:spPr bwMode="auto">
          <a:xfrm>
            <a:off x="6751117" y="5522913"/>
            <a:ext cx="1974850" cy="609600"/>
          </a:xfrm>
          <a:prstGeom prst="borderCallout1">
            <a:avLst>
              <a:gd name="adj1" fmla="val 18750"/>
              <a:gd name="adj2" fmla="val -3856"/>
              <a:gd name="adj3" fmla="val -18957"/>
              <a:gd name="adj4" fmla="val -16501"/>
            </a:avLst>
          </a:prstGeom>
          <a:solidFill>
            <a:srgbClr val="99CCFF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r>
              <a:rPr lang="en-US">
                <a:solidFill>
                  <a:prstClr val="black"/>
                </a:solidFill>
              </a:rPr>
              <a:t>(plus) Interaction Step</a:t>
            </a:r>
          </a:p>
        </p:txBody>
      </p:sp>
    </p:spTree>
    <p:extLst>
      <p:ext uri="{BB962C8B-B14F-4D97-AF65-F5344CB8AC3E}">
        <p14:creationId xmlns:p14="http://schemas.microsoft.com/office/powerpoint/2010/main" val="412986175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Success Scenario </a:t>
            </a:r>
            <a:br>
              <a: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Contoh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495300" indent="-495300">
              <a:buFontTx/>
              <a:buAutoNum type="arabicPeriod"/>
            </a:pPr>
            <a:r>
              <a:rPr lang="en-US">
                <a:solidFill>
                  <a:srgbClr val="0070C0"/>
                </a:solidFill>
                <a:latin typeface="Comic Sans MS" pitchFamily="66" charset="0"/>
              </a:rPr>
              <a:t>User memasukkan keyword</a:t>
            </a:r>
          </a:p>
          <a:p>
            <a:pPr marL="495300" indent="-495300">
              <a:buFontTx/>
              <a:buAutoNum type="arabicPeriod"/>
            </a:pPr>
            <a:r>
              <a:rPr lang="en-US">
                <a:solidFill>
                  <a:srgbClr val="0070C0"/>
                </a:solidFill>
                <a:latin typeface="Comic Sans MS" pitchFamily="66" charset="0"/>
              </a:rPr>
              <a:t>System menampilkan sekumpulan hasil pencarian, dan produk sponsor, semuanya disertai nama, deskripsi singkat dan harganya.</a:t>
            </a:r>
          </a:p>
          <a:p>
            <a:pPr marL="495300" indent="-495300">
              <a:buFontTx/>
              <a:buAutoNum type="arabicPeriod"/>
            </a:pPr>
            <a:r>
              <a:rPr lang="en-US">
                <a:solidFill>
                  <a:srgbClr val="0070C0"/>
                </a:solidFill>
                <a:latin typeface="Comic Sans MS" pitchFamily="66" charset="0"/>
              </a:rPr>
              <a:t>User memilih satu produk</a:t>
            </a:r>
          </a:p>
          <a:p>
            <a:pPr marL="495300" indent="-495300">
              <a:buFontTx/>
              <a:buAutoNum type="arabicPeriod"/>
            </a:pPr>
            <a:r>
              <a:rPr lang="en-US">
                <a:solidFill>
                  <a:srgbClr val="0070C0"/>
                </a:solidFill>
                <a:latin typeface="Comic Sans MS" pitchFamily="66" charset="0"/>
              </a:rPr>
              <a:t>Sistem menampilkan halaman produk, termasuk informasi produk, review dan produk terkait.</a:t>
            </a:r>
          </a:p>
          <a:p>
            <a:pPr marL="495300" indent="-495300">
              <a:buFontTx/>
              <a:buAutoNum type="arabicPeriod"/>
            </a:pPr>
            <a:r>
              <a:rPr lang="en-US">
                <a:solidFill>
                  <a:srgbClr val="0070C0"/>
                </a:solidFill>
                <a:latin typeface="Comic Sans MS" pitchFamily="66" charset="0"/>
              </a:rPr>
              <a:t>User menambahkan produk ke shopping cart</a:t>
            </a:r>
          </a:p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4294967295"/>
          </p:nvPr>
        </p:nvSpPr>
        <p:spPr>
          <a:xfrm>
            <a:off x="0" y="6356350"/>
            <a:ext cx="2590800" cy="365125"/>
          </a:xfrm>
          <a:prstGeom prst="rect">
            <a:avLst/>
          </a:prstGeom>
        </p:spPr>
        <p:txBody>
          <a:bodyPr/>
          <a:lstStyle/>
          <a:p>
            <a:endParaRPr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294967295"/>
          </p:nvPr>
        </p:nvSpPr>
        <p:spPr>
          <a:xfrm>
            <a:off x="5791200" y="6356350"/>
            <a:ext cx="3352800" cy="365125"/>
          </a:xfrm>
          <a:prstGeom prst="rect">
            <a:avLst/>
          </a:prstGeom>
        </p:spPr>
        <p:txBody>
          <a:bodyPr/>
          <a:lstStyle/>
          <a:p>
            <a:endParaRPr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70104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56524A2-1DDE-4CC8-AD9C-EA4094C56FD8}" type="slidenum">
              <a:rPr smtClean="0"/>
              <a:pPr/>
              <a:t>29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59422183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Unified Modeling Language (UML)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UML </a:t>
            </a:r>
            <a:r>
              <a:rPr lang="en-US" dirty="0">
                <a:sym typeface="Wingdings" pitchFamily="2" charset="2"/>
              </a:rPr>
              <a:t> Bahasa </a:t>
            </a:r>
            <a:r>
              <a:rPr lang="en-US" dirty="0" err="1">
                <a:sym typeface="Wingdings" pitchFamily="2" charset="2"/>
              </a:rPr>
              <a:t>Pemodelan</a:t>
            </a:r>
            <a:r>
              <a:rPr lang="en-US" dirty="0">
                <a:sym typeface="Wingdings" pitchFamily="2" charset="2"/>
              </a:rPr>
              <a:t> </a:t>
            </a:r>
            <a:r>
              <a:rPr lang="en-US" dirty="0" err="1">
                <a:sym typeface="Wingdings" pitchFamily="2" charset="2"/>
              </a:rPr>
              <a:t>Terpadu</a:t>
            </a:r>
            <a:endParaRPr lang="en-US" dirty="0">
              <a:sym typeface="Wingdings" pitchFamily="2" charset="2"/>
            </a:endParaRPr>
          </a:p>
          <a:p>
            <a:endParaRPr lang="en-US" dirty="0">
              <a:sym typeface="Wingdings" pitchFamily="2" charset="2"/>
            </a:endParaRPr>
          </a:p>
          <a:p>
            <a:r>
              <a:rPr lang="en-US" dirty="0"/>
              <a:t>UML </a:t>
            </a:r>
            <a:r>
              <a:rPr lang="en-US" dirty="0">
                <a:sym typeface="Wingdings" pitchFamily="2" charset="2"/>
              </a:rPr>
              <a:t> </a:t>
            </a:r>
            <a:r>
              <a:rPr lang="en-US" dirty="0" err="1"/>
              <a:t>dikembangkan</a:t>
            </a:r>
            <a:r>
              <a:rPr lang="en-US" dirty="0"/>
              <a:t> </a:t>
            </a:r>
            <a:r>
              <a:rPr lang="en-US" dirty="0" err="1"/>
              <a:t>sebagai</a:t>
            </a:r>
            <a:r>
              <a:rPr lang="en-US" dirty="0"/>
              <a:t> </a:t>
            </a:r>
            <a:r>
              <a:rPr lang="en-US" dirty="0" err="1"/>
              <a:t>bahasa</a:t>
            </a:r>
            <a:r>
              <a:rPr lang="en-US" dirty="0"/>
              <a:t> untuk </a:t>
            </a:r>
            <a:r>
              <a:rPr lang="en-US" dirty="0" err="1"/>
              <a:t>pemodelan</a:t>
            </a:r>
            <a:r>
              <a:rPr lang="en-US" dirty="0"/>
              <a:t> </a:t>
            </a:r>
            <a:r>
              <a:rPr lang="en-US" dirty="0" err="1"/>
              <a:t>sistem</a:t>
            </a:r>
            <a:r>
              <a:rPr lang="en-US" dirty="0"/>
              <a:t> </a:t>
            </a:r>
            <a:r>
              <a:rPr lang="en-US" dirty="0" err="1"/>
              <a:t>berorientasi</a:t>
            </a:r>
            <a:r>
              <a:rPr lang="en-US" dirty="0"/>
              <a:t> </a:t>
            </a:r>
            <a:r>
              <a:rPr lang="en-US" dirty="0" err="1"/>
              <a:t>objek</a:t>
            </a:r>
            <a:r>
              <a:rPr lang="en-US" dirty="0"/>
              <a:t>.</a:t>
            </a:r>
          </a:p>
          <a:p>
            <a:endParaRPr lang="en-US" dirty="0"/>
          </a:p>
          <a:p>
            <a:r>
              <a:rPr lang="en-US" dirty="0" err="1"/>
              <a:t>Sekarang</a:t>
            </a:r>
            <a:r>
              <a:rPr lang="en-US" dirty="0"/>
              <a:t> UML juga </a:t>
            </a:r>
            <a:r>
              <a:rPr lang="en-US" dirty="0" err="1"/>
              <a:t>digunakan</a:t>
            </a:r>
            <a:r>
              <a:rPr lang="en-US" dirty="0"/>
              <a:t> </a:t>
            </a:r>
            <a:r>
              <a:rPr lang="en-US" dirty="0" err="1"/>
              <a:t>sebagai</a:t>
            </a:r>
            <a:r>
              <a:rPr lang="en-US" dirty="0"/>
              <a:t> salah </a:t>
            </a:r>
            <a:r>
              <a:rPr lang="en-US" dirty="0" err="1"/>
              <a:t>satu</a:t>
            </a:r>
            <a:r>
              <a:rPr lang="en-US" dirty="0"/>
              <a:t> diagram </a:t>
            </a:r>
            <a:r>
              <a:rPr lang="en-US" dirty="0" err="1"/>
              <a:t>spesifikasi</a:t>
            </a:r>
            <a:r>
              <a:rPr lang="en-US" dirty="0"/>
              <a:t> </a:t>
            </a:r>
            <a:r>
              <a:rPr lang="en-US" dirty="0" err="1"/>
              <a:t>sistem</a:t>
            </a:r>
            <a:endParaRPr lang="en-US" dirty="0"/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4294967295"/>
          </p:nvPr>
        </p:nvSpPr>
        <p:spPr>
          <a:xfrm>
            <a:off x="0" y="6356350"/>
            <a:ext cx="2590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294967295"/>
          </p:nvPr>
        </p:nvSpPr>
        <p:spPr>
          <a:xfrm>
            <a:off x="5791200" y="6356350"/>
            <a:ext cx="3352800" cy="365125"/>
          </a:xfrm>
          <a:prstGeom prst="rect">
            <a:avLst/>
          </a:prstGeom>
        </p:spPr>
        <p:txBody>
          <a:bodyPr/>
          <a:lstStyle/>
          <a:p>
            <a:endParaRPr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70104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56524A2-1DDE-4CC8-AD9C-EA4094C56FD8}" type="slidenum">
              <a:rPr smtClean="0"/>
              <a:pPr/>
              <a:t>3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7637585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Panduan untuk Penulisan yang Efektif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4114800" cy="4525963"/>
          </a:xfrm>
        </p:spPr>
        <p:txBody>
          <a:bodyPr>
            <a:normAutofit/>
          </a:bodyPr>
          <a:lstStyle/>
          <a:p>
            <a:r>
              <a:rPr lang="en-US"/>
              <a:t>Gunakan gramar yang simple</a:t>
            </a:r>
          </a:p>
          <a:p>
            <a:r>
              <a:rPr lang="en-US"/>
              <a:t>Hanya satu pihak/sisi (system or actor) yang melakukan sesuatu pada satu step</a:t>
            </a:r>
          </a:p>
          <a:p>
            <a:r>
              <a:rPr lang="en-US"/>
              <a:t>Tulis dari sudut pandang objective</a:t>
            </a:r>
          </a:p>
          <a:p>
            <a:pPr lvl="1"/>
            <a:r>
              <a:rPr lang="en-US">
                <a:solidFill>
                  <a:srgbClr val="0070C0"/>
                </a:solidFill>
              </a:rPr>
              <a:t>Bad: “</a:t>
            </a:r>
            <a:r>
              <a:rPr lang="en-US">
                <a:solidFill>
                  <a:srgbClr val="0070C0"/>
                </a:solidFill>
                <a:latin typeface="Comic Sans MS" pitchFamily="66" charset="0"/>
              </a:rPr>
              <a:t>Get the amount form the user and give him the money</a:t>
            </a:r>
            <a:r>
              <a:rPr lang="en-US">
                <a:solidFill>
                  <a:srgbClr val="0070C0"/>
                </a:solidFill>
              </a:rPr>
              <a:t>”</a:t>
            </a:r>
          </a:p>
          <a:p>
            <a:r>
              <a:rPr lang="en-US"/>
              <a:t>Setiap langkah harus mengarah pada beberapa kemajuan</a:t>
            </a:r>
          </a:p>
          <a:p>
            <a:pPr lvl="1"/>
            <a:r>
              <a:rPr lang="en-US">
                <a:solidFill>
                  <a:srgbClr val="0070C0"/>
                </a:solidFill>
              </a:rPr>
              <a:t>Bad: “</a:t>
            </a:r>
            <a:r>
              <a:rPr lang="en-US">
                <a:solidFill>
                  <a:srgbClr val="0070C0"/>
                </a:solidFill>
                <a:latin typeface="Comic Sans MS" pitchFamily="66" charset="0"/>
              </a:rPr>
              <a:t>User click the enter key</a:t>
            </a:r>
            <a:r>
              <a:rPr lang="en-US">
                <a:solidFill>
                  <a:srgbClr val="0070C0"/>
                </a:solidFill>
              </a:rPr>
              <a:t>”</a:t>
            </a:r>
          </a:p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4294967295"/>
          </p:nvPr>
        </p:nvSpPr>
        <p:spPr>
          <a:xfrm>
            <a:off x="0" y="6356350"/>
            <a:ext cx="2590800" cy="365125"/>
          </a:xfrm>
          <a:prstGeom prst="rect">
            <a:avLst/>
          </a:prstGeom>
        </p:spPr>
        <p:txBody>
          <a:bodyPr/>
          <a:lstStyle/>
          <a:p>
            <a:endParaRPr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294967295"/>
          </p:nvPr>
        </p:nvSpPr>
        <p:spPr>
          <a:xfrm>
            <a:off x="5791200" y="6356350"/>
            <a:ext cx="3352800" cy="365125"/>
          </a:xfrm>
          <a:prstGeom prst="rect">
            <a:avLst/>
          </a:prstGeom>
        </p:spPr>
        <p:txBody>
          <a:bodyPr/>
          <a:lstStyle/>
          <a:p>
            <a:endParaRPr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70104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56524A2-1DDE-4CC8-AD9C-EA4094C56FD8}" type="slidenum">
              <a:rPr smtClean="0"/>
              <a:pPr/>
              <a:t>30</a:t>
            </a:fld>
            <a:endParaRPr dirty="0"/>
          </a:p>
        </p:txBody>
      </p:sp>
      <p:grpSp>
        <p:nvGrpSpPr>
          <p:cNvPr id="21" name="Group 20"/>
          <p:cNvGrpSpPr/>
          <p:nvPr/>
        </p:nvGrpSpPr>
        <p:grpSpPr>
          <a:xfrm>
            <a:off x="5486400" y="1930400"/>
            <a:ext cx="2946400" cy="3556000"/>
            <a:chOff x="5486400" y="1930400"/>
            <a:chExt cx="2946400" cy="3556000"/>
          </a:xfrm>
        </p:grpSpPr>
        <p:sp>
          <p:nvSpPr>
            <p:cNvPr id="8" name="AutoShape 2"/>
            <p:cNvSpPr>
              <a:spLocks noChangeArrowheads="1"/>
            </p:cNvSpPr>
            <p:nvPr/>
          </p:nvSpPr>
          <p:spPr bwMode="auto">
            <a:xfrm>
              <a:off x="5486400" y="1930400"/>
              <a:ext cx="2946400" cy="3556000"/>
            </a:xfrm>
            <a:prstGeom prst="foldedCorner">
              <a:avLst>
                <a:gd name="adj" fmla="val 12500"/>
              </a:avLst>
            </a:prstGeom>
            <a:solidFill>
              <a:srgbClr val="EAEAEA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9" name="Line 5"/>
            <p:cNvSpPr>
              <a:spLocks noChangeShapeType="1"/>
            </p:cNvSpPr>
            <p:nvPr/>
          </p:nvSpPr>
          <p:spPr bwMode="auto">
            <a:xfrm>
              <a:off x="6065838" y="2657475"/>
              <a:ext cx="0" cy="235108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0" name="Line 6"/>
            <p:cNvSpPr>
              <a:spLocks noChangeShapeType="1"/>
            </p:cNvSpPr>
            <p:nvPr/>
          </p:nvSpPr>
          <p:spPr bwMode="auto">
            <a:xfrm>
              <a:off x="8008938" y="2657475"/>
              <a:ext cx="0" cy="235108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1" name="Text Box 7"/>
            <p:cNvSpPr txBox="1">
              <a:spLocks noChangeArrowheads="1"/>
            </p:cNvSpPr>
            <p:nvPr/>
          </p:nvSpPr>
          <p:spPr bwMode="auto">
            <a:xfrm>
              <a:off x="5508625" y="2203450"/>
              <a:ext cx="1030288" cy="3968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99CC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/>
              <a:r>
                <a:rPr lang="en-US">
                  <a:solidFill>
                    <a:prstClr val="black"/>
                  </a:solidFill>
                </a:rPr>
                <a:t>System</a:t>
              </a:r>
            </a:p>
          </p:txBody>
        </p:sp>
        <p:sp>
          <p:nvSpPr>
            <p:cNvPr id="12" name="Text Box 8"/>
            <p:cNvSpPr txBox="1">
              <a:spLocks noChangeArrowheads="1"/>
            </p:cNvSpPr>
            <p:nvPr/>
          </p:nvSpPr>
          <p:spPr bwMode="auto">
            <a:xfrm>
              <a:off x="7567613" y="2217738"/>
              <a:ext cx="776287" cy="3968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99CC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/>
              <a:r>
                <a:rPr lang="en-US">
                  <a:solidFill>
                    <a:prstClr val="black"/>
                  </a:solidFill>
                </a:rPr>
                <a:t>Actor</a:t>
              </a:r>
            </a:p>
          </p:txBody>
        </p:sp>
        <p:sp>
          <p:nvSpPr>
            <p:cNvPr id="13" name="Line 9"/>
            <p:cNvSpPr>
              <a:spLocks noChangeShapeType="1"/>
            </p:cNvSpPr>
            <p:nvPr/>
          </p:nvSpPr>
          <p:spPr bwMode="auto">
            <a:xfrm flipH="1">
              <a:off x="6051550" y="3005138"/>
              <a:ext cx="19304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4" name="Text Box 10"/>
            <p:cNvSpPr txBox="1">
              <a:spLocks noChangeArrowheads="1"/>
            </p:cNvSpPr>
            <p:nvPr/>
          </p:nvSpPr>
          <p:spPr bwMode="auto">
            <a:xfrm>
              <a:off x="6075363" y="2708275"/>
              <a:ext cx="1614487" cy="2746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99CC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1200">
                  <a:solidFill>
                    <a:prstClr val="black"/>
                  </a:solidFill>
                </a:rPr>
                <a:t>Actor asks for money</a:t>
              </a:r>
            </a:p>
          </p:txBody>
        </p:sp>
        <p:sp>
          <p:nvSpPr>
            <p:cNvPr id="15" name="Line 11"/>
            <p:cNvSpPr>
              <a:spLocks noChangeShapeType="1"/>
            </p:cNvSpPr>
            <p:nvPr/>
          </p:nvSpPr>
          <p:spPr bwMode="auto">
            <a:xfrm>
              <a:off x="6037263" y="3570288"/>
              <a:ext cx="1958975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6" name="Text Box 12"/>
            <p:cNvSpPr txBox="1">
              <a:spLocks noChangeArrowheads="1"/>
            </p:cNvSpPr>
            <p:nvPr/>
          </p:nvSpPr>
          <p:spPr bwMode="auto">
            <a:xfrm>
              <a:off x="6191250" y="3259138"/>
              <a:ext cx="1817688" cy="27463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99CC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1200">
                  <a:solidFill>
                    <a:prstClr val="black"/>
                  </a:solidFill>
                </a:rPr>
                <a:t>System asks for amount</a:t>
              </a:r>
            </a:p>
          </p:txBody>
        </p:sp>
        <p:sp>
          <p:nvSpPr>
            <p:cNvPr id="17" name="Text Box 13"/>
            <p:cNvSpPr txBox="1">
              <a:spLocks noChangeArrowheads="1"/>
            </p:cNvSpPr>
            <p:nvPr/>
          </p:nvSpPr>
          <p:spPr bwMode="auto">
            <a:xfrm>
              <a:off x="6248400" y="3752850"/>
              <a:ext cx="1739900" cy="2746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99CC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1200">
                  <a:solidFill>
                    <a:prstClr val="black"/>
                  </a:solidFill>
                </a:rPr>
                <a:t>Actor gives the amount</a:t>
              </a:r>
            </a:p>
          </p:txBody>
        </p:sp>
        <p:sp>
          <p:nvSpPr>
            <p:cNvPr id="18" name="Line 14"/>
            <p:cNvSpPr>
              <a:spLocks noChangeShapeType="1"/>
            </p:cNvSpPr>
            <p:nvPr/>
          </p:nvSpPr>
          <p:spPr bwMode="auto">
            <a:xfrm flipH="1">
              <a:off x="6067425" y="4092575"/>
              <a:ext cx="19304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9" name="Line 15"/>
            <p:cNvSpPr>
              <a:spLocks noChangeShapeType="1"/>
            </p:cNvSpPr>
            <p:nvPr/>
          </p:nvSpPr>
          <p:spPr bwMode="auto">
            <a:xfrm>
              <a:off x="6053138" y="4643438"/>
              <a:ext cx="1958975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0" name="Text Box 16"/>
            <p:cNvSpPr txBox="1">
              <a:spLocks noChangeArrowheads="1"/>
            </p:cNvSpPr>
            <p:nvPr/>
          </p:nvSpPr>
          <p:spPr bwMode="auto">
            <a:xfrm>
              <a:off x="6003925" y="4346575"/>
              <a:ext cx="2035175" cy="2746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99CC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1200">
                  <a:solidFill>
                    <a:prstClr val="black"/>
                  </a:solidFill>
                </a:rPr>
                <a:t>System produce the money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59097464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Steps – cont’d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495300" indent="-495300"/>
            <a:r>
              <a:rPr lang="en-US"/>
              <a:t>Penulisan Percabangan (Branches):</a:t>
            </a:r>
          </a:p>
          <a:p>
            <a:pPr marL="857250" lvl="1" indent="-400050"/>
            <a:r>
              <a:rPr lang="en-US" b="1">
                <a:solidFill>
                  <a:srgbClr val="0070C0"/>
                </a:solidFill>
                <a:latin typeface="Comic Sans MS" pitchFamily="66" charset="0"/>
              </a:rPr>
              <a:t>If</a:t>
            </a:r>
            <a:r>
              <a:rPr lang="en-US">
                <a:solidFill>
                  <a:srgbClr val="0070C0"/>
                </a:solidFill>
                <a:latin typeface="Comic Sans MS" pitchFamily="66" charset="0"/>
              </a:rPr>
              <a:t> user memiliki lebih dari $10000 pada account-nya, sistem menyajikan daftar iklan</a:t>
            </a:r>
          </a:p>
          <a:p>
            <a:pPr marL="857250" lvl="1" indent="-400050"/>
            <a:r>
              <a:rPr lang="en-US" b="1">
                <a:solidFill>
                  <a:srgbClr val="0070C0"/>
                </a:solidFill>
                <a:latin typeface="Comic Sans MS" pitchFamily="66" charset="0"/>
              </a:rPr>
              <a:t>Otherwise</a:t>
            </a:r>
            <a:r>
              <a:rPr lang="en-US">
                <a:solidFill>
                  <a:srgbClr val="0070C0"/>
                </a:solidFill>
                <a:latin typeface="Comic Sans MS" pitchFamily="66" charset="0"/>
              </a:rPr>
              <a:t>…</a:t>
            </a:r>
          </a:p>
          <a:p>
            <a:pPr marL="495300" indent="-495300"/>
            <a:endParaRPr lang="en-US">
              <a:latin typeface="Comic Sans MS" pitchFamily="66" charset="0"/>
            </a:endParaRPr>
          </a:p>
          <a:p>
            <a:pPr marL="495300" indent="-495300"/>
            <a:r>
              <a:rPr lang="en-US"/>
              <a:t>Penulisan Perulangan (Repeats):</a:t>
            </a:r>
          </a:p>
          <a:p>
            <a:pPr marL="857250" lvl="1" indent="-400050">
              <a:buFontTx/>
              <a:buAutoNum type="arabicPeriod"/>
            </a:pPr>
            <a:r>
              <a:rPr lang="en-US">
                <a:solidFill>
                  <a:srgbClr val="0070C0"/>
                </a:solidFill>
                <a:latin typeface="Comic Sans MS" pitchFamily="66" charset="0"/>
              </a:rPr>
              <a:t>User memasukkan nama item yang ingin dibeli</a:t>
            </a:r>
          </a:p>
          <a:p>
            <a:pPr marL="857250" lvl="1" indent="-400050">
              <a:buFontTx/>
              <a:buAutoNum type="arabicPeriod"/>
            </a:pPr>
            <a:r>
              <a:rPr lang="en-US">
                <a:solidFill>
                  <a:srgbClr val="0070C0"/>
                </a:solidFill>
                <a:latin typeface="Comic Sans MS" pitchFamily="66" charset="0"/>
              </a:rPr>
              <a:t>Sistem menampilkan item</a:t>
            </a:r>
          </a:p>
          <a:p>
            <a:pPr marL="857250" lvl="1" indent="-400050">
              <a:buFontTx/>
              <a:buAutoNum type="arabicPeriod"/>
            </a:pPr>
            <a:r>
              <a:rPr lang="en-US">
                <a:solidFill>
                  <a:srgbClr val="0070C0"/>
                </a:solidFill>
                <a:latin typeface="Comic Sans MS" pitchFamily="66" charset="0"/>
              </a:rPr>
              <a:t>User memilih item untuk dibeli</a:t>
            </a:r>
          </a:p>
          <a:p>
            <a:pPr marL="857250" lvl="1" indent="-400050">
              <a:buFontTx/>
              <a:buAutoNum type="arabicPeriod"/>
            </a:pPr>
            <a:r>
              <a:rPr lang="en-US">
                <a:solidFill>
                  <a:srgbClr val="0070C0"/>
                </a:solidFill>
                <a:latin typeface="Comic Sans MS" pitchFamily="66" charset="0"/>
              </a:rPr>
              <a:t>Systems menambahkan item ke shopping cart</a:t>
            </a:r>
          </a:p>
          <a:p>
            <a:pPr marL="857250" lvl="1" indent="-400050">
              <a:buFontTx/>
              <a:buAutoNum type="arabicPeriod"/>
            </a:pPr>
            <a:r>
              <a:rPr lang="en-US">
                <a:solidFill>
                  <a:srgbClr val="0070C0"/>
                </a:solidFill>
                <a:latin typeface="Comic Sans MS" pitchFamily="66" charset="0"/>
              </a:rPr>
              <a:t>User </a:t>
            </a:r>
            <a:r>
              <a:rPr lang="en-US" b="1">
                <a:solidFill>
                  <a:srgbClr val="0070C0"/>
                </a:solidFill>
                <a:latin typeface="Comic Sans MS" pitchFamily="66" charset="0"/>
              </a:rPr>
              <a:t>repeats steps 1-4 until</a:t>
            </a:r>
            <a:r>
              <a:rPr lang="en-US">
                <a:solidFill>
                  <a:srgbClr val="0070C0"/>
                </a:solidFill>
                <a:latin typeface="Comic Sans MS" pitchFamily="66" charset="0"/>
              </a:rPr>
              <a:t> indicating he is done</a:t>
            </a:r>
          </a:p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4294967295"/>
          </p:nvPr>
        </p:nvSpPr>
        <p:spPr>
          <a:xfrm>
            <a:off x="0" y="6356350"/>
            <a:ext cx="2590800" cy="365125"/>
          </a:xfrm>
          <a:prstGeom prst="rect">
            <a:avLst/>
          </a:prstGeom>
        </p:spPr>
        <p:txBody>
          <a:bodyPr/>
          <a:lstStyle/>
          <a:p>
            <a:endParaRPr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294967295"/>
          </p:nvPr>
        </p:nvSpPr>
        <p:spPr>
          <a:xfrm>
            <a:off x="5791200" y="6356350"/>
            <a:ext cx="3352800" cy="365125"/>
          </a:xfrm>
          <a:prstGeom prst="rect">
            <a:avLst/>
          </a:prstGeom>
        </p:spPr>
        <p:txBody>
          <a:bodyPr/>
          <a:lstStyle/>
          <a:p>
            <a:endParaRPr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70104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56524A2-1DDE-4CC8-AD9C-EA4094C56FD8}" type="slidenum">
              <a:rPr smtClean="0"/>
              <a:pPr/>
              <a:t>31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40879627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Use-Cases – Common Mistakes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/>
              <a:t>Diagramnya kompleks</a:t>
            </a:r>
          </a:p>
          <a:p>
            <a:r>
              <a:rPr lang="en-US"/>
              <a:t>No system</a:t>
            </a:r>
          </a:p>
          <a:p>
            <a:r>
              <a:rPr lang="en-US"/>
              <a:t>No actor</a:t>
            </a:r>
          </a:p>
          <a:p>
            <a:r>
              <a:rPr lang="en-US"/>
              <a:t>Terlalu banyak detil user interface</a:t>
            </a:r>
          </a:p>
          <a:p>
            <a:pPr lvl="1"/>
            <a:r>
              <a:rPr lang="en-US">
                <a:solidFill>
                  <a:schemeClr val="accent2"/>
                </a:solidFill>
              </a:rPr>
              <a:t>“</a:t>
            </a:r>
            <a:r>
              <a:rPr lang="en-US">
                <a:solidFill>
                  <a:schemeClr val="accent2"/>
                </a:solidFill>
                <a:latin typeface="Comic Sans MS" pitchFamily="66" charset="0"/>
              </a:rPr>
              <a:t>User mengetik ID dan Password, clicks OK atau tekan Enter</a:t>
            </a:r>
            <a:r>
              <a:rPr lang="en-US">
                <a:solidFill>
                  <a:schemeClr val="accent2"/>
                </a:solidFill>
              </a:rPr>
              <a:t>”</a:t>
            </a:r>
          </a:p>
          <a:p>
            <a:r>
              <a:rPr lang="en-US"/>
              <a:t>Terlalu sedikit detil tujuan</a:t>
            </a:r>
          </a:p>
          <a:p>
            <a:pPr lvl="1"/>
            <a:r>
              <a:rPr lang="en-US">
                <a:solidFill>
                  <a:schemeClr val="accent2"/>
                </a:solidFill>
                <a:latin typeface="Comic Sans MS" pitchFamily="66" charset="0"/>
              </a:rPr>
              <a:t>User mengisi nama</a:t>
            </a:r>
          </a:p>
          <a:p>
            <a:pPr lvl="1"/>
            <a:r>
              <a:rPr lang="en-US">
                <a:solidFill>
                  <a:schemeClr val="accent2"/>
                </a:solidFill>
                <a:latin typeface="Comic Sans MS" pitchFamily="66" charset="0"/>
              </a:rPr>
              <a:t>User mengisi alamat</a:t>
            </a:r>
          </a:p>
          <a:p>
            <a:pPr lvl="1"/>
            <a:r>
              <a:rPr lang="en-US">
                <a:solidFill>
                  <a:schemeClr val="accent2"/>
                </a:solidFill>
                <a:latin typeface="Comic Sans MS" pitchFamily="66" charset="0"/>
              </a:rPr>
              <a:t>User mengisi nomer telepon</a:t>
            </a:r>
          </a:p>
          <a:p>
            <a:pPr lvl="1"/>
            <a:r>
              <a:rPr lang="en-US">
                <a:solidFill>
                  <a:schemeClr val="accent2"/>
                </a:solidFill>
                <a:latin typeface="Comic Sans MS" pitchFamily="66" charset="0"/>
              </a:rPr>
              <a:t>…</a:t>
            </a:r>
          </a:p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4294967295"/>
          </p:nvPr>
        </p:nvSpPr>
        <p:spPr>
          <a:xfrm>
            <a:off x="0" y="6356350"/>
            <a:ext cx="2590800" cy="365125"/>
          </a:xfrm>
          <a:prstGeom prst="rect">
            <a:avLst/>
          </a:prstGeom>
        </p:spPr>
        <p:txBody>
          <a:bodyPr/>
          <a:lstStyle/>
          <a:p>
            <a:endParaRPr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294967295"/>
          </p:nvPr>
        </p:nvSpPr>
        <p:spPr>
          <a:xfrm>
            <a:off x="5791200" y="6356350"/>
            <a:ext cx="3352800" cy="365125"/>
          </a:xfrm>
          <a:prstGeom prst="rect">
            <a:avLst/>
          </a:prstGeom>
        </p:spPr>
        <p:txBody>
          <a:bodyPr/>
          <a:lstStyle/>
          <a:p>
            <a:endParaRPr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70104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56524A2-1DDE-4CC8-AD9C-EA4094C56FD8}" type="slidenum">
              <a:rPr smtClean="0"/>
              <a:pPr/>
              <a:t>32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841568018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Alternative Flows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4114800" cy="4525963"/>
          </a:xfrm>
        </p:spPr>
        <p:txBody>
          <a:bodyPr>
            <a:normAutofit/>
          </a:bodyPr>
          <a:lstStyle/>
          <a:p>
            <a:r>
              <a:rPr lang="en-US"/>
              <a:t>Digunakan untuk mendeskripsikan fungsi pengecualian (alur alternatif)</a:t>
            </a:r>
          </a:p>
          <a:p>
            <a:r>
              <a:rPr lang="en-US"/>
              <a:t>Contohnya untuk deskripsi;</a:t>
            </a:r>
          </a:p>
          <a:p>
            <a:pPr lvl="1"/>
            <a:r>
              <a:rPr lang="en-US"/>
              <a:t>Errors,</a:t>
            </a:r>
          </a:p>
          <a:p>
            <a:pPr lvl="1"/>
            <a:r>
              <a:rPr lang="en-US"/>
              <a:t>Unusual or rare cases,</a:t>
            </a:r>
          </a:p>
          <a:p>
            <a:pPr lvl="1"/>
            <a:r>
              <a:rPr lang="en-US"/>
              <a:t>Failures,</a:t>
            </a:r>
          </a:p>
          <a:p>
            <a:pPr lvl="1"/>
            <a:r>
              <a:rPr lang="en-US"/>
              <a:t>Starting points,</a:t>
            </a:r>
          </a:p>
          <a:p>
            <a:pPr lvl="1"/>
            <a:r>
              <a:rPr lang="en-US"/>
              <a:t>Endpoints,</a:t>
            </a:r>
          </a:p>
          <a:p>
            <a:pPr lvl="1"/>
            <a:r>
              <a:rPr lang="en-US"/>
              <a:t>Shortcuts.</a:t>
            </a:r>
          </a:p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4294967295"/>
          </p:nvPr>
        </p:nvSpPr>
        <p:spPr>
          <a:xfrm>
            <a:off x="0" y="6356350"/>
            <a:ext cx="2590800" cy="365125"/>
          </a:xfrm>
          <a:prstGeom prst="rect">
            <a:avLst/>
          </a:prstGeom>
        </p:spPr>
        <p:txBody>
          <a:bodyPr/>
          <a:lstStyle/>
          <a:p>
            <a:endParaRPr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294967295"/>
          </p:nvPr>
        </p:nvSpPr>
        <p:spPr>
          <a:xfrm>
            <a:off x="5791200" y="6356350"/>
            <a:ext cx="3352800" cy="365125"/>
          </a:xfrm>
          <a:prstGeom prst="rect">
            <a:avLst/>
          </a:prstGeom>
        </p:spPr>
        <p:txBody>
          <a:bodyPr/>
          <a:lstStyle/>
          <a:p>
            <a:endParaRPr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70104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56524A2-1DDE-4CC8-AD9C-EA4094C56FD8}" type="slidenum">
              <a:rPr smtClean="0"/>
              <a:pPr/>
              <a:t>33</a:t>
            </a:fld>
            <a:endParaRPr dirty="0"/>
          </a:p>
        </p:txBody>
      </p:sp>
      <p:grpSp>
        <p:nvGrpSpPr>
          <p:cNvPr id="12" name="Group 11"/>
          <p:cNvGrpSpPr/>
          <p:nvPr/>
        </p:nvGrpSpPr>
        <p:grpSpPr>
          <a:xfrm>
            <a:off x="4419600" y="2057400"/>
            <a:ext cx="4002087" cy="3882319"/>
            <a:chOff x="3694113" y="1308100"/>
            <a:chExt cx="4986337" cy="4837113"/>
          </a:xfrm>
        </p:grpSpPr>
        <p:sp>
          <p:nvSpPr>
            <p:cNvPr id="7" name="AutoShape 4"/>
            <p:cNvSpPr>
              <a:spLocks noChangeArrowheads="1"/>
            </p:cNvSpPr>
            <p:nvPr/>
          </p:nvSpPr>
          <p:spPr bwMode="auto">
            <a:xfrm>
              <a:off x="5573713" y="1311275"/>
              <a:ext cx="2655887" cy="4833938"/>
            </a:xfrm>
            <a:prstGeom prst="downArrow">
              <a:avLst>
                <a:gd name="adj1" fmla="val 50000"/>
                <a:gd name="adj2" fmla="val 45502"/>
              </a:avLst>
            </a:prstGeom>
            <a:solidFill>
              <a:srgbClr val="99CC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rtl="1"/>
              <a:r>
                <a:rPr lang="en-US" b="1">
                  <a:solidFill>
                    <a:prstClr val="black"/>
                  </a:solidFill>
                </a:rPr>
                <a:t>Success </a:t>
              </a:r>
            </a:p>
            <a:p>
              <a:pPr algn="ctr" rtl="1"/>
              <a:r>
                <a:rPr lang="en-US" b="1">
                  <a:solidFill>
                    <a:prstClr val="black"/>
                  </a:solidFill>
                </a:rPr>
                <a:t>Scenario</a:t>
              </a:r>
            </a:p>
          </p:txBody>
        </p:sp>
        <p:sp>
          <p:nvSpPr>
            <p:cNvPr id="8" name="AutoShape 5"/>
            <p:cNvSpPr>
              <a:spLocks noChangeArrowheads="1"/>
            </p:cNvSpPr>
            <p:nvPr/>
          </p:nvSpPr>
          <p:spPr bwMode="auto">
            <a:xfrm>
              <a:off x="7737475" y="1703388"/>
              <a:ext cx="942975" cy="3106737"/>
            </a:xfrm>
            <a:prstGeom prst="curvedLeftArrow">
              <a:avLst>
                <a:gd name="adj1" fmla="val 65892"/>
                <a:gd name="adj2" fmla="val 131784"/>
                <a:gd name="adj3" fmla="val 33333"/>
              </a:avLst>
            </a:prstGeom>
            <a:solidFill>
              <a:srgbClr val="99CC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rtl="1"/>
              <a:r>
                <a:rPr lang="en-US" b="1">
                  <a:solidFill>
                    <a:prstClr val="black"/>
                  </a:solidFill>
                </a:rPr>
                <a:t>Shortcuts</a:t>
              </a:r>
            </a:p>
          </p:txBody>
        </p:sp>
        <p:sp>
          <p:nvSpPr>
            <p:cNvPr id="9" name="AutoShape 6"/>
            <p:cNvSpPr>
              <a:spLocks noChangeArrowheads="1"/>
            </p:cNvSpPr>
            <p:nvPr/>
          </p:nvSpPr>
          <p:spPr bwMode="auto">
            <a:xfrm>
              <a:off x="3709988" y="2549525"/>
              <a:ext cx="2671762" cy="768350"/>
            </a:xfrm>
            <a:prstGeom prst="leftArrow">
              <a:avLst>
                <a:gd name="adj1" fmla="val 50000"/>
                <a:gd name="adj2" fmla="val 86932"/>
              </a:avLst>
            </a:prstGeom>
            <a:solidFill>
              <a:srgbClr val="99CC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rtl="1"/>
              <a:r>
                <a:rPr lang="en-US" b="1">
                  <a:solidFill>
                    <a:prstClr val="black"/>
                  </a:solidFill>
                </a:rPr>
                <a:t>Exceptions</a:t>
              </a:r>
            </a:p>
          </p:txBody>
        </p:sp>
        <p:sp>
          <p:nvSpPr>
            <p:cNvPr id="10" name="AutoShape 7"/>
            <p:cNvSpPr>
              <a:spLocks noChangeArrowheads="1"/>
            </p:cNvSpPr>
            <p:nvPr/>
          </p:nvSpPr>
          <p:spPr bwMode="auto">
            <a:xfrm>
              <a:off x="3756025" y="3924300"/>
              <a:ext cx="2671763" cy="768350"/>
            </a:xfrm>
            <a:prstGeom prst="leftArrow">
              <a:avLst>
                <a:gd name="adj1" fmla="val 50000"/>
                <a:gd name="adj2" fmla="val 86932"/>
              </a:avLst>
            </a:prstGeom>
            <a:solidFill>
              <a:srgbClr val="99CC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rtl="1"/>
              <a:r>
                <a:rPr lang="en-US" b="1">
                  <a:solidFill>
                    <a:prstClr val="black"/>
                  </a:solidFill>
                </a:rPr>
                <a:t>Endpoints</a:t>
              </a:r>
            </a:p>
          </p:txBody>
        </p:sp>
        <p:sp>
          <p:nvSpPr>
            <p:cNvPr id="11" name="AutoShape 12"/>
            <p:cNvSpPr>
              <a:spLocks noChangeArrowheads="1"/>
            </p:cNvSpPr>
            <p:nvPr/>
          </p:nvSpPr>
          <p:spPr bwMode="auto">
            <a:xfrm>
              <a:off x="3694113" y="1308100"/>
              <a:ext cx="2671762" cy="768350"/>
            </a:xfrm>
            <a:prstGeom prst="leftArrow">
              <a:avLst>
                <a:gd name="adj1" fmla="val 50000"/>
                <a:gd name="adj2" fmla="val 86932"/>
              </a:avLst>
            </a:prstGeom>
            <a:solidFill>
              <a:srgbClr val="99CC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rtl="1"/>
              <a:r>
                <a:rPr lang="en-US" b="1">
                  <a:solidFill>
                    <a:prstClr val="black"/>
                  </a:solidFill>
                </a:rPr>
                <a:t>Starting points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493322759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Alternative Flows - Example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/>
              <a:t>Errors:</a:t>
            </a:r>
          </a:p>
          <a:p>
            <a:pPr lvl="1"/>
            <a:r>
              <a:rPr lang="en-US">
                <a:solidFill>
                  <a:srgbClr val="0070C0"/>
                </a:solidFill>
                <a:latin typeface="Comic Sans MS" pitchFamily="66" charset="0"/>
              </a:rPr>
              <a:t>“jika tidak eject dengan benar”</a:t>
            </a:r>
          </a:p>
          <a:p>
            <a:pPr lvl="1"/>
            <a:r>
              <a:rPr lang="en-US">
                <a:solidFill>
                  <a:srgbClr val="0070C0"/>
                </a:solidFill>
                <a:latin typeface="Comic Sans MS" pitchFamily="66" charset="0"/>
              </a:rPr>
              <a:t>“ada network error terjadi pada langkah 4-7”</a:t>
            </a:r>
          </a:p>
          <a:p>
            <a:pPr lvl="1"/>
            <a:r>
              <a:rPr lang="en-US">
                <a:solidFill>
                  <a:srgbClr val="0070C0"/>
                </a:solidFill>
                <a:latin typeface="Comic Sans MS" pitchFamily="66" charset="0"/>
              </a:rPr>
              <a:t>“segala jenis error yang terjadi”</a:t>
            </a:r>
          </a:p>
          <a:p>
            <a:r>
              <a:rPr lang="en-US"/>
              <a:t>Unusual atau kasus yang jarang</a:t>
            </a:r>
          </a:p>
          <a:p>
            <a:pPr lvl="1"/>
            <a:r>
              <a:rPr lang="en-US">
                <a:solidFill>
                  <a:srgbClr val="0070C0"/>
                </a:solidFill>
                <a:latin typeface="Comic Sans MS" pitchFamily="66" charset="0"/>
              </a:rPr>
              <a:t>“Credit card dinyatakan di curi”</a:t>
            </a:r>
          </a:p>
          <a:p>
            <a:pPr lvl="1"/>
            <a:r>
              <a:rPr lang="en-US">
                <a:solidFill>
                  <a:srgbClr val="0070C0"/>
                </a:solidFill>
                <a:latin typeface="Comic Sans MS" pitchFamily="66" charset="0"/>
              </a:rPr>
              <a:t>“User memilih untuk menambah kata baru pada kamus</a:t>
            </a:r>
          </a:p>
          <a:p>
            <a:r>
              <a:rPr lang="en-US"/>
              <a:t>Endpoints</a:t>
            </a:r>
          </a:p>
          <a:p>
            <a:pPr lvl="1"/>
            <a:r>
              <a:rPr lang="en-US">
                <a:solidFill>
                  <a:srgbClr val="0070C0"/>
                </a:solidFill>
                <a:latin typeface="Comic Sans MS" pitchFamily="66" charset="0"/>
              </a:rPr>
              <a:t>“Sistem mendeteksi tidak ada lagi isu atau permintaan yang dibuka”</a:t>
            </a:r>
          </a:p>
          <a:p>
            <a:r>
              <a:rPr lang="en-US"/>
              <a:t>Shortcuts:</a:t>
            </a:r>
          </a:p>
          <a:p>
            <a:pPr lvl="1"/>
            <a:r>
              <a:rPr lang="en-US">
                <a:solidFill>
                  <a:srgbClr val="0070C0"/>
                </a:solidFill>
                <a:latin typeface="Comic Sans MS" pitchFamily="66" charset="0"/>
              </a:rPr>
              <a:t>“User dapat meninggalkan use-case dengan click pada tombol “esc”</a:t>
            </a:r>
          </a:p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4294967295"/>
          </p:nvPr>
        </p:nvSpPr>
        <p:spPr>
          <a:xfrm>
            <a:off x="0" y="6356350"/>
            <a:ext cx="2590800" cy="365125"/>
          </a:xfrm>
          <a:prstGeom prst="rect">
            <a:avLst/>
          </a:prstGeom>
        </p:spPr>
        <p:txBody>
          <a:bodyPr/>
          <a:lstStyle/>
          <a:p>
            <a:endParaRPr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294967295"/>
          </p:nvPr>
        </p:nvSpPr>
        <p:spPr>
          <a:xfrm>
            <a:off x="5791200" y="6356350"/>
            <a:ext cx="3352800" cy="365125"/>
          </a:xfrm>
          <a:prstGeom prst="rect">
            <a:avLst/>
          </a:prstGeom>
        </p:spPr>
        <p:txBody>
          <a:bodyPr/>
          <a:lstStyle/>
          <a:p>
            <a:endParaRPr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70104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56524A2-1DDE-4CC8-AD9C-EA4094C56FD8}" type="slidenum">
              <a:rPr smtClean="0"/>
              <a:pPr/>
              <a:t>34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071684976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Contoh Spesifikasi Use Case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>
                <a:hlinkClick r:id="rId2" action="ppaction://hlinkfile"/>
              </a:rPr>
              <a:t>Contoh penulisan spesifikasi lengkap use-case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4294967295"/>
          </p:nvPr>
        </p:nvSpPr>
        <p:spPr>
          <a:xfrm>
            <a:off x="0" y="6356350"/>
            <a:ext cx="2590800" cy="365125"/>
          </a:xfrm>
          <a:prstGeom prst="rect">
            <a:avLst/>
          </a:prstGeom>
        </p:spPr>
        <p:txBody>
          <a:bodyPr/>
          <a:lstStyle/>
          <a:p>
            <a:r>
              <a:rPr lang="es-ES" dirty="0"/>
              <a:t>Augury El Rayeb - 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294967295"/>
          </p:nvPr>
        </p:nvSpPr>
        <p:spPr>
          <a:xfrm>
            <a:off x="5791200" y="6356350"/>
            <a:ext cx="3352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70104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56524A2-1DDE-4CC8-AD9C-EA4094C56FD8}" type="slidenum">
              <a:rPr smtClean="0"/>
              <a:pPr/>
              <a:t>35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052566432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Linking Use-case (Task)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23F6C91D-8132-4E70-A742-055893267EF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70104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56524A2-1DDE-4CC8-AD9C-EA4094C56FD8}" type="slidenum">
              <a:rPr smtClean="0"/>
              <a:pPr/>
              <a:t>36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446374763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Linking Use-case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/>
              <a:t>Linking memungkinkan flesibilitas pada spesifikasi kebutuhan.</a:t>
            </a:r>
          </a:p>
          <a:p>
            <a:pPr lvl="1"/>
            <a:r>
              <a:rPr lang="en-US"/>
              <a:t>Mengisolasi fungsi</a:t>
            </a:r>
          </a:p>
          <a:p>
            <a:pPr lvl="1"/>
            <a:r>
              <a:rPr lang="en-US"/>
              <a:t>Memungkinkan sharing fungsi </a:t>
            </a:r>
          </a:p>
          <a:p>
            <a:pPr lvl="1"/>
            <a:r>
              <a:rPr lang="en-US"/>
              <a:t>Memecah fungsi menjadi potongan-potongan kecil yang terkelola</a:t>
            </a:r>
          </a:p>
          <a:p>
            <a:r>
              <a:rPr lang="en-US"/>
              <a:t>Tiga mekanisme linking yang digunakan:</a:t>
            </a:r>
          </a:p>
          <a:p>
            <a:pPr lvl="1"/>
            <a:r>
              <a:rPr lang="en-US"/>
              <a:t>Include</a:t>
            </a:r>
          </a:p>
          <a:p>
            <a:pPr lvl="1"/>
            <a:r>
              <a:rPr lang="en-US"/>
              <a:t>Extend</a:t>
            </a:r>
          </a:p>
          <a:p>
            <a:pPr lvl="1"/>
            <a:r>
              <a:rPr lang="en-US"/>
              <a:t>Inheritance</a:t>
            </a:r>
          </a:p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4294967295"/>
          </p:nvPr>
        </p:nvSpPr>
        <p:spPr>
          <a:xfrm>
            <a:off x="0" y="6356350"/>
            <a:ext cx="2590800" cy="365125"/>
          </a:xfrm>
          <a:prstGeom prst="rect">
            <a:avLst/>
          </a:prstGeom>
        </p:spPr>
        <p:txBody>
          <a:bodyPr/>
          <a:lstStyle/>
          <a:p>
            <a:endParaRPr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294967295"/>
          </p:nvPr>
        </p:nvSpPr>
        <p:spPr>
          <a:xfrm>
            <a:off x="5791200" y="6356350"/>
            <a:ext cx="3352800" cy="365125"/>
          </a:xfrm>
          <a:prstGeom prst="rect">
            <a:avLst/>
          </a:prstGeom>
        </p:spPr>
        <p:txBody>
          <a:bodyPr/>
          <a:lstStyle/>
          <a:p>
            <a:endParaRPr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70104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56524A2-1DDE-4CC8-AD9C-EA4094C56FD8}" type="slidenum">
              <a:rPr smtClean="0"/>
              <a:pPr/>
              <a:t>37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830647591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Mekanisme Link “&lt;&lt;Include&gt;&gt;”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2895599"/>
          </a:xfrm>
        </p:spPr>
        <p:txBody>
          <a:bodyPr>
            <a:normAutofit/>
          </a:bodyPr>
          <a:lstStyle/>
          <a:p>
            <a:r>
              <a:rPr lang="en-US"/>
              <a:t>Include digunakan pada saat:</a:t>
            </a:r>
          </a:p>
          <a:p>
            <a:pPr lvl="1"/>
            <a:r>
              <a:rPr lang="en-US"/>
              <a:t>Memecah behaviour (aktifitas/perilaku) yang kompleks.</a:t>
            </a:r>
          </a:p>
          <a:p>
            <a:pPr lvl="1"/>
            <a:r>
              <a:rPr lang="en-US"/>
              <a:t>Pemusatan behaviour (aktifitas/perilaku) yang umum. </a:t>
            </a:r>
          </a:p>
          <a:p>
            <a:pPr lvl="1"/>
            <a:r>
              <a:rPr lang="en-US"/>
              <a:t>The base use-case (use-case dasar) secara eksplisit menggabungkan behavior (aktifitas/perilaku) use-case lain pada lokasi yang ditentukan dalam basis. 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4294967295"/>
          </p:nvPr>
        </p:nvSpPr>
        <p:spPr>
          <a:xfrm>
            <a:off x="0" y="6356350"/>
            <a:ext cx="2590800" cy="365125"/>
          </a:xfrm>
          <a:prstGeom prst="rect">
            <a:avLst/>
          </a:prstGeom>
        </p:spPr>
        <p:txBody>
          <a:bodyPr/>
          <a:lstStyle/>
          <a:p>
            <a:endParaRPr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294967295"/>
          </p:nvPr>
        </p:nvSpPr>
        <p:spPr>
          <a:xfrm>
            <a:off x="5791200" y="6356350"/>
            <a:ext cx="3352800" cy="365125"/>
          </a:xfrm>
          <a:prstGeom prst="rect">
            <a:avLst/>
          </a:prstGeom>
        </p:spPr>
        <p:txBody>
          <a:bodyPr/>
          <a:lstStyle/>
          <a:p>
            <a:endParaRPr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70104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56524A2-1DDE-4CC8-AD9C-EA4094C56FD8}" type="slidenum">
              <a:rPr smtClean="0"/>
              <a:pPr/>
              <a:t>38</a:t>
            </a:fld>
            <a:endParaRPr dirty="0"/>
          </a:p>
        </p:txBody>
      </p:sp>
      <p:sp>
        <p:nvSpPr>
          <p:cNvPr id="17" name="TextBox 16"/>
          <p:cNvSpPr txBox="1"/>
          <p:nvPr/>
        </p:nvSpPr>
        <p:spPr>
          <a:xfrm>
            <a:off x="6172200" y="4432518"/>
            <a:ext cx="2354944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>
                <a:solidFill>
                  <a:prstClr val="black"/>
                </a:solidFill>
              </a:rPr>
              <a:t>Ket:</a:t>
            </a:r>
          </a:p>
          <a:p>
            <a:r>
              <a:rPr lang="en-US" sz="1600" b="1" i="1">
                <a:solidFill>
                  <a:prstClr val="black"/>
                </a:solidFill>
              </a:rPr>
              <a:t>Perform Sale </a:t>
            </a:r>
            <a:r>
              <a:rPr lang="en-US" sz="1600" i="1">
                <a:solidFill>
                  <a:prstClr val="black"/>
                </a:solidFill>
              </a:rPr>
              <a:t>termasuk </a:t>
            </a:r>
            <a:r>
              <a:rPr lang="en-US" sz="1600" b="1" i="1">
                <a:solidFill>
                  <a:prstClr val="black"/>
                </a:solidFill>
              </a:rPr>
              <a:t>fill-in billing info</a:t>
            </a:r>
            <a:r>
              <a:rPr lang="en-US" sz="1600" i="1">
                <a:solidFill>
                  <a:prstClr val="black"/>
                </a:solidFill>
              </a:rPr>
              <a:t>,</a:t>
            </a:r>
          </a:p>
          <a:p>
            <a:r>
              <a:rPr lang="en-US" sz="1600" i="1">
                <a:solidFill>
                  <a:prstClr val="black"/>
                </a:solidFill>
              </a:rPr>
              <a:t>Atau</a:t>
            </a:r>
          </a:p>
          <a:p>
            <a:r>
              <a:rPr lang="en-US" sz="1600" b="1" i="1">
                <a:solidFill>
                  <a:prstClr val="black"/>
                </a:solidFill>
              </a:rPr>
              <a:t>Perform Sale </a:t>
            </a:r>
            <a:r>
              <a:rPr lang="en-US" sz="1600" i="1">
                <a:solidFill>
                  <a:prstClr val="black"/>
                </a:solidFill>
              </a:rPr>
              <a:t>akan menyertakan </a:t>
            </a:r>
            <a:r>
              <a:rPr lang="en-US" sz="1600" b="1" i="1">
                <a:solidFill>
                  <a:prstClr val="black"/>
                </a:solidFill>
              </a:rPr>
              <a:t>Fill-in billing info</a:t>
            </a:r>
            <a:r>
              <a:rPr lang="en-US" sz="1600" i="1">
                <a:solidFill>
                  <a:prstClr val="black"/>
                </a:solidFill>
              </a:rPr>
              <a:t> dalam prosesnya</a:t>
            </a:r>
          </a:p>
        </p:txBody>
      </p:sp>
      <p:grpSp>
        <p:nvGrpSpPr>
          <p:cNvPr id="19" name="Group 18"/>
          <p:cNvGrpSpPr/>
          <p:nvPr/>
        </p:nvGrpSpPr>
        <p:grpSpPr>
          <a:xfrm>
            <a:off x="76200" y="4495800"/>
            <a:ext cx="6157912" cy="1876339"/>
            <a:chOff x="76200" y="4495800"/>
            <a:chExt cx="6157912" cy="1876339"/>
          </a:xfrm>
        </p:grpSpPr>
        <p:grpSp>
          <p:nvGrpSpPr>
            <p:cNvPr id="16" name="Group 15"/>
            <p:cNvGrpSpPr/>
            <p:nvPr/>
          </p:nvGrpSpPr>
          <p:grpSpPr>
            <a:xfrm>
              <a:off x="609600" y="4648200"/>
              <a:ext cx="5624512" cy="1723939"/>
              <a:chOff x="1509713" y="3795713"/>
              <a:chExt cx="6272212" cy="1922462"/>
            </a:xfrm>
          </p:grpSpPr>
          <p:grpSp>
            <p:nvGrpSpPr>
              <p:cNvPr id="7" name="Group 5"/>
              <p:cNvGrpSpPr>
                <a:grpSpLocks/>
              </p:cNvGrpSpPr>
              <p:nvPr/>
            </p:nvGrpSpPr>
            <p:grpSpPr bwMode="auto">
              <a:xfrm>
                <a:off x="2249488" y="4311650"/>
                <a:ext cx="1150937" cy="906463"/>
                <a:chOff x="4176" y="720"/>
                <a:chExt cx="576" cy="432"/>
              </a:xfrm>
            </p:grpSpPr>
            <p:sp>
              <p:nvSpPr>
                <p:cNvPr id="8" name="Oval 6"/>
                <p:cNvSpPr>
                  <a:spLocks noChangeArrowheads="1"/>
                </p:cNvSpPr>
                <p:nvPr/>
              </p:nvSpPr>
              <p:spPr bwMode="auto">
                <a:xfrm>
                  <a:off x="4176" y="720"/>
                  <a:ext cx="576" cy="432"/>
                </a:xfrm>
                <a:prstGeom prst="ellips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9" name="Text Box 7"/>
                <p:cNvSpPr txBox="1">
                  <a:spLocks noChangeArrowheads="1"/>
                </p:cNvSpPr>
                <p:nvPr/>
              </p:nvSpPr>
              <p:spPr bwMode="auto">
                <a:xfrm>
                  <a:off x="4224" y="783"/>
                  <a:ext cx="528" cy="306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/>
                <a:p>
                  <a:pPr algn="ctr" rtl="1" eaLnBrk="0" hangingPunct="0"/>
                  <a:r>
                    <a:rPr lang="en-US">
                      <a:solidFill>
                        <a:prstClr val="black"/>
                      </a:solidFill>
                      <a:latin typeface="Times New Roman" pitchFamily="18" charset="0"/>
                    </a:rPr>
                    <a:t>Perform Sale</a:t>
                  </a:r>
                </a:p>
              </p:txBody>
            </p:sp>
          </p:grpSp>
          <p:grpSp>
            <p:nvGrpSpPr>
              <p:cNvPr id="10" name="Group 8"/>
              <p:cNvGrpSpPr>
                <a:grpSpLocks/>
              </p:cNvGrpSpPr>
              <p:nvPr/>
            </p:nvGrpSpPr>
            <p:grpSpPr bwMode="auto">
              <a:xfrm>
                <a:off x="5445125" y="4279900"/>
                <a:ext cx="1689100" cy="891855"/>
                <a:chOff x="4176" y="720"/>
                <a:chExt cx="576" cy="432"/>
              </a:xfrm>
            </p:grpSpPr>
            <p:sp>
              <p:nvSpPr>
                <p:cNvPr id="11" name="Oval 9"/>
                <p:cNvSpPr>
                  <a:spLocks noChangeArrowheads="1"/>
                </p:cNvSpPr>
                <p:nvPr/>
              </p:nvSpPr>
              <p:spPr bwMode="auto">
                <a:xfrm>
                  <a:off x="4176" y="720"/>
                  <a:ext cx="576" cy="432"/>
                </a:xfrm>
                <a:prstGeom prst="ellips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2" name="Text Box 10"/>
                <p:cNvSpPr txBox="1">
                  <a:spLocks noChangeArrowheads="1"/>
                </p:cNvSpPr>
                <p:nvPr/>
              </p:nvSpPr>
              <p:spPr bwMode="auto">
                <a:xfrm>
                  <a:off x="4224" y="758"/>
                  <a:ext cx="528" cy="34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/>
                <a:p>
                  <a:pPr algn="ctr" eaLnBrk="0" hangingPunct="0"/>
                  <a:r>
                    <a:rPr lang="en-US">
                      <a:solidFill>
                        <a:prstClr val="black"/>
                      </a:solidFill>
                      <a:latin typeface="Times New Roman" pitchFamily="18" charset="0"/>
                    </a:rPr>
                    <a:t>Fill-in billing info</a:t>
                  </a:r>
                </a:p>
              </p:txBody>
            </p:sp>
          </p:grpSp>
          <p:sp>
            <p:nvSpPr>
              <p:cNvPr id="13" name="Line 11"/>
              <p:cNvSpPr>
                <a:spLocks noChangeShapeType="1"/>
              </p:cNvSpPr>
              <p:nvPr/>
            </p:nvSpPr>
            <p:spPr bwMode="auto">
              <a:xfrm>
                <a:off x="3432175" y="4803775"/>
                <a:ext cx="198120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stealth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4" name="Text Box 12"/>
              <p:cNvSpPr txBox="1">
                <a:spLocks noChangeArrowheads="1"/>
              </p:cNvSpPr>
              <p:nvPr/>
            </p:nvSpPr>
            <p:spPr bwMode="auto">
              <a:xfrm>
                <a:off x="3660775" y="4498975"/>
                <a:ext cx="1434012" cy="37754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 eaLnBrk="0" hangingPunct="0"/>
                <a:r>
                  <a:rPr lang="en-US" sz="1600">
                    <a:solidFill>
                      <a:prstClr val="black"/>
                    </a:solidFill>
                    <a:latin typeface="Times New Roman" pitchFamily="18" charset="0"/>
                  </a:rPr>
                  <a:t>&lt;&lt;</a:t>
                </a:r>
                <a:r>
                  <a:rPr lang="en-US" sz="1600" b="1">
                    <a:solidFill>
                      <a:prstClr val="black"/>
                    </a:solidFill>
                    <a:latin typeface="Times New Roman" pitchFamily="18" charset="0"/>
                  </a:rPr>
                  <a:t>include</a:t>
                </a:r>
                <a:r>
                  <a:rPr lang="en-US" sz="1600">
                    <a:solidFill>
                      <a:prstClr val="black"/>
                    </a:solidFill>
                    <a:latin typeface="Times New Roman" pitchFamily="18" charset="0"/>
                  </a:rPr>
                  <a:t>&gt;&gt;</a:t>
                </a:r>
              </a:p>
            </p:txBody>
          </p:sp>
          <p:sp>
            <p:nvSpPr>
              <p:cNvPr id="15" name="Rectangle 13"/>
              <p:cNvSpPr>
                <a:spLocks noChangeArrowheads="1"/>
              </p:cNvSpPr>
              <p:nvPr/>
            </p:nvSpPr>
            <p:spPr bwMode="auto">
              <a:xfrm>
                <a:off x="1509713" y="3795713"/>
                <a:ext cx="6272212" cy="1922462"/>
              </a:xfrm>
              <a:prstGeom prst="rect">
                <a:avLst/>
              </a:prstGeom>
              <a:noFill/>
              <a:ln w="19050" cap="rnd" algn="ctr">
                <a:solidFill>
                  <a:srgbClr val="C0C0C0"/>
                </a:solidFill>
                <a:prstDash val="sysDot"/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DDDDDD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b"/>
              <a:lstStyle/>
              <a:p>
                <a:pPr algn="r"/>
                <a:r>
                  <a:rPr lang="en-US" sz="1200">
                    <a:solidFill>
                      <a:srgbClr val="808080"/>
                    </a:solidFill>
                  </a:rPr>
                  <a:t>Example</a:t>
                </a:r>
              </a:p>
            </p:txBody>
          </p:sp>
        </p:grpSp>
        <p:sp>
          <p:nvSpPr>
            <p:cNvPr id="18" name="Line Callout 1 17"/>
            <p:cNvSpPr/>
            <p:nvPr/>
          </p:nvSpPr>
          <p:spPr>
            <a:xfrm>
              <a:off x="76200" y="4495800"/>
              <a:ext cx="1219200" cy="533400"/>
            </a:xfrm>
            <a:prstGeom prst="borderCallout1">
              <a:avLst>
                <a:gd name="adj1" fmla="val 21309"/>
                <a:gd name="adj2" fmla="val 104727"/>
                <a:gd name="adj3" fmla="val 102265"/>
                <a:gd name="adj4" fmla="val 135174"/>
              </a:avLst>
            </a:prstGeom>
            <a:ln>
              <a:headEnd type="none" w="med" len="med"/>
              <a:tailEnd type="arrow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/>
                <a:t>Base </a:t>
              </a:r>
            </a:p>
            <a:p>
              <a:pPr algn="ctr"/>
              <a:r>
                <a:rPr lang="en-US"/>
                <a:t>use-case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313186053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Penulisan spesifikasi use case pada use case yang memiliki include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95300" indent="-495300"/>
            <a:r>
              <a:rPr lang="en-US"/>
              <a:t>Jika suatu base use-case memiliki &lt;&lt;include&gt;&gt; ke use-case lain, harus ditambahkan referensi pada langkah di success scenario:</a:t>
            </a:r>
          </a:p>
          <a:p>
            <a:pPr marL="857250" lvl="1" indent="-400050">
              <a:buFontTx/>
              <a:buAutoNum type="arabicPeriod"/>
            </a:pPr>
            <a:r>
              <a:rPr lang="en-US">
                <a:solidFill>
                  <a:srgbClr val="0070C0"/>
                </a:solidFill>
                <a:latin typeface="Comic Sans MS" pitchFamily="66" charset="0"/>
              </a:rPr>
              <a:t>System presents homepage</a:t>
            </a:r>
          </a:p>
          <a:p>
            <a:pPr marL="857250" lvl="1" indent="-400050">
              <a:buFontTx/>
              <a:buAutoNum type="arabicPeriod"/>
            </a:pPr>
            <a:r>
              <a:rPr lang="en-US">
                <a:solidFill>
                  <a:srgbClr val="FF0000"/>
                </a:solidFill>
                <a:latin typeface="Comic Sans MS" pitchFamily="66" charset="0"/>
              </a:rPr>
              <a:t>User performs </a:t>
            </a:r>
            <a:r>
              <a:rPr lang="en-US" u="sng">
                <a:solidFill>
                  <a:srgbClr val="FF0000"/>
                </a:solidFill>
                <a:latin typeface="Comic Sans MS" pitchFamily="66" charset="0"/>
              </a:rPr>
              <a:t>login to the system</a:t>
            </a:r>
          </a:p>
          <a:p>
            <a:pPr marL="2171700" lvl="4" indent="-342900">
              <a:buFontTx/>
              <a:buNone/>
            </a:pPr>
            <a:r>
              <a:rPr lang="en-US" sz="2800">
                <a:solidFill>
                  <a:srgbClr val="0070C0"/>
                </a:solidFill>
                <a:latin typeface="Comic Sans MS" pitchFamily="66" charset="0"/>
              </a:rPr>
              <a:t>atau</a:t>
            </a:r>
          </a:p>
          <a:p>
            <a:pPr marL="1309688" lvl="1" indent="-400050">
              <a:buFontTx/>
              <a:buNone/>
            </a:pPr>
            <a:r>
              <a:rPr lang="en-US">
                <a:solidFill>
                  <a:srgbClr val="FF0000"/>
                </a:solidFill>
                <a:latin typeface="Comic Sans MS" pitchFamily="66" charset="0"/>
              </a:rPr>
              <a:t>&lt;include: login to the system&gt;</a:t>
            </a:r>
          </a:p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4294967295"/>
          </p:nvPr>
        </p:nvSpPr>
        <p:spPr>
          <a:xfrm>
            <a:off x="0" y="6356350"/>
            <a:ext cx="2590800" cy="365125"/>
          </a:xfrm>
          <a:prstGeom prst="rect">
            <a:avLst/>
          </a:prstGeom>
        </p:spPr>
        <p:txBody>
          <a:bodyPr/>
          <a:lstStyle/>
          <a:p>
            <a:endParaRPr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294967295"/>
          </p:nvPr>
        </p:nvSpPr>
        <p:spPr>
          <a:xfrm>
            <a:off x="5791200" y="6356350"/>
            <a:ext cx="3352800" cy="365125"/>
          </a:xfrm>
          <a:prstGeom prst="rect">
            <a:avLst/>
          </a:prstGeom>
        </p:spPr>
        <p:txBody>
          <a:bodyPr/>
          <a:lstStyle/>
          <a:p>
            <a:endParaRPr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70104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56524A2-1DDE-4CC8-AD9C-EA4094C56FD8}" type="slidenum">
              <a:rPr smtClean="0"/>
              <a:pPr/>
              <a:t>39</a:t>
            </a:fld>
            <a:endParaRPr dirty="0"/>
          </a:p>
        </p:txBody>
      </p:sp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955675" y="4191000"/>
            <a:ext cx="6925366" cy="1646237"/>
          </a:xfrm>
          <a:prstGeom prst="rect">
            <a:avLst/>
          </a:prstGeom>
          <a:noFill/>
          <a:ln w="38100" algn="ctr">
            <a:solidFill>
              <a:schemeClr val="bg2">
                <a:lumMod val="75000"/>
              </a:schemeClr>
            </a:solidFill>
            <a:prstDash val="sysDot"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C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668324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Unified Modeling Language (UML)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en-US" sz="2000" dirty="0" err="1"/>
              <a:t>Sekarang</a:t>
            </a:r>
            <a:r>
              <a:rPr lang="en-US" sz="2000" dirty="0"/>
              <a:t> UML juga </a:t>
            </a:r>
            <a:r>
              <a:rPr lang="en-US" sz="2000" dirty="0" err="1"/>
              <a:t>menjadi</a:t>
            </a:r>
            <a:r>
              <a:rPr lang="en-US" sz="2000" dirty="0"/>
              <a:t> salah </a:t>
            </a:r>
            <a:r>
              <a:rPr lang="en-US" sz="2000" dirty="0" err="1"/>
              <a:t>satu</a:t>
            </a:r>
            <a:r>
              <a:rPr lang="en-US" sz="2000" dirty="0"/>
              <a:t> </a:t>
            </a:r>
            <a:r>
              <a:rPr lang="en-US" sz="2000" b="1" i="1" dirty="0" err="1">
                <a:solidFill>
                  <a:schemeClr val="accent2"/>
                </a:solidFill>
              </a:rPr>
              <a:t>alat</a:t>
            </a:r>
            <a:r>
              <a:rPr lang="en-US" sz="2000" b="1" i="1" dirty="0">
                <a:solidFill>
                  <a:schemeClr val="accent2"/>
                </a:solidFill>
              </a:rPr>
              <a:t> </a:t>
            </a:r>
            <a:r>
              <a:rPr lang="en-US" sz="2000" b="1" i="1" dirty="0" err="1">
                <a:solidFill>
                  <a:schemeClr val="accent2"/>
                </a:solidFill>
              </a:rPr>
              <a:t>standar</a:t>
            </a:r>
            <a:r>
              <a:rPr lang="en-US" sz="2000" b="1" i="1" dirty="0">
                <a:solidFill>
                  <a:schemeClr val="accent2"/>
                </a:solidFill>
              </a:rPr>
              <a:t> </a:t>
            </a:r>
            <a:r>
              <a:rPr lang="en-US" sz="2000" b="1" i="1" dirty="0" err="1">
                <a:solidFill>
                  <a:schemeClr val="accent2"/>
                </a:solidFill>
              </a:rPr>
              <a:t>bagi</a:t>
            </a:r>
            <a:r>
              <a:rPr lang="en-US" sz="2000" b="1" i="1" dirty="0">
                <a:solidFill>
                  <a:schemeClr val="accent2"/>
                </a:solidFill>
              </a:rPr>
              <a:t> software engineer dan </a:t>
            </a:r>
            <a:r>
              <a:rPr lang="en-US" sz="2000" b="1" i="1" dirty="0" err="1">
                <a:solidFill>
                  <a:schemeClr val="accent2"/>
                </a:solidFill>
              </a:rPr>
              <a:t>sistem</a:t>
            </a:r>
            <a:r>
              <a:rPr lang="en-US" sz="2000" b="1" i="1" dirty="0">
                <a:solidFill>
                  <a:schemeClr val="accent2"/>
                </a:solidFill>
              </a:rPr>
              <a:t> engineer</a:t>
            </a:r>
            <a:r>
              <a:rPr lang="en-US" sz="2000" dirty="0"/>
              <a:t>.</a:t>
            </a:r>
          </a:p>
          <a:p>
            <a:pPr algn="just"/>
            <a:endParaRPr lang="en-US" sz="2000" dirty="0"/>
          </a:p>
          <a:p>
            <a:pPr algn="just"/>
            <a:r>
              <a:rPr lang="en-US" sz="2000" dirty="0" err="1"/>
              <a:t>Melalui</a:t>
            </a:r>
            <a:r>
              <a:rPr lang="en-US" sz="2000" dirty="0"/>
              <a:t> diagram UML, dengan </a:t>
            </a:r>
            <a:r>
              <a:rPr lang="en-US" sz="2000" dirty="0" err="1"/>
              <a:t>menggunakan</a:t>
            </a:r>
            <a:r>
              <a:rPr lang="en-US" sz="2000" dirty="0"/>
              <a:t> software </a:t>
            </a:r>
            <a:r>
              <a:rPr lang="en-US" sz="2000" dirty="0" err="1"/>
              <a:t>khusus</a:t>
            </a:r>
            <a:r>
              <a:rPr lang="en-US" sz="2000" dirty="0"/>
              <a:t> </a:t>
            </a:r>
            <a:r>
              <a:rPr lang="en-US" sz="2000" b="1" i="1" dirty="0">
                <a:solidFill>
                  <a:schemeClr val="accent2"/>
                </a:solidFill>
              </a:rPr>
              <a:t>dapat </a:t>
            </a:r>
            <a:r>
              <a:rPr lang="en-US" sz="2000" b="1" i="1" dirty="0" err="1">
                <a:solidFill>
                  <a:schemeClr val="accent2"/>
                </a:solidFill>
              </a:rPr>
              <a:t>dihasilkan</a:t>
            </a:r>
            <a:r>
              <a:rPr lang="en-US" sz="2000" b="1" i="1" dirty="0">
                <a:solidFill>
                  <a:schemeClr val="accent2"/>
                </a:solidFill>
              </a:rPr>
              <a:t> </a:t>
            </a:r>
            <a:r>
              <a:rPr lang="en-US" sz="2000" b="1" i="1" dirty="0" err="1">
                <a:solidFill>
                  <a:schemeClr val="accent2"/>
                </a:solidFill>
              </a:rPr>
              <a:t>suatu</a:t>
            </a:r>
            <a:r>
              <a:rPr lang="en-US" sz="2000" b="1" i="1" dirty="0">
                <a:solidFill>
                  <a:schemeClr val="accent2"/>
                </a:solidFill>
              </a:rPr>
              <a:t> </a:t>
            </a:r>
            <a:r>
              <a:rPr lang="en-US" sz="2000" b="1" i="1" dirty="0" err="1">
                <a:solidFill>
                  <a:schemeClr val="accent2"/>
                </a:solidFill>
              </a:rPr>
              <a:t>deskripsi</a:t>
            </a:r>
            <a:r>
              <a:rPr lang="en-US" sz="2000" b="1" i="1" dirty="0">
                <a:solidFill>
                  <a:schemeClr val="accent2"/>
                </a:solidFill>
              </a:rPr>
              <a:t> data dan </a:t>
            </a:r>
            <a:r>
              <a:rPr lang="en-US" sz="2000" b="1" i="1" dirty="0" err="1">
                <a:solidFill>
                  <a:schemeClr val="accent2"/>
                </a:solidFill>
              </a:rPr>
              <a:t>bahkan</a:t>
            </a:r>
            <a:r>
              <a:rPr lang="en-US" sz="2000" b="1" i="1" dirty="0">
                <a:solidFill>
                  <a:schemeClr val="accent2"/>
                </a:solidFill>
              </a:rPr>
              <a:t> </a:t>
            </a:r>
            <a:r>
              <a:rPr lang="en-US" sz="2000" b="1" i="1" dirty="0" err="1">
                <a:solidFill>
                  <a:schemeClr val="accent2"/>
                </a:solidFill>
              </a:rPr>
              <a:t>kode</a:t>
            </a:r>
            <a:r>
              <a:rPr lang="en-US" sz="2000" b="1" i="1" dirty="0">
                <a:solidFill>
                  <a:schemeClr val="accent2"/>
                </a:solidFill>
              </a:rPr>
              <a:t> program </a:t>
            </a:r>
            <a:r>
              <a:rPr lang="en-US" sz="2000" b="1" i="1" dirty="0" err="1">
                <a:solidFill>
                  <a:schemeClr val="accent2"/>
                </a:solidFill>
              </a:rPr>
              <a:t>secara</a:t>
            </a:r>
            <a:r>
              <a:rPr lang="en-US" sz="2000" b="1" i="1" dirty="0">
                <a:solidFill>
                  <a:schemeClr val="accent2"/>
                </a:solidFill>
              </a:rPr>
              <a:t> </a:t>
            </a:r>
            <a:r>
              <a:rPr lang="en-US" sz="2000" b="1" i="1" dirty="0" err="1">
                <a:solidFill>
                  <a:schemeClr val="accent2"/>
                </a:solidFill>
              </a:rPr>
              <a:t>otomatis</a:t>
            </a:r>
            <a:r>
              <a:rPr lang="en-US" sz="2000" dirty="0">
                <a:solidFill>
                  <a:schemeClr val="accent2"/>
                </a:solidFill>
              </a:rPr>
              <a:t>.</a:t>
            </a:r>
          </a:p>
          <a:p>
            <a:pPr algn="just"/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4294967295"/>
          </p:nvPr>
        </p:nvSpPr>
        <p:spPr>
          <a:xfrm>
            <a:off x="0" y="6356350"/>
            <a:ext cx="2590800" cy="365125"/>
          </a:xfrm>
          <a:prstGeom prst="rect">
            <a:avLst/>
          </a:prstGeom>
        </p:spPr>
        <p:txBody>
          <a:bodyPr/>
          <a:lstStyle/>
          <a:p>
            <a:endParaRPr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294967295"/>
          </p:nvPr>
        </p:nvSpPr>
        <p:spPr>
          <a:xfrm>
            <a:off x="5791200" y="6356350"/>
            <a:ext cx="3352800" cy="365125"/>
          </a:xfrm>
          <a:prstGeom prst="rect">
            <a:avLst/>
          </a:prstGeom>
        </p:spPr>
        <p:txBody>
          <a:bodyPr/>
          <a:lstStyle/>
          <a:p>
            <a:endParaRPr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70104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56524A2-1DDE-4CC8-AD9C-EA4094C56FD8}" type="slidenum">
              <a:rPr smtClean="0"/>
              <a:pPr/>
              <a:t>4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478775829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Mekanisme Link “&lt;&lt;extend&gt;&gt;”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2362199"/>
          </a:xfrm>
        </p:spPr>
        <p:txBody>
          <a:bodyPr>
            <a:normAutofit/>
          </a:bodyPr>
          <a:lstStyle/>
          <a:p>
            <a:r>
              <a:rPr lang="en-US"/>
              <a:t>The base use case (use-case dasar) dapat menggabungkan use-case lain pada titik tertentu, yang disebut poin ekstensi.</a:t>
            </a:r>
          </a:p>
          <a:p>
            <a:r>
              <a:rPr lang="en-US"/>
              <a:t>Perhatikan arah panah</a:t>
            </a:r>
          </a:p>
          <a:p>
            <a:pPr lvl="1"/>
            <a:r>
              <a:rPr lang="en-US"/>
              <a:t>The base use-case tidak tahu use-case mana yang meng-extend</a:t>
            </a:r>
          </a:p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4294967295"/>
          </p:nvPr>
        </p:nvSpPr>
        <p:spPr>
          <a:xfrm>
            <a:off x="0" y="6356350"/>
            <a:ext cx="2590800" cy="365125"/>
          </a:xfrm>
          <a:prstGeom prst="rect">
            <a:avLst/>
          </a:prstGeom>
        </p:spPr>
        <p:txBody>
          <a:bodyPr/>
          <a:lstStyle/>
          <a:p>
            <a:endParaRPr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294967295"/>
          </p:nvPr>
        </p:nvSpPr>
        <p:spPr>
          <a:xfrm>
            <a:off x="5791200" y="6356350"/>
            <a:ext cx="3352800" cy="365125"/>
          </a:xfrm>
          <a:prstGeom prst="rect">
            <a:avLst/>
          </a:prstGeom>
        </p:spPr>
        <p:txBody>
          <a:bodyPr/>
          <a:lstStyle/>
          <a:p>
            <a:endParaRPr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70104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56524A2-1DDE-4CC8-AD9C-EA4094C56FD8}" type="slidenum">
              <a:rPr smtClean="0"/>
              <a:pPr/>
              <a:t>40</a:t>
            </a:fld>
            <a:endParaRPr dirty="0"/>
          </a:p>
        </p:txBody>
      </p:sp>
      <p:sp>
        <p:nvSpPr>
          <p:cNvPr id="17" name="TextBox 16"/>
          <p:cNvSpPr txBox="1"/>
          <p:nvPr/>
        </p:nvSpPr>
        <p:spPr>
          <a:xfrm>
            <a:off x="6517920" y="3429000"/>
            <a:ext cx="2245079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>
                <a:solidFill>
                  <a:prstClr val="black"/>
                </a:solidFill>
              </a:rPr>
              <a:t>Ket:</a:t>
            </a:r>
          </a:p>
          <a:p>
            <a:r>
              <a:rPr lang="en-US" sz="1600" b="1" i="1">
                <a:solidFill>
                  <a:prstClr val="black"/>
                </a:solidFill>
              </a:rPr>
              <a:t>Perform Sale</a:t>
            </a:r>
            <a:r>
              <a:rPr lang="en-US" sz="1600" i="1">
                <a:solidFill>
                  <a:prstClr val="black"/>
                </a:solidFill>
              </a:rPr>
              <a:t>, </a:t>
            </a:r>
            <a:r>
              <a:rPr lang="en-US" sz="1600" i="1">
                <a:solidFill>
                  <a:schemeClr val="accent1"/>
                </a:solidFill>
              </a:rPr>
              <a:t>jika produk is a gift, otomatis </a:t>
            </a:r>
            <a:r>
              <a:rPr lang="en-US" sz="1600" b="1" i="1">
                <a:solidFill>
                  <a:schemeClr val="accent1"/>
                </a:solidFill>
              </a:rPr>
              <a:t>Gift wrap Products </a:t>
            </a:r>
            <a:r>
              <a:rPr lang="en-US" sz="1600" i="1">
                <a:solidFill>
                  <a:schemeClr val="accent1"/>
                </a:solidFill>
              </a:rPr>
              <a:t>aktif/bekerja</a:t>
            </a:r>
            <a:r>
              <a:rPr lang="en-US" sz="1600" i="1">
                <a:solidFill>
                  <a:prstClr val="black"/>
                </a:solidFill>
              </a:rPr>
              <a:t>,</a:t>
            </a:r>
          </a:p>
          <a:p>
            <a:r>
              <a:rPr lang="en-US" sz="1600" b="1" i="1">
                <a:solidFill>
                  <a:prstClr val="black"/>
                </a:solidFill>
              </a:rPr>
              <a:t>atau</a:t>
            </a:r>
            <a:r>
              <a:rPr lang="en-US" sz="1600" i="1">
                <a:solidFill>
                  <a:prstClr val="black"/>
                </a:solidFill>
              </a:rPr>
              <a:t>,</a:t>
            </a:r>
          </a:p>
          <a:p>
            <a:r>
              <a:rPr lang="en-US" sz="1600" b="1" i="1"/>
              <a:t>Gift wrap Products </a:t>
            </a:r>
            <a:r>
              <a:rPr lang="en-US" sz="1600" i="1">
                <a:solidFill>
                  <a:schemeClr val="accent1"/>
                </a:solidFill>
              </a:rPr>
              <a:t>memantau  </a:t>
            </a:r>
            <a:r>
              <a:rPr lang="en-US" sz="1600" b="1" i="1">
                <a:solidFill>
                  <a:schemeClr val="accent1"/>
                </a:solidFill>
              </a:rPr>
              <a:t>Perform Sale</a:t>
            </a:r>
            <a:r>
              <a:rPr lang="en-US" sz="1600" i="1">
                <a:solidFill>
                  <a:schemeClr val="accent1"/>
                </a:solidFill>
              </a:rPr>
              <a:t>, jika Product is a gift, Gift wrap Product otomatis aktif</a:t>
            </a:r>
          </a:p>
        </p:txBody>
      </p:sp>
      <p:grpSp>
        <p:nvGrpSpPr>
          <p:cNvPr id="19" name="Group 18"/>
          <p:cNvGrpSpPr/>
          <p:nvPr/>
        </p:nvGrpSpPr>
        <p:grpSpPr>
          <a:xfrm>
            <a:off x="152400" y="4191000"/>
            <a:ext cx="6365521" cy="1819275"/>
            <a:chOff x="152400" y="4191000"/>
            <a:chExt cx="6365521" cy="1819275"/>
          </a:xfrm>
        </p:grpSpPr>
        <p:grpSp>
          <p:nvGrpSpPr>
            <p:cNvPr id="16" name="Group 15"/>
            <p:cNvGrpSpPr/>
            <p:nvPr/>
          </p:nvGrpSpPr>
          <p:grpSpPr>
            <a:xfrm>
              <a:off x="533401" y="4251325"/>
              <a:ext cx="5984520" cy="1758950"/>
              <a:chOff x="989013" y="3448050"/>
              <a:chExt cx="6967537" cy="2047875"/>
            </a:xfrm>
          </p:grpSpPr>
          <p:sp>
            <p:nvSpPr>
              <p:cNvPr id="7" name="Oval 5"/>
              <p:cNvSpPr>
                <a:spLocks noChangeArrowheads="1"/>
              </p:cNvSpPr>
              <p:nvPr/>
            </p:nvSpPr>
            <p:spPr bwMode="auto">
              <a:xfrm>
                <a:off x="1397000" y="4051300"/>
                <a:ext cx="2147888" cy="1047750"/>
              </a:xfrm>
              <a:prstGeom prst="ellips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8" name="Text Box 6"/>
              <p:cNvSpPr txBox="1">
                <a:spLocks noChangeArrowheads="1"/>
              </p:cNvSpPr>
              <p:nvPr/>
            </p:nvSpPr>
            <p:spPr bwMode="auto">
              <a:xfrm>
                <a:off x="1489075" y="4211638"/>
                <a:ext cx="1968500" cy="67151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algn="ctr" eaLnBrk="0" hangingPunct="0"/>
                <a:r>
                  <a:rPr lang="en-US">
                    <a:solidFill>
                      <a:prstClr val="black"/>
                    </a:solidFill>
                    <a:latin typeface="Times New Roman" pitchFamily="18" charset="0"/>
                  </a:rPr>
                  <a:t>Perform Sale</a:t>
                </a:r>
              </a:p>
              <a:p>
                <a:pPr algn="ctr" eaLnBrk="0" hangingPunct="0"/>
                <a:r>
                  <a:rPr lang="en-US">
                    <a:solidFill>
                      <a:prstClr val="black"/>
                    </a:solidFill>
                    <a:latin typeface="Times New Roman" pitchFamily="18" charset="0"/>
                  </a:rPr>
                  <a:t>After checkout</a:t>
                </a:r>
              </a:p>
            </p:txBody>
          </p:sp>
          <p:grpSp>
            <p:nvGrpSpPr>
              <p:cNvPr id="9" name="Group 7"/>
              <p:cNvGrpSpPr>
                <a:grpSpLocks/>
              </p:cNvGrpSpPr>
              <p:nvPr/>
            </p:nvGrpSpPr>
            <p:grpSpPr bwMode="auto">
              <a:xfrm>
                <a:off x="5526088" y="4051300"/>
                <a:ext cx="1636712" cy="1000125"/>
                <a:chOff x="4176" y="720"/>
                <a:chExt cx="576" cy="432"/>
              </a:xfrm>
            </p:grpSpPr>
            <p:sp>
              <p:nvSpPr>
                <p:cNvPr id="10" name="Oval 8"/>
                <p:cNvSpPr>
                  <a:spLocks noChangeArrowheads="1"/>
                </p:cNvSpPr>
                <p:nvPr/>
              </p:nvSpPr>
              <p:spPr bwMode="auto">
                <a:xfrm>
                  <a:off x="4176" y="720"/>
                  <a:ext cx="576" cy="432"/>
                </a:xfrm>
                <a:prstGeom prst="ellips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1" name="Text Box 9"/>
                <p:cNvSpPr txBox="1">
                  <a:spLocks noChangeArrowheads="1"/>
                </p:cNvSpPr>
                <p:nvPr/>
              </p:nvSpPr>
              <p:spPr bwMode="auto">
                <a:xfrm>
                  <a:off x="4224" y="778"/>
                  <a:ext cx="528" cy="303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/>
                <a:p>
                  <a:pPr algn="ctr" eaLnBrk="0" hangingPunct="0"/>
                  <a:r>
                    <a:rPr lang="en-US">
                      <a:solidFill>
                        <a:prstClr val="black"/>
                      </a:solidFill>
                      <a:latin typeface="Times New Roman" pitchFamily="18" charset="0"/>
                    </a:rPr>
                    <a:t>Gift wrap Products</a:t>
                  </a:r>
                </a:p>
              </p:txBody>
            </p:sp>
          </p:grpSp>
          <p:sp>
            <p:nvSpPr>
              <p:cNvPr id="12" name="Line 10"/>
              <p:cNvSpPr>
                <a:spLocks noChangeShapeType="1"/>
              </p:cNvSpPr>
              <p:nvPr/>
            </p:nvSpPr>
            <p:spPr bwMode="auto">
              <a:xfrm>
                <a:off x="3544888" y="4432300"/>
                <a:ext cx="198120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 type="stealth" w="med" len="med"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3" name="Text Box 11"/>
              <p:cNvSpPr txBox="1">
                <a:spLocks noChangeArrowheads="1"/>
              </p:cNvSpPr>
              <p:nvPr/>
            </p:nvSpPr>
            <p:spPr bwMode="auto">
              <a:xfrm>
                <a:off x="3889375" y="4119329"/>
                <a:ext cx="1543813" cy="60916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 eaLnBrk="0" hangingPunct="0"/>
                <a:r>
                  <a:rPr lang="en-US" sz="1400" b="1">
                    <a:solidFill>
                      <a:prstClr val="black"/>
                    </a:solidFill>
                    <a:latin typeface="Times New Roman" pitchFamily="18" charset="0"/>
                  </a:rPr>
                  <a:t>&lt;&lt;extend&gt;&gt;</a:t>
                </a:r>
              </a:p>
              <a:p>
                <a:pPr eaLnBrk="0" hangingPunct="0"/>
                <a:r>
                  <a:rPr lang="en-US" sz="1400">
                    <a:solidFill>
                      <a:prstClr val="black"/>
                    </a:solidFill>
                    <a:latin typeface="Times New Roman" pitchFamily="18" charset="0"/>
                  </a:rPr>
                  <a:t>Product is a gift</a:t>
                </a:r>
              </a:p>
            </p:txBody>
          </p:sp>
          <p:sp>
            <p:nvSpPr>
              <p:cNvPr id="14" name="Line 12"/>
              <p:cNvSpPr>
                <a:spLocks noChangeShapeType="1"/>
              </p:cNvSpPr>
              <p:nvPr/>
            </p:nvSpPr>
            <p:spPr bwMode="auto">
              <a:xfrm>
                <a:off x="1679575" y="4546600"/>
                <a:ext cx="1582738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>
                <a:spAutoFit/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5" name="Rectangle 13"/>
              <p:cNvSpPr>
                <a:spLocks noChangeArrowheads="1"/>
              </p:cNvSpPr>
              <p:nvPr/>
            </p:nvSpPr>
            <p:spPr bwMode="auto">
              <a:xfrm>
                <a:off x="989013" y="3448050"/>
                <a:ext cx="6967537" cy="2047875"/>
              </a:xfrm>
              <a:prstGeom prst="rect">
                <a:avLst/>
              </a:prstGeom>
              <a:noFill/>
              <a:ln w="19050" cap="rnd" algn="ctr">
                <a:solidFill>
                  <a:srgbClr val="C0C0C0"/>
                </a:solidFill>
                <a:prstDash val="sysDot"/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DDDDDD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b"/>
              <a:lstStyle/>
              <a:p>
                <a:pPr algn="r"/>
                <a:r>
                  <a:rPr lang="en-US" sz="1200">
                    <a:solidFill>
                      <a:srgbClr val="808080"/>
                    </a:solidFill>
                  </a:rPr>
                  <a:t>Example</a:t>
                </a:r>
              </a:p>
            </p:txBody>
          </p:sp>
        </p:grpSp>
        <p:sp>
          <p:nvSpPr>
            <p:cNvPr id="18" name="Line Callout 1 17"/>
            <p:cNvSpPr/>
            <p:nvPr/>
          </p:nvSpPr>
          <p:spPr>
            <a:xfrm>
              <a:off x="152400" y="4191000"/>
              <a:ext cx="1219200" cy="533400"/>
            </a:xfrm>
            <a:prstGeom prst="borderCallout1">
              <a:avLst>
                <a:gd name="adj1" fmla="val 21309"/>
                <a:gd name="adj2" fmla="val 104727"/>
                <a:gd name="adj3" fmla="val 102265"/>
                <a:gd name="adj4" fmla="val 135174"/>
              </a:avLst>
            </a:prstGeom>
            <a:ln>
              <a:headEnd type="none" w="med" len="med"/>
              <a:tailEnd type="arrow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/>
                <a:t>Base </a:t>
              </a:r>
            </a:p>
            <a:p>
              <a:pPr algn="ctr"/>
              <a:r>
                <a:rPr lang="en-US"/>
                <a:t>use-case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093572011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Penulisan spesifikasi use case pada use case yang memiliki extend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/>
              <a:t>Scenario tidak menyertakan referensi secara langsung</a:t>
            </a:r>
          </a:p>
          <a:p>
            <a:r>
              <a:rPr lang="en-US"/>
              <a:t>Sebaliknya, Scenario menyertakan titik ekstensi, seperti:</a:t>
            </a:r>
          </a:p>
          <a:p>
            <a:pPr lvl="1">
              <a:buFontTx/>
              <a:buNone/>
            </a:pPr>
            <a:r>
              <a:rPr lang="en-US">
                <a:solidFill>
                  <a:srgbClr val="0070C0"/>
                </a:solidFill>
                <a:latin typeface="Comic Sans MS" pitchFamily="66" charset="0"/>
              </a:rPr>
              <a:t>1. User memasukkan String untuk pencarian</a:t>
            </a:r>
          </a:p>
          <a:p>
            <a:pPr lvl="1">
              <a:buFontTx/>
              <a:buNone/>
            </a:pPr>
            <a:r>
              <a:rPr lang="en-US">
                <a:solidFill>
                  <a:srgbClr val="0070C0"/>
                </a:solidFill>
                <a:latin typeface="Comic Sans MS" pitchFamily="66" charset="0"/>
              </a:rPr>
              <a:t>2. Sistem menampilkan hasil pencarian</a:t>
            </a:r>
          </a:p>
          <a:p>
            <a:pPr marL="1023938" lvl="1">
              <a:buFontTx/>
              <a:buNone/>
            </a:pPr>
            <a:r>
              <a:rPr lang="en-US">
                <a:solidFill>
                  <a:srgbClr val="0070C0"/>
                </a:solidFill>
                <a:latin typeface="Comic Sans MS" pitchFamily="66" charset="0"/>
              </a:rPr>
              <a:t>Extension point: </a:t>
            </a:r>
            <a:r>
              <a:rPr lang="en-US" u="sng">
                <a:solidFill>
                  <a:srgbClr val="0070C0"/>
                </a:solidFill>
                <a:latin typeface="Comic Sans MS" pitchFamily="66" charset="0"/>
              </a:rPr>
              <a:t>Hasil presentasi</a:t>
            </a:r>
          </a:p>
          <a:p>
            <a:pPr marL="1023938" lvl="1">
              <a:buFontTx/>
              <a:buNone/>
            </a:pPr>
            <a:r>
              <a:rPr lang="en-US"/>
              <a:t>			OR</a:t>
            </a:r>
          </a:p>
          <a:p>
            <a:pPr marL="1023938" lvl="1">
              <a:buFontTx/>
              <a:buNone/>
            </a:pPr>
            <a:r>
              <a:rPr lang="en-US">
                <a:solidFill>
                  <a:srgbClr val="0070C0"/>
                </a:solidFill>
                <a:latin typeface="Comic Sans MS" pitchFamily="66" charset="0"/>
              </a:rPr>
              <a:t>&lt;extension point: </a:t>
            </a:r>
            <a:r>
              <a:rPr lang="en-US" u="sng">
                <a:solidFill>
                  <a:srgbClr val="0070C0"/>
                </a:solidFill>
                <a:latin typeface="Comic Sans MS" pitchFamily="66" charset="0"/>
              </a:rPr>
              <a:t>Hasil presentasi</a:t>
            </a:r>
            <a:r>
              <a:rPr lang="en-US">
                <a:solidFill>
                  <a:srgbClr val="0070C0"/>
                </a:solidFill>
                <a:latin typeface="Comic Sans MS" pitchFamily="66" charset="0"/>
              </a:rPr>
              <a:t>&gt;</a:t>
            </a:r>
          </a:p>
          <a:p>
            <a:pPr lvl="1">
              <a:buFontTx/>
              <a:buNone/>
            </a:pPr>
            <a:endParaRPr lang="he-IL" u="sng">
              <a:solidFill>
                <a:schemeClr val="accent2"/>
              </a:solidFill>
              <a:latin typeface="Comic Sans MS" pitchFamily="66" charset="0"/>
            </a:endParaRPr>
          </a:p>
          <a:p>
            <a:r>
              <a:rPr lang="en-US"/>
              <a:t>Use case extension menyertakan kondisi dimana ekstensinya dilakukan</a:t>
            </a:r>
          </a:p>
          <a:p>
            <a:pPr marL="457200" lvl="1" indent="0">
              <a:buNone/>
            </a:pPr>
            <a:r>
              <a:rPr lang="en-US" b="1"/>
              <a:t>Contoh</a:t>
            </a:r>
            <a:r>
              <a:rPr lang="en-US">
                <a:solidFill>
                  <a:srgbClr val="0070C0"/>
                </a:solidFill>
              </a:rPr>
              <a:t>: </a:t>
            </a:r>
          </a:p>
          <a:p>
            <a:pPr lvl="1"/>
            <a:r>
              <a:rPr lang="en-US">
                <a:solidFill>
                  <a:srgbClr val="0070C0"/>
                </a:solidFill>
                <a:latin typeface="Comic Sans MS" pitchFamily="66" charset="0"/>
              </a:rPr>
              <a:t>if user termasuk group “rich clients”</a:t>
            </a:r>
          </a:p>
          <a:p>
            <a:pPr lvl="1"/>
            <a:r>
              <a:rPr lang="en-US">
                <a:solidFill>
                  <a:srgbClr val="0070C0"/>
                </a:solidFill>
                <a:latin typeface="Comic Sans MS" pitchFamily="66" charset="0"/>
              </a:rPr>
              <a:t>If lebih dari dua iklan didapatkan</a:t>
            </a:r>
          </a:p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4294967295"/>
          </p:nvPr>
        </p:nvSpPr>
        <p:spPr>
          <a:xfrm>
            <a:off x="0" y="6356350"/>
            <a:ext cx="2590800" cy="365125"/>
          </a:xfrm>
          <a:prstGeom prst="rect">
            <a:avLst/>
          </a:prstGeom>
        </p:spPr>
        <p:txBody>
          <a:bodyPr/>
          <a:lstStyle/>
          <a:p>
            <a:endParaRPr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294967295"/>
          </p:nvPr>
        </p:nvSpPr>
        <p:spPr>
          <a:xfrm>
            <a:off x="5791200" y="6356350"/>
            <a:ext cx="3352800" cy="365125"/>
          </a:xfrm>
          <a:prstGeom prst="rect">
            <a:avLst/>
          </a:prstGeom>
        </p:spPr>
        <p:txBody>
          <a:bodyPr/>
          <a:lstStyle/>
          <a:p>
            <a:endParaRPr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70104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56524A2-1DDE-4CC8-AD9C-EA4094C56FD8}" type="slidenum">
              <a:rPr smtClean="0"/>
              <a:pPr/>
              <a:t>41</a:t>
            </a:fld>
            <a:endParaRPr dirty="0"/>
          </a:p>
        </p:txBody>
      </p:sp>
      <p:sp>
        <p:nvSpPr>
          <p:cNvPr id="7" name="Rectangle 5"/>
          <p:cNvSpPr>
            <a:spLocks noChangeArrowheads="1"/>
          </p:cNvSpPr>
          <p:nvPr/>
        </p:nvSpPr>
        <p:spPr bwMode="auto">
          <a:xfrm>
            <a:off x="914400" y="3034352"/>
            <a:ext cx="5867400" cy="1080448"/>
          </a:xfrm>
          <a:prstGeom prst="rect">
            <a:avLst/>
          </a:prstGeom>
          <a:noFill/>
          <a:ln w="38100" algn="ctr">
            <a:solidFill>
              <a:schemeClr val="bg2">
                <a:lumMod val="75000"/>
              </a:schemeClr>
            </a:solidFill>
            <a:prstDash val="sysDot"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C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1034395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Contoh Pemetaan Use Case Amazon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4294967295"/>
          </p:nvPr>
        </p:nvSpPr>
        <p:spPr>
          <a:xfrm>
            <a:off x="0" y="6356350"/>
            <a:ext cx="2590800" cy="365125"/>
          </a:xfrm>
          <a:prstGeom prst="rect">
            <a:avLst/>
          </a:prstGeom>
        </p:spPr>
        <p:txBody>
          <a:bodyPr/>
          <a:lstStyle/>
          <a:p>
            <a:endParaRPr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294967295"/>
          </p:nvPr>
        </p:nvSpPr>
        <p:spPr>
          <a:xfrm>
            <a:off x="5791200" y="6356350"/>
            <a:ext cx="3352800" cy="365125"/>
          </a:xfrm>
          <a:prstGeom prst="rect">
            <a:avLst/>
          </a:prstGeom>
        </p:spPr>
        <p:txBody>
          <a:bodyPr/>
          <a:lstStyle/>
          <a:p>
            <a:endParaRPr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70104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56524A2-1DDE-4CC8-AD9C-EA4094C56FD8}" type="slidenum">
              <a:rPr smtClean="0"/>
              <a:pPr/>
              <a:t>42</a:t>
            </a:fld>
            <a:endParaRPr dirty="0"/>
          </a:p>
        </p:txBody>
      </p:sp>
      <p:grpSp>
        <p:nvGrpSpPr>
          <p:cNvPr id="15" name="Group 14"/>
          <p:cNvGrpSpPr/>
          <p:nvPr/>
        </p:nvGrpSpPr>
        <p:grpSpPr>
          <a:xfrm>
            <a:off x="685800" y="1524000"/>
            <a:ext cx="7686675" cy="4648801"/>
            <a:chOff x="619125" y="1122363"/>
            <a:chExt cx="8423275" cy="5094287"/>
          </a:xfrm>
        </p:grpSpPr>
        <p:pic>
          <p:nvPicPr>
            <p:cNvPr id="7" name="Picture 3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891213" y="1122363"/>
              <a:ext cx="2109787" cy="23209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99CC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8" name="Picture 4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19125" y="1185863"/>
              <a:ext cx="3775075" cy="24749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99CC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cxnSp>
          <p:nvCxnSpPr>
            <p:cNvPr id="9" name="AutoShape 5"/>
            <p:cNvCxnSpPr>
              <a:cxnSpLocks noChangeShapeType="1"/>
              <a:stCxn id="8" idx="3"/>
              <a:endCxn id="7" idx="1"/>
            </p:cNvCxnSpPr>
            <p:nvPr/>
          </p:nvCxnSpPr>
          <p:spPr bwMode="auto">
            <a:xfrm flipV="1">
              <a:off x="4394200" y="2282825"/>
              <a:ext cx="1497013" cy="141288"/>
            </a:xfrm>
            <a:prstGeom prst="curvedConnector3">
              <a:avLst>
                <a:gd name="adj1" fmla="val 49949"/>
              </a:avLst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pic>
          <p:nvPicPr>
            <p:cNvPr id="10" name="Picture 6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16400" y="3900488"/>
              <a:ext cx="2209800" cy="231616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99CC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cxnSp>
          <p:nvCxnSpPr>
            <p:cNvPr id="11" name="AutoShape 7"/>
            <p:cNvCxnSpPr>
              <a:cxnSpLocks noChangeShapeType="1"/>
              <a:stCxn id="8" idx="2"/>
              <a:endCxn id="10" idx="1"/>
            </p:cNvCxnSpPr>
            <p:nvPr/>
          </p:nvCxnSpPr>
          <p:spPr bwMode="auto">
            <a:xfrm rot="16200000" flipH="1">
              <a:off x="2662238" y="3505200"/>
              <a:ext cx="1398588" cy="1709737"/>
            </a:xfrm>
            <a:prstGeom prst="curvedConnector2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12" name="Text Box 8"/>
            <p:cNvSpPr txBox="1">
              <a:spLocks noChangeArrowheads="1"/>
            </p:cNvSpPr>
            <p:nvPr/>
          </p:nvSpPr>
          <p:spPr bwMode="auto">
            <a:xfrm>
              <a:off x="649288" y="3725863"/>
              <a:ext cx="1722437" cy="3968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99CC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>
                  <a:solidFill>
                    <a:prstClr val="black"/>
                  </a:solidFill>
                </a:rPr>
                <a:t>Product Page</a:t>
              </a:r>
            </a:p>
          </p:txBody>
        </p:sp>
        <p:sp>
          <p:nvSpPr>
            <p:cNvPr id="13" name="Text Box 9"/>
            <p:cNvSpPr txBox="1">
              <a:spLocks noChangeArrowheads="1"/>
            </p:cNvSpPr>
            <p:nvPr/>
          </p:nvSpPr>
          <p:spPr bwMode="auto">
            <a:xfrm>
              <a:off x="6499225" y="5759450"/>
              <a:ext cx="2543175" cy="3968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99CC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>
                  <a:solidFill>
                    <a:prstClr val="black"/>
                  </a:solidFill>
                </a:rPr>
                <a:t>Review Writing Page</a:t>
              </a:r>
            </a:p>
          </p:txBody>
        </p:sp>
        <p:sp>
          <p:nvSpPr>
            <p:cNvPr id="14" name="Text Box 10"/>
            <p:cNvSpPr txBox="1">
              <a:spLocks noChangeArrowheads="1"/>
            </p:cNvSpPr>
            <p:nvPr/>
          </p:nvSpPr>
          <p:spPr bwMode="auto">
            <a:xfrm>
              <a:off x="6940550" y="3489325"/>
              <a:ext cx="1808163" cy="3968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99CC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>
                  <a:solidFill>
                    <a:prstClr val="black"/>
                  </a:solidFill>
                </a:rPr>
                <a:t>Shopping Cart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28668937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Contoh Amazon - lanjutan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4294967295"/>
          </p:nvPr>
        </p:nvSpPr>
        <p:spPr>
          <a:xfrm>
            <a:off x="0" y="6356350"/>
            <a:ext cx="2590800" cy="365125"/>
          </a:xfrm>
          <a:prstGeom prst="rect">
            <a:avLst/>
          </a:prstGeom>
        </p:spPr>
        <p:txBody>
          <a:bodyPr/>
          <a:lstStyle/>
          <a:p>
            <a:endParaRPr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294967295"/>
          </p:nvPr>
        </p:nvSpPr>
        <p:spPr>
          <a:xfrm>
            <a:off x="5791200" y="6356350"/>
            <a:ext cx="3352800" cy="365125"/>
          </a:xfrm>
          <a:prstGeom prst="rect">
            <a:avLst/>
          </a:prstGeom>
        </p:spPr>
        <p:txBody>
          <a:bodyPr/>
          <a:lstStyle/>
          <a:p>
            <a:endParaRPr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70104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56524A2-1DDE-4CC8-AD9C-EA4094C56FD8}" type="slidenum">
              <a:rPr smtClean="0"/>
              <a:pPr/>
              <a:t>43</a:t>
            </a:fld>
            <a:endParaRPr dirty="0"/>
          </a:p>
        </p:txBody>
      </p:sp>
      <p:grpSp>
        <p:nvGrpSpPr>
          <p:cNvPr id="42" name="Group 41"/>
          <p:cNvGrpSpPr/>
          <p:nvPr/>
        </p:nvGrpSpPr>
        <p:grpSpPr>
          <a:xfrm>
            <a:off x="838200" y="1600200"/>
            <a:ext cx="7428072" cy="4568514"/>
            <a:chOff x="188913" y="896938"/>
            <a:chExt cx="8701087" cy="5351462"/>
          </a:xfrm>
        </p:grpSpPr>
        <p:sp>
          <p:nvSpPr>
            <p:cNvPr id="7" name="Rectangle 3"/>
            <p:cNvSpPr txBox="1">
              <a:spLocks noChangeArrowheads="1"/>
            </p:cNvSpPr>
            <p:nvPr/>
          </p:nvSpPr>
          <p:spPr>
            <a:xfrm>
              <a:off x="457200" y="1036638"/>
              <a:ext cx="8229600" cy="5211762"/>
            </a:xfrm>
            <a:prstGeom prst="rect">
              <a:avLst/>
            </a:prstGeom>
          </p:spPr>
          <p:txBody>
            <a:bodyPr vert="horz" lIns="91440" tIns="45720" rIns="91440" bIns="45720" rtlCol="0">
              <a:normAutofit/>
            </a:bodyPr>
            <a:lstStyle>
              <a:lvl1pPr marL="342900" indent="-3429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>
                <a:solidFill>
                  <a:prstClr val="black"/>
                </a:solidFill>
              </a:endParaRPr>
            </a:p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8" name="Oval 5"/>
            <p:cNvSpPr>
              <a:spLocks noChangeArrowheads="1"/>
            </p:cNvSpPr>
            <p:nvPr/>
          </p:nvSpPr>
          <p:spPr bwMode="auto">
            <a:xfrm>
              <a:off x="2144713" y="1290638"/>
              <a:ext cx="1433512" cy="882650"/>
            </a:xfrm>
            <a:prstGeom prst="ellipse">
              <a:avLst/>
            </a:prstGeom>
            <a:solidFill>
              <a:schemeClr val="bg1"/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/>
            <a:lstStyle/>
            <a:p>
              <a:pPr algn="ctr"/>
              <a:r>
                <a:rPr lang="en-US" sz="1400">
                  <a:solidFill>
                    <a:prstClr val="black"/>
                  </a:solidFill>
                </a:rPr>
                <a:t>Search Product</a:t>
              </a:r>
            </a:p>
          </p:txBody>
        </p:sp>
        <p:sp>
          <p:nvSpPr>
            <p:cNvPr id="9" name="Oval 6"/>
            <p:cNvSpPr>
              <a:spLocks noChangeArrowheads="1"/>
            </p:cNvSpPr>
            <p:nvPr/>
          </p:nvSpPr>
          <p:spPr bwMode="auto">
            <a:xfrm>
              <a:off x="2144713" y="2489200"/>
              <a:ext cx="1433512" cy="882651"/>
            </a:xfrm>
            <a:prstGeom prst="ellipse">
              <a:avLst/>
            </a:prstGeom>
            <a:solidFill>
              <a:schemeClr val="bg1"/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/>
            <a:lstStyle/>
            <a:p>
              <a:pPr algn="ctr"/>
              <a:r>
                <a:rPr lang="en-US" sz="1400">
                  <a:solidFill>
                    <a:prstClr val="black"/>
                  </a:solidFill>
                </a:rPr>
                <a:t>Navigate Deals</a:t>
              </a:r>
            </a:p>
          </p:txBody>
        </p:sp>
        <p:sp>
          <p:nvSpPr>
            <p:cNvPr id="10" name="Oval 7"/>
            <p:cNvSpPr>
              <a:spLocks noChangeArrowheads="1"/>
            </p:cNvSpPr>
            <p:nvPr/>
          </p:nvSpPr>
          <p:spPr bwMode="auto">
            <a:xfrm>
              <a:off x="2176463" y="3797300"/>
              <a:ext cx="1433512" cy="882650"/>
            </a:xfrm>
            <a:prstGeom prst="ellipse">
              <a:avLst/>
            </a:prstGeom>
            <a:solidFill>
              <a:schemeClr val="bg1"/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/>
            <a:lstStyle/>
            <a:p>
              <a:pPr algn="ctr"/>
              <a:r>
                <a:rPr lang="en-US" sz="1400">
                  <a:solidFill>
                    <a:prstClr val="black"/>
                  </a:solidFill>
                </a:rPr>
                <a:t>Check-out</a:t>
              </a:r>
            </a:p>
          </p:txBody>
        </p:sp>
        <p:sp>
          <p:nvSpPr>
            <p:cNvPr id="11" name="Oval 8"/>
            <p:cNvSpPr>
              <a:spLocks noChangeArrowheads="1"/>
            </p:cNvSpPr>
            <p:nvPr/>
          </p:nvSpPr>
          <p:spPr bwMode="auto">
            <a:xfrm>
              <a:off x="2160588" y="5105400"/>
              <a:ext cx="1998662" cy="882650"/>
            </a:xfrm>
            <a:prstGeom prst="ellipse">
              <a:avLst/>
            </a:prstGeom>
            <a:solidFill>
              <a:schemeClr val="bg1"/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/>
            <a:lstStyle/>
            <a:p>
              <a:pPr algn="ctr"/>
              <a:r>
                <a:rPr lang="en-US" sz="1400">
                  <a:solidFill>
                    <a:prstClr val="black"/>
                  </a:solidFill>
                </a:rPr>
                <a:t>Handle Order Status</a:t>
              </a:r>
            </a:p>
          </p:txBody>
        </p:sp>
        <p:sp>
          <p:nvSpPr>
            <p:cNvPr id="12" name="Oval 9"/>
            <p:cNvSpPr>
              <a:spLocks noChangeArrowheads="1"/>
            </p:cNvSpPr>
            <p:nvPr/>
          </p:nvSpPr>
          <p:spPr bwMode="auto">
            <a:xfrm>
              <a:off x="4559300" y="4459288"/>
              <a:ext cx="1433513" cy="882650"/>
            </a:xfrm>
            <a:prstGeom prst="ellipse">
              <a:avLst/>
            </a:prstGeom>
            <a:solidFill>
              <a:schemeClr val="bg1"/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/>
            <a:lstStyle/>
            <a:p>
              <a:pPr algn="ctr"/>
              <a:r>
                <a:rPr lang="en-US" sz="1400">
                  <a:solidFill>
                    <a:prstClr val="black"/>
                  </a:solidFill>
                </a:rPr>
                <a:t>Login</a:t>
              </a:r>
            </a:p>
          </p:txBody>
        </p:sp>
        <p:cxnSp>
          <p:nvCxnSpPr>
            <p:cNvPr id="13" name="AutoShape 10"/>
            <p:cNvCxnSpPr>
              <a:cxnSpLocks noChangeShapeType="1"/>
              <a:stCxn id="10" idx="6"/>
              <a:endCxn id="12" idx="1"/>
            </p:cNvCxnSpPr>
            <p:nvPr/>
          </p:nvCxnSpPr>
          <p:spPr bwMode="auto">
            <a:xfrm>
              <a:off x="3609975" y="4238625"/>
              <a:ext cx="1158875" cy="349250"/>
            </a:xfrm>
            <a:prstGeom prst="curvedConnector2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4" name="AutoShape 11"/>
            <p:cNvCxnSpPr>
              <a:cxnSpLocks noChangeShapeType="1"/>
              <a:stCxn id="11" idx="6"/>
              <a:endCxn id="12" idx="3"/>
            </p:cNvCxnSpPr>
            <p:nvPr/>
          </p:nvCxnSpPr>
          <p:spPr bwMode="auto">
            <a:xfrm flipV="1">
              <a:off x="4159250" y="5213350"/>
              <a:ext cx="609600" cy="333375"/>
            </a:xfrm>
            <a:prstGeom prst="curvedConnector2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15" name="Oval 12"/>
            <p:cNvSpPr>
              <a:spLocks noChangeArrowheads="1"/>
            </p:cNvSpPr>
            <p:nvPr/>
          </p:nvSpPr>
          <p:spPr bwMode="auto">
            <a:xfrm>
              <a:off x="6702425" y="4475163"/>
              <a:ext cx="1433513" cy="882650"/>
            </a:xfrm>
            <a:prstGeom prst="ellipse">
              <a:avLst/>
            </a:prstGeom>
            <a:solidFill>
              <a:schemeClr val="bg1"/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/>
            <a:lstStyle/>
            <a:p>
              <a:pPr algn="ctr"/>
              <a:r>
                <a:rPr lang="en-US" sz="1400">
                  <a:solidFill>
                    <a:prstClr val="black"/>
                  </a:solidFill>
                </a:rPr>
                <a:t>Register</a:t>
              </a:r>
            </a:p>
          </p:txBody>
        </p:sp>
        <p:cxnSp>
          <p:nvCxnSpPr>
            <p:cNvPr id="16" name="AutoShape 13"/>
            <p:cNvCxnSpPr>
              <a:cxnSpLocks noChangeShapeType="1"/>
              <a:stCxn id="15" idx="2"/>
              <a:endCxn id="12" idx="6"/>
            </p:cNvCxnSpPr>
            <p:nvPr/>
          </p:nvCxnSpPr>
          <p:spPr bwMode="auto">
            <a:xfrm rot="10800000">
              <a:off x="5992813" y="4900613"/>
              <a:ext cx="709612" cy="15875"/>
            </a:xfrm>
            <a:prstGeom prst="curvedConnector3">
              <a:avLst>
                <a:gd name="adj1" fmla="val 50111"/>
              </a:avLst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17" name="Oval 14"/>
            <p:cNvSpPr>
              <a:spLocks noChangeArrowheads="1"/>
            </p:cNvSpPr>
            <p:nvPr/>
          </p:nvSpPr>
          <p:spPr bwMode="auto">
            <a:xfrm>
              <a:off x="4194175" y="1400175"/>
              <a:ext cx="2143124" cy="1277938"/>
            </a:xfrm>
            <a:prstGeom prst="ellipse">
              <a:avLst/>
            </a:prstGeom>
            <a:solidFill>
              <a:schemeClr val="bg1"/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ctr"/>
              <a:r>
                <a:rPr lang="en-US" sz="1400">
                  <a:solidFill>
                    <a:prstClr val="black"/>
                  </a:solidFill>
                </a:rPr>
                <a:t>View Product Details</a:t>
              </a:r>
            </a:p>
          </p:txBody>
        </p:sp>
        <p:cxnSp>
          <p:nvCxnSpPr>
            <p:cNvPr id="18" name="AutoShape 15"/>
            <p:cNvCxnSpPr>
              <a:cxnSpLocks noChangeShapeType="1"/>
              <a:stCxn id="9" idx="6"/>
              <a:endCxn id="17" idx="3"/>
            </p:cNvCxnSpPr>
            <p:nvPr/>
          </p:nvCxnSpPr>
          <p:spPr bwMode="auto">
            <a:xfrm flipV="1">
              <a:off x="3578225" y="2490964"/>
              <a:ext cx="929803" cy="439561"/>
            </a:xfrm>
            <a:prstGeom prst="curvedConnector2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9" name="AutoShape 16"/>
            <p:cNvCxnSpPr>
              <a:cxnSpLocks noChangeShapeType="1"/>
              <a:stCxn id="8" idx="6"/>
              <a:endCxn id="17" idx="2"/>
            </p:cNvCxnSpPr>
            <p:nvPr/>
          </p:nvCxnSpPr>
          <p:spPr bwMode="auto">
            <a:xfrm>
              <a:off x="3578225" y="1731964"/>
              <a:ext cx="615950" cy="307181"/>
            </a:xfrm>
            <a:prstGeom prst="curvedConnector3">
              <a:avLst>
                <a:gd name="adj1" fmla="val 50000"/>
              </a:avLst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20" name="Oval 17"/>
            <p:cNvSpPr>
              <a:spLocks noChangeArrowheads="1"/>
            </p:cNvSpPr>
            <p:nvPr/>
          </p:nvSpPr>
          <p:spPr bwMode="auto">
            <a:xfrm>
              <a:off x="7267575" y="1998663"/>
              <a:ext cx="1433513" cy="882650"/>
            </a:xfrm>
            <a:prstGeom prst="ellipse">
              <a:avLst/>
            </a:prstGeom>
            <a:solidFill>
              <a:schemeClr val="bg1"/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/>
            <a:lstStyle/>
            <a:p>
              <a:pPr algn="ctr"/>
              <a:r>
                <a:rPr lang="en-US" sz="1400">
                  <a:solidFill>
                    <a:prstClr val="black"/>
                  </a:solidFill>
                </a:rPr>
                <a:t>Write Review</a:t>
              </a:r>
            </a:p>
          </p:txBody>
        </p:sp>
        <p:cxnSp>
          <p:nvCxnSpPr>
            <p:cNvPr id="21" name="AutoShape 18"/>
            <p:cNvCxnSpPr>
              <a:cxnSpLocks noChangeShapeType="1"/>
              <a:stCxn id="20" idx="2"/>
              <a:endCxn id="17" idx="6"/>
            </p:cNvCxnSpPr>
            <p:nvPr/>
          </p:nvCxnSpPr>
          <p:spPr bwMode="auto">
            <a:xfrm rot="10800000">
              <a:off x="6337301" y="2039145"/>
              <a:ext cx="930275" cy="400844"/>
            </a:xfrm>
            <a:prstGeom prst="curvedConnector3">
              <a:avLst>
                <a:gd name="adj1" fmla="val 50000"/>
              </a:avLst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22" name="Oval 19"/>
            <p:cNvSpPr>
              <a:spLocks noChangeArrowheads="1"/>
            </p:cNvSpPr>
            <p:nvPr/>
          </p:nvSpPr>
          <p:spPr bwMode="auto">
            <a:xfrm>
              <a:off x="7078663" y="989013"/>
              <a:ext cx="1433512" cy="882650"/>
            </a:xfrm>
            <a:prstGeom prst="ellipse">
              <a:avLst/>
            </a:prstGeom>
            <a:solidFill>
              <a:schemeClr val="bg1"/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/>
            <a:lstStyle/>
            <a:p>
              <a:pPr algn="ctr"/>
              <a:r>
                <a:rPr lang="en-US" sz="1400">
                  <a:solidFill>
                    <a:prstClr val="black"/>
                  </a:solidFill>
                </a:rPr>
                <a:t>Rank Supplier</a:t>
              </a:r>
            </a:p>
          </p:txBody>
        </p:sp>
        <p:cxnSp>
          <p:nvCxnSpPr>
            <p:cNvPr id="23" name="AutoShape 20"/>
            <p:cNvCxnSpPr>
              <a:cxnSpLocks noChangeShapeType="1"/>
              <a:stCxn id="22" idx="2"/>
              <a:endCxn id="17" idx="6"/>
            </p:cNvCxnSpPr>
            <p:nvPr/>
          </p:nvCxnSpPr>
          <p:spPr bwMode="auto">
            <a:xfrm rot="10800000" flipV="1">
              <a:off x="6337299" y="1430337"/>
              <a:ext cx="741363" cy="608807"/>
            </a:xfrm>
            <a:prstGeom prst="curvedConnector3">
              <a:avLst>
                <a:gd name="adj1" fmla="val 50000"/>
              </a:avLst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24" name="Text Box 21"/>
            <p:cNvSpPr txBox="1">
              <a:spLocks noChangeArrowheads="1"/>
            </p:cNvSpPr>
            <p:nvPr/>
          </p:nvSpPr>
          <p:spPr bwMode="auto">
            <a:xfrm>
              <a:off x="3563938" y="1458913"/>
              <a:ext cx="831850" cy="27463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99CC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1200">
                  <a:solidFill>
                    <a:prstClr val="black"/>
                  </a:solidFill>
                </a:rPr>
                <a:t>«include»</a:t>
              </a:r>
            </a:p>
          </p:txBody>
        </p:sp>
        <p:sp>
          <p:nvSpPr>
            <p:cNvPr id="25" name="Text Box 22"/>
            <p:cNvSpPr txBox="1">
              <a:spLocks noChangeArrowheads="1"/>
            </p:cNvSpPr>
            <p:nvPr/>
          </p:nvSpPr>
          <p:spPr bwMode="auto">
            <a:xfrm>
              <a:off x="3486150" y="2546350"/>
              <a:ext cx="831850" cy="2746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99CC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1200">
                  <a:solidFill>
                    <a:prstClr val="black"/>
                  </a:solidFill>
                </a:rPr>
                <a:t>«include»</a:t>
              </a:r>
            </a:p>
          </p:txBody>
        </p:sp>
        <p:sp>
          <p:nvSpPr>
            <p:cNvPr id="26" name="Text Box 23"/>
            <p:cNvSpPr txBox="1">
              <a:spLocks noChangeArrowheads="1"/>
            </p:cNvSpPr>
            <p:nvPr/>
          </p:nvSpPr>
          <p:spPr bwMode="auto">
            <a:xfrm>
              <a:off x="3675063" y="3917950"/>
              <a:ext cx="831850" cy="2746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99CC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1200">
                  <a:solidFill>
                    <a:prstClr val="black"/>
                  </a:solidFill>
                </a:rPr>
                <a:t>«include»</a:t>
              </a:r>
            </a:p>
          </p:txBody>
        </p:sp>
        <p:sp>
          <p:nvSpPr>
            <p:cNvPr id="27" name="Text Box 24"/>
            <p:cNvSpPr txBox="1">
              <a:spLocks noChangeArrowheads="1"/>
            </p:cNvSpPr>
            <p:nvPr/>
          </p:nvSpPr>
          <p:spPr bwMode="auto">
            <a:xfrm>
              <a:off x="4178300" y="5556250"/>
              <a:ext cx="831850" cy="2746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99CC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1200">
                  <a:solidFill>
                    <a:prstClr val="black"/>
                  </a:solidFill>
                </a:rPr>
                <a:t>«include»</a:t>
              </a:r>
            </a:p>
          </p:txBody>
        </p:sp>
        <p:sp>
          <p:nvSpPr>
            <p:cNvPr id="28" name="Text Box 25"/>
            <p:cNvSpPr txBox="1">
              <a:spLocks noChangeArrowheads="1"/>
            </p:cNvSpPr>
            <p:nvPr/>
          </p:nvSpPr>
          <p:spPr bwMode="auto">
            <a:xfrm>
              <a:off x="5911850" y="4186238"/>
              <a:ext cx="928688" cy="63976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99CC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1200">
                  <a:solidFill>
                    <a:prstClr val="black"/>
                  </a:solidFill>
                </a:rPr>
                <a:t>«extend»</a:t>
              </a:r>
            </a:p>
            <a:p>
              <a:r>
                <a:rPr lang="en-US" sz="1200">
                  <a:solidFill>
                    <a:prstClr val="black"/>
                  </a:solidFill>
                </a:rPr>
                <a:t>user is not </a:t>
              </a:r>
            </a:p>
            <a:p>
              <a:r>
                <a:rPr lang="en-US" sz="1200">
                  <a:solidFill>
                    <a:prstClr val="black"/>
                  </a:solidFill>
                </a:rPr>
                <a:t>a member</a:t>
              </a:r>
            </a:p>
          </p:txBody>
        </p:sp>
        <p:sp>
          <p:nvSpPr>
            <p:cNvPr id="29" name="Text Box 26"/>
            <p:cNvSpPr txBox="1">
              <a:spLocks noChangeArrowheads="1"/>
            </p:cNvSpPr>
            <p:nvPr/>
          </p:nvSpPr>
          <p:spPr bwMode="auto">
            <a:xfrm>
              <a:off x="6053138" y="1236663"/>
              <a:ext cx="808037" cy="27463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99CC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1200">
                  <a:solidFill>
                    <a:prstClr val="black"/>
                  </a:solidFill>
                </a:rPr>
                <a:t>«extend»</a:t>
              </a:r>
            </a:p>
          </p:txBody>
        </p:sp>
        <p:sp>
          <p:nvSpPr>
            <p:cNvPr id="30" name="Text Box 27"/>
            <p:cNvSpPr txBox="1">
              <a:spLocks noChangeArrowheads="1"/>
            </p:cNvSpPr>
            <p:nvPr/>
          </p:nvSpPr>
          <p:spPr bwMode="auto">
            <a:xfrm>
              <a:off x="6337300" y="2451100"/>
              <a:ext cx="808038" cy="2746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99CC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1200">
                  <a:solidFill>
                    <a:prstClr val="black"/>
                  </a:solidFill>
                </a:rPr>
                <a:t>«extend»</a:t>
              </a:r>
            </a:p>
          </p:txBody>
        </p:sp>
        <p:sp>
          <p:nvSpPr>
            <p:cNvPr id="31" name="Line 28"/>
            <p:cNvSpPr>
              <a:spLocks noChangeShapeType="1"/>
            </p:cNvSpPr>
            <p:nvPr/>
          </p:nvSpPr>
          <p:spPr bwMode="auto">
            <a:xfrm>
              <a:off x="4517911" y="2146565"/>
              <a:ext cx="1562101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2" name="Text Box 29"/>
            <p:cNvSpPr txBox="1">
              <a:spLocks noChangeArrowheads="1"/>
            </p:cNvSpPr>
            <p:nvPr/>
          </p:nvSpPr>
          <p:spPr bwMode="auto">
            <a:xfrm>
              <a:off x="4407259" y="2146565"/>
              <a:ext cx="1851271" cy="32447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99CC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r>
                <a:rPr lang="en-US" sz="1200">
                  <a:solidFill>
                    <a:prstClr val="black"/>
                  </a:solidFill>
                </a:rPr>
                <a:t>After page generation</a:t>
              </a:r>
            </a:p>
          </p:txBody>
        </p:sp>
        <p:sp>
          <p:nvSpPr>
            <p:cNvPr id="33" name="Oval 30"/>
            <p:cNvSpPr>
              <a:spLocks noChangeArrowheads="1"/>
            </p:cNvSpPr>
            <p:nvPr/>
          </p:nvSpPr>
          <p:spPr bwMode="auto">
            <a:xfrm>
              <a:off x="6100763" y="2990850"/>
              <a:ext cx="1433512" cy="882650"/>
            </a:xfrm>
            <a:prstGeom prst="ellipse">
              <a:avLst/>
            </a:prstGeom>
            <a:solidFill>
              <a:schemeClr val="bg1"/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/>
            <a:lstStyle/>
            <a:p>
              <a:pPr algn="ctr"/>
              <a:r>
                <a:rPr lang="en-US" sz="1400">
                  <a:solidFill>
                    <a:prstClr val="black"/>
                  </a:solidFill>
                </a:rPr>
                <a:t>Add to cart</a:t>
              </a:r>
            </a:p>
          </p:txBody>
        </p:sp>
        <p:cxnSp>
          <p:nvCxnSpPr>
            <p:cNvPr id="34" name="AutoShape 31"/>
            <p:cNvCxnSpPr>
              <a:cxnSpLocks noChangeShapeType="1"/>
              <a:stCxn id="33" idx="2"/>
              <a:endCxn id="17" idx="4"/>
            </p:cNvCxnSpPr>
            <p:nvPr/>
          </p:nvCxnSpPr>
          <p:spPr bwMode="auto">
            <a:xfrm rot="10800000">
              <a:off x="5265738" y="2678114"/>
              <a:ext cx="835026" cy="754061"/>
            </a:xfrm>
            <a:prstGeom prst="curvedConnector2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35" name="Text Box 32"/>
            <p:cNvSpPr txBox="1">
              <a:spLocks noChangeArrowheads="1"/>
            </p:cNvSpPr>
            <p:nvPr/>
          </p:nvSpPr>
          <p:spPr bwMode="auto">
            <a:xfrm>
              <a:off x="4838700" y="3128963"/>
              <a:ext cx="808038" cy="27463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99CC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1200">
                  <a:solidFill>
                    <a:prstClr val="black"/>
                  </a:solidFill>
                </a:rPr>
                <a:t>«extend»</a:t>
              </a:r>
            </a:p>
          </p:txBody>
        </p:sp>
        <p:sp>
          <p:nvSpPr>
            <p:cNvPr id="36" name="Rectangle 33"/>
            <p:cNvSpPr>
              <a:spLocks noChangeArrowheads="1"/>
            </p:cNvSpPr>
            <p:nvPr/>
          </p:nvSpPr>
          <p:spPr bwMode="auto">
            <a:xfrm>
              <a:off x="1781175" y="896938"/>
              <a:ext cx="7108825" cy="5329237"/>
            </a:xfrm>
            <a:prstGeom prst="rect">
              <a:avLst/>
            </a:prstGeom>
            <a:noFill/>
            <a:ln w="9525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99CC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pic>
          <p:nvPicPr>
            <p:cNvPr id="37" name="Picture 34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8913" y="2562225"/>
              <a:ext cx="1039812" cy="14954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99CC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38" name="Line 35"/>
            <p:cNvSpPr>
              <a:spLocks noChangeShapeType="1"/>
            </p:cNvSpPr>
            <p:nvPr/>
          </p:nvSpPr>
          <p:spPr bwMode="auto">
            <a:xfrm flipV="1">
              <a:off x="1292225" y="1924050"/>
              <a:ext cx="741363" cy="99218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9" name="Line 36"/>
            <p:cNvSpPr>
              <a:spLocks noChangeShapeType="1"/>
            </p:cNvSpPr>
            <p:nvPr/>
          </p:nvSpPr>
          <p:spPr bwMode="auto">
            <a:xfrm flipV="1">
              <a:off x="1292225" y="3011488"/>
              <a:ext cx="725488" cy="9366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0" name="Line 37"/>
            <p:cNvSpPr>
              <a:spLocks noChangeShapeType="1"/>
            </p:cNvSpPr>
            <p:nvPr/>
          </p:nvSpPr>
          <p:spPr bwMode="auto">
            <a:xfrm>
              <a:off x="1276350" y="3263900"/>
              <a:ext cx="804863" cy="88265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1" name="Line 38"/>
            <p:cNvSpPr>
              <a:spLocks noChangeShapeType="1"/>
            </p:cNvSpPr>
            <p:nvPr/>
          </p:nvSpPr>
          <p:spPr bwMode="auto">
            <a:xfrm>
              <a:off x="1230313" y="3421063"/>
              <a:ext cx="835025" cy="195421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171115422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Generalization antara Use-Cases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47799"/>
            <a:ext cx="8229600" cy="2068421"/>
          </a:xfrm>
        </p:spPr>
        <p:txBody>
          <a:bodyPr>
            <a:normAutofit fontScale="92500"/>
          </a:bodyPr>
          <a:lstStyle/>
          <a:p>
            <a:r>
              <a:rPr lang="en-US" sz="2200"/>
              <a:t>The child use-case (use-case turunan) menurunkan use-case induk:</a:t>
            </a:r>
          </a:p>
          <a:p>
            <a:pPr lvl="1"/>
            <a:r>
              <a:rPr lang="en-US" sz="1900"/>
              <a:t>Interaksi (described in the textual description)</a:t>
            </a:r>
          </a:p>
          <a:p>
            <a:pPr lvl="1"/>
            <a:r>
              <a:rPr lang="en-US" sz="1900"/>
              <a:t>Link use-case (associations, include, extend, generalization)</a:t>
            </a:r>
          </a:p>
          <a:p>
            <a:r>
              <a:rPr lang="en-US" sz="2200"/>
              <a:t>Child use-case (use-case turunan) dapat menggantikan Use case induk</a:t>
            </a:r>
          </a:p>
          <a:p>
            <a:r>
              <a:rPr lang="en-US" sz="2200"/>
              <a:t>Penggantian dilakukan melalui deskripsi textual,</a:t>
            </a:r>
          </a:p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4294967295"/>
          </p:nvPr>
        </p:nvSpPr>
        <p:spPr>
          <a:xfrm>
            <a:off x="0" y="6356350"/>
            <a:ext cx="2590800" cy="365125"/>
          </a:xfrm>
          <a:prstGeom prst="rect">
            <a:avLst/>
          </a:prstGeom>
        </p:spPr>
        <p:txBody>
          <a:bodyPr/>
          <a:lstStyle/>
          <a:p>
            <a:endParaRPr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294967295"/>
          </p:nvPr>
        </p:nvSpPr>
        <p:spPr>
          <a:xfrm>
            <a:off x="5791200" y="6356350"/>
            <a:ext cx="3352800" cy="365125"/>
          </a:xfrm>
          <a:prstGeom prst="rect">
            <a:avLst/>
          </a:prstGeom>
        </p:spPr>
        <p:txBody>
          <a:bodyPr/>
          <a:lstStyle/>
          <a:p>
            <a:endParaRPr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70104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56524A2-1DDE-4CC8-AD9C-EA4094C56FD8}" type="slidenum">
              <a:rPr smtClean="0"/>
              <a:pPr/>
              <a:t>44</a:t>
            </a:fld>
            <a:endParaRPr dirty="0"/>
          </a:p>
        </p:txBody>
      </p:sp>
      <p:grpSp>
        <p:nvGrpSpPr>
          <p:cNvPr id="9" name="Group 8"/>
          <p:cNvGrpSpPr/>
          <p:nvPr/>
        </p:nvGrpSpPr>
        <p:grpSpPr>
          <a:xfrm>
            <a:off x="644801" y="3324154"/>
            <a:ext cx="7737199" cy="2973150"/>
            <a:chOff x="736600" y="3054350"/>
            <a:chExt cx="7708900" cy="2962275"/>
          </a:xfrm>
        </p:grpSpPr>
        <p:sp>
          <p:nvSpPr>
            <p:cNvPr id="7" name="Rectangle 5"/>
            <p:cNvSpPr>
              <a:spLocks noChangeArrowheads="1"/>
            </p:cNvSpPr>
            <p:nvPr/>
          </p:nvSpPr>
          <p:spPr bwMode="auto">
            <a:xfrm>
              <a:off x="736600" y="3054350"/>
              <a:ext cx="7708900" cy="2962275"/>
            </a:xfrm>
            <a:prstGeom prst="rect">
              <a:avLst/>
            </a:prstGeom>
            <a:noFill/>
            <a:ln w="19050" cap="rnd" algn="ctr">
              <a:solidFill>
                <a:srgbClr val="C0C0C0"/>
              </a:solidFill>
              <a:prstDash val="sysDot"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DDDDDD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b"/>
            <a:lstStyle/>
            <a:p>
              <a:pPr algn="r"/>
              <a:r>
                <a:rPr lang="en-US" sz="1200">
                  <a:solidFill>
                    <a:srgbClr val="808080"/>
                  </a:solidFill>
                </a:rPr>
                <a:t>Example</a:t>
              </a:r>
            </a:p>
          </p:txBody>
        </p:sp>
        <p:pic>
          <p:nvPicPr>
            <p:cNvPr id="8" name="Picture 6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63663" y="3227388"/>
              <a:ext cx="6623050" cy="268763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99CC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82790475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Bahaya generalization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1142999"/>
          </a:xfrm>
        </p:spPr>
        <p:txBody>
          <a:bodyPr>
            <a:normAutofit/>
          </a:bodyPr>
          <a:lstStyle/>
          <a:p>
            <a:r>
              <a:rPr lang="en-US"/>
              <a:t>Mengkombinasi generalization aktor dan use-case dapat berbahaya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4294967295"/>
          </p:nvPr>
        </p:nvSpPr>
        <p:spPr>
          <a:xfrm>
            <a:off x="0" y="6356350"/>
            <a:ext cx="2590800" cy="365125"/>
          </a:xfrm>
          <a:prstGeom prst="rect">
            <a:avLst/>
          </a:prstGeom>
        </p:spPr>
        <p:txBody>
          <a:bodyPr/>
          <a:lstStyle/>
          <a:p>
            <a:endParaRPr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294967295"/>
          </p:nvPr>
        </p:nvSpPr>
        <p:spPr>
          <a:xfrm>
            <a:off x="5791200" y="6356350"/>
            <a:ext cx="3352800" cy="365125"/>
          </a:xfrm>
          <a:prstGeom prst="rect">
            <a:avLst/>
          </a:prstGeom>
        </p:spPr>
        <p:txBody>
          <a:bodyPr/>
          <a:lstStyle/>
          <a:p>
            <a:endParaRPr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70104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56524A2-1DDE-4CC8-AD9C-EA4094C56FD8}" type="slidenum">
              <a:rPr smtClean="0"/>
              <a:pPr/>
              <a:t>45</a:t>
            </a:fld>
            <a:endParaRPr dirty="0"/>
          </a:p>
        </p:txBody>
      </p:sp>
      <p:grpSp>
        <p:nvGrpSpPr>
          <p:cNvPr id="10" name="Group 9"/>
          <p:cNvGrpSpPr/>
          <p:nvPr/>
        </p:nvGrpSpPr>
        <p:grpSpPr>
          <a:xfrm>
            <a:off x="630238" y="2620015"/>
            <a:ext cx="7899400" cy="3690937"/>
            <a:chOff x="630238" y="2300288"/>
            <a:chExt cx="7899400" cy="3690937"/>
          </a:xfrm>
        </p:grpSpPr>
        <p:pic>
          <p:nvPicPr>
            <p:cNvPr id="7" name="Picture 4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90588" y="2300288"/>
              <a:ext cx="7307262" cy="25717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99CC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8" name="AutoShape 5"/>
            <p:cNvSpPr>
              <a:spLocks noChangeArrowheads="1"/>
            </p:cNvSpPr>
            <p:nvPr/>
          </p:nvSpPr>
          <p:spPr bwMode="auto">
            <a:xfrm>
              <a:off x="630238" y="5154613"/>
              <a:ext cx="3295650" cy="836612"/>
            </a:xfrm>
            <a:prstGeom prst="wedgeRectCallout">
              <a:avLst>
                <a:gd name="adj1" fmla="val 20856"/>
                <a:gd name="adj2" fmla="val -46963"/>
              </a:avLst>
            </a:prstGeom>
            <a:solidFill>
              <a:srgbClr val="FF0000">
                <a:alpha val="37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/>
            <a:lstStyle/>
            <a:p>
              <a:r>
                <a:rPr lang="en-US" sz="2400" b="1">
                  <a:solidFill>
                    <a:prstClr val="black"/>
                  </a:solidFill>
                </a:rPr>
                <a:t>Bad</a:t>
              </a:r>
              <a:r>
                <a:rPr lang="en-US" b="1">
                  <a:solidFill>
                    <a:prstClr val="black"/>
                  </a:solidFill>
                </a:rPr>
                <a:t>:</a:t>
              </a:r>
              <a:r>
                <a:rPr lang="en-US">
                  <a:solidFill>
                    <a:prstClr val="black"/>
                  </a:solidFill>
                </a:rPr>
                <a:t> Undergrad can submit thesis</a:t>
              </a:r>
            </a:p>
          </p:txBody>
        </p:sp>
        <p:sp>
          <p:nvSpPr>
            <p:cNvPr id="9" name="AutoShape 6"/>
            <p:cNvSpPr>
              <a:spLocks noChangeArrowheads="1"/>
            </p:cNvSpPr>
            <p:nvPr/>
          </p:nvSpPr>
          <p:spPr bwMode="auto">
            <a:xfrm>
              <a:off x="5233988" y="5154613"/>
              <a:ext cx="3295650" cy="836612"/>
            </a:xfrm>
            <a:prstGeom prst="wedgeRectCallout">
              <a:avLst>
                <a:gd name="adj1" fmla="val 20856"/>
                <a:gd name="adj2" fmla="val -46963"/>
              </a:avLst>
            </a:prstGeom>
            <a:solidFill>
              <a:srgbClr val="00FF00">
                <a:alpha val="42999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/>
            <a:lstStyle/>
            <a:p>
              <a:r>
                <a:rPr lang="en-US" sz="2400" b="1">
                  <a:solidFill>
                    <a:prstClr val="black"/>
                  </a:solidFill>
                </a:rPr>
                <a:t>Good</a:t>
              </a:r>
              <a:r>
                <a:rPr lang="en-US">
                  <a:solidFill>
                    <a:prstClr val="black"/>
                  </a:solidFill>
                </a:rPr>
                <a:t>: Only graduate student can submit thesis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741006024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Contoh: Sistem Operasional Perusahaan telepon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4294967295"/>
          </p:nvPr>
        </p:nvSpPr>
        <p:spPr>
          <a:xfrm>
            <a:off x="0" y="6356350"/>
            <a:ext cx="2590800" cy="365125"/>
          </a:xfrm>
          <a:prstGeom prst="rect">
            <a:avLst/>
          </a:prstGeom>
        </p:spPr>
        <p:txBody>
          <a:bodyPr/>
          <a:lstStyle/>
          <a:p>
            <a:endParaRPr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294967295"/>
          </p:nvPr>
        </p:nvSpPr>
        <p:spPr>
          <a:xfrm>
            <a:off x="5791200" y="6356350"/>
            <a:ext cx="3352800" cy="365125"/>
          </a:xfrm>
          <a:prstGeom prst="rect">
            <a:avLst/>
          </a:prstGeom>
        </p:spPr>
        <p:txBody>
          <a:bodyPr/>
          <a:lstStyle/>
          <a:p>
            <a:endParaRPr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70104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56524A2-1DDE-4CC8-AD9C-EA4094C56FD8}" type="slidenum">
              <a:rPr smtClean="0"/>
              <a:pPr/>
              <a:t>46</a:t>
            </a:fld>
            <a:endParaRPr dirty="0"/>
          </a:p>
        </p:txBody>
      </p:sp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4275" y="3838575"/>
            <a:ext cx="2349500" cy="1568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9CC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Text Box 4"/>
          <p:cNvSpPr txBox="1">
            <a:spLocks noChangeArrowheads="1"/>
          </p:cNvSpPr>
          <p:nvPr/>
        </p:nvSpPr>
        <p:spPr bwMode="auto">
          <a:xfrm>
            <a:off x="1295400" y="5549900"/>
            <a:ext cx="2484438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9CC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b="1">
                <a:solidFill>
                  <a:prstClr val="black"/>
                </a:solidFill>
              </a:rPr>
              <a:t>The Cellular Phone</a:t>
            </a:r>
          </a:p>
        </p:txBody>
      </p:sp>
      <p:sp>
        <p:nvSpPr>
          <p:cNvPr id="9" name="Text Box 5"/>
          <p:cNvSpPr txBox="1">
            <a:spLocks noChangeArrowheads="1"/>
          </p:cNvSpPr>
          <p:nvPr/>
        </p:nvSpPr>
        <p:spPr bwMode="auto">
          <a:xfrm>
            <a:off x="1042988" y="3484562"/>
            <a:ext cx="2624137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9CC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b="1">
                <a:solidFill>
                  <a:prstClr val="black"/>
                </a:solidFill>
              </a:rPr>
              <a:t>Who are the actors?</a:t>
            </a:r>
          </a:p>
        </p:txBody>
      </p:sp>
      <p:pic>
        <p:nvPicPr>
          <p:cNvPr id="10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06963" y="4095750"/>
            <a:ext cx="1116012" cy="1244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9CC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Text Box 7"/>
          <p:cNvSpPr txBox="1">
            <a:spLocks noChangeArrowheads="1"/>
          </p:cNvSpPr>
          <p:nvPr/>
        </p:nvSpPr>
        <p:spPr bwMode="auto">
          <a:xfrm>
            <a:off x="4732338" y="5548312"/>
            <a:ext cx="359092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9CC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b="1">
                <a:solidFill>
                  <a:prstClr val="black"/>
                </a:solidFill>
              </a:rPr>
              <a:t>External Phone companies</a:t>
            </a:r>
          </a:p>
        </p:txBody>
      </p:sp>
      <p:pic>
        <p:nvPicPr>
          <p:cNvPr id="12" name="Picture 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33"/>
          <a:stretch>
            <a:fillRect/>
          </a:stretch>
        </p:blipFill>
        <p:spPr bwMode="auto">
          <a:xfrm>
            <a:off x="6489700" y="4289425"/>
            <a:ext cx="1277938" cy="898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9CC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Text Box 9"/>
          <p:cNvSpPr txBox="1">
            <a:spLocks noChangeArrowheads="1"/>
          </p:cNvSpPr>
          <p:nvPr/>
        </p:nvSpPr>
        <p:spPr bwMode="auto">
          <a:xfrm>
            <a:off x="1565275" y="1530350"/>
            <a:ext cx="6611938" cy="1720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9CC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r>
              <a:rPr lang="en-US">
                <a:solidFill>
                  <a:prstClr val="black"/>
                </a:solidFill>
              </a:rPr>
              <a:t>Orange’s objective: Membangun sistem yang menangani pesan SMS, menangani panggilan (untuk ponsel 2G dan 3G), termasuk panggilan konferensi dan beberapa panggilan dari telepon tunggal. Sistem harus mendukung pengguna bergerak (</a:t>
            </a:r>
            <a:r>
              <a:rPr lang="en-US" i="1">
                <a:solidFill>
                  <a:prstClr val="black"/>
                </a:solidFill>
              </a:rPr>
              <a:t>mobile user</a:t>
            </a:r>
            <a:r>
              <a:rPr lang="en-US">
                <a:solidFill>
                  <a:prstClr val="black"/>
                </a:solidFill>
              </a:rPr>
              <a:t>).</a:t>
            </a:r>
          </a:p>
        </p:txBody>
      </p:sp>
      <p:pic>
        <p:nvPicPr>
          <p:cNvPr id="14" name="Picture 10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9463" y="1555750"/>
            <a:ext cx="647700" cy="647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9CC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5" name="Rectangle 11"/>
          <p:cNvSpPr>
            <a:spLocks noChangeArrowheads="1"/>
          </p:cNvSpPr>
          <p:nvPr/>
        </p:nvSpPr>
        <p:spPr bwMode="auto">
          <a:xfrm>
            <a:off x="882650" y="3317875"/>
            <a:ext cx="7489825" cy="3006725"/>
          </a:xfrm>
          <a:prstGeom prst="rect">
            <a:avLst/>
          </a:prstGeom>
          <a:noFill/>
          <a:ln w="38100" algn="ctr">
            <a:solidFill>
              <a:srgbClr val="808080"/>
            </a:solidFill>
            <a:prstDash val="sysDot"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C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60700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1" grpId="0"/>
      <p:bldP spid="15" grpId="0" animBg="1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066800"/>
          </a:xfrm>
        </p:spPr>
        <p:txBody>
          <a:bodyPr>
            <a:normAutofit/>
          </a:bodyPr>
          <a:lstStyle/>
          <a:p>
            <a:pPr algn="l"/>
            <a:r>
              <a: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Contoh: Sistem Perusahaan Celular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4294967295"/>
          </p:nvPr>
        </p:nvSpPr>
        <p:spPr>
          <a:xfrm>
            <a:off x="0" y="6356350"/>
            <a:ext cx="2590800" cy="365125"/>
          </a:xfrm>
          <a:prstGeom prst="rect">
            <a:avLst/>
          </a:prstGeom>
        </p:spPr>
        <p:txBody>
          <a:bodyPr/>
          <a:lstStyle/>
          <a:p>
            <a:endParaRPr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294967295"/>
          </p:nvPr>
        </p:nvSpPr>
        <p:spPr>
          <a:xfrm>
            <a:off x="5791200" y="6356350"/>
            <a:ext cx="3352800" cy="365125"/>
          </a:xfrm>
          <a:prstGeom prst="rect">
            <a:avLst/>
          </a:prstGeom>
        </p:spPr>
        <p:txBody>
          <a:bodyPr/>
          <a:lstStyle/>
          <a:p>
            <a:endParaRPr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70104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56524A2-1DDE-4CC8-AD9C-EA4094C56FD8}" type="slidenum">
              <a:rPr smtClean="0"/>
              <a:pPr/>
              <a:t>47</a:t>
            </a:fld>
            <a:endParaRPr dirty="0"/>
          </a:p>
        </p:txBody>
      </p:sp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3588" y="1219200"/>
            <a:ext cx="7424737" cy="5121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9CC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74422010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Panduan membuat Use-case yang efektif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82171A6B-43D1-4F10-8DD6-929F23A341A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70104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56524A2-1DDE-4CC8-AD9C-EA4094C56FD8}" type="slidenum">
              <a:rPr smtClean="0"/>
              <a:pPr/>
              <a:t>48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918319674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How to Model?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4294967295"/>
          </p:nvPr>
        </p:nvSpPr>
        <p:spPr>
          <a:xfrm>
            <a:off x="0" y="6356350"/>
            <a:ext cx="2590800" cy="365125"/>
          </a:xfrm>
          <a:prstGeom prst="rect">
            <a:avLst/>
          </a:prstGeom>
        </p:spPr>
        <p:txBody>
          <a:bodyPr/>
          <a:lstStyle/>
          <a:p>
            <a:endParaRPr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294967295"/>
          </p:nvPr>
        </p:nvSpPr>
        <p:spPr>
          <a:xfrm>
            <a:off x="5791200" y="6356350"/>
            <a:ext cx="3352800" cy="365125"/>
          </a:xfrm>
          <a:prstGeom prst="rect">
            <a:avLst/>
          </a:prstGeom>
        </p:spPr>
        <p:txBody>
          <a:bodyPr/>
          <a:lstStyle/>
          <a:p>
            <a:endParaRPr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70104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56524A2-1DDE-4CC8-AD9C-EA4094C56FD8}" type="slidenum">
              <a:rPr smtClean="0"/>
              <a:pPr/>
              <a:t>49</a:t>
            </a:fld>
            <a:endParaRPr dirty="0"/>
          </a:p>
        </p:txBody>
      </p:sp>
      <p:grpSp>
        <p:nvGrpSpPr>
          <p:cNvPr id="3" name="Group 2"/>
          <p:cNvGrpSpPr/>
          <p:nvPr/>
        </p:nvGrpSpPr>
        <p:grpSpPr>
          <a:xfrm>
            <a:off x="438150" y="3657600"/>
            <a:ext cx="4041775" cy="2362200"/>
            <a:chOff x="438150" y="3506787"/>
            <a:chExt cx="4041775" cy="2362200"/>
          </a:xfrm>
        </p:grpSpPr>
        <p:sp>
          <p:nvSpPr>
            <p:cNvPr id="7" name="Oval 10"/>
            <p:cNvSpPr>
              <a:spLocks noChangeArrowheads="1"/>
            </p:cNvSpPr>
            <p:nvPr/>
          </p:nvSpPr>
          <p:spPr bwMode="auto">
            <a:xfrm>
              <a:off x="628650" y="4314825"/>
              <a:ext cx="981075" cy="561975"/>
            </a:xfrm>
            <a:prstGeom prst="ellipse">
              <a:avLst/>
            </a:prstGeom>
            <a:solidFill>
              <a:srgbClr val="FFFFFF"/>
            </a:solidFill>
            <a:ln w="38100" algn="ctr">
              <a:solidFill>
                <a:srgbClr val="666699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 algn="ctr"/>
              <a:r>
                <a:rPr lang="en-US">
                  <a:solidFill>
                    <a:prstClr val="black"/>
                  </a:solidFill>
                  <a:latin typeface="Times New Roman" pitchFamily="18" charset="0"/>
                </a:rPr>
                <a:t>print</a:t>
              </a:r>
            </a:p>
          </p:txBody>
        </p:sp>
        <p:sp>
          <p:nvSpPr>
            <p:cNvPr id="8" name="Oval 18"/>
            <p:cNvSpPr>
              <a:spLocks noChangeArrowheads="1"/>
            </p:cNvSpPr>
            <p:nvPr/>
          </p:nvSpPr>
          <p:spPr bwMode="auto">
            <a:xfrm>
              <a:off x="519113" y="3841750"/>
              <a:ext cx="981075" cy="561975"/>
            </a:xfrm>
            <a:prstGeom prst="ellipse">
              <a:avLst/>
            </a:prstGeom>
            <a:solidFill>
              <a:srgbClr val="FFFFFF"/>
            </a:solidFill>
            <a:ln w="38100" algn="ctr">
              <a:solidFill>
                <a:srgbClr val="666699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 algn="ctr"/>
              <a:r>
                <a:rPr lang="en-US">
                  <a:solidFill>
                    <a:prstClr val="black"/>
                  </a:solidFill>
                  <a:latin typeface="Times New Roman" pitchFamily="18" charset="0"/>
                </a:rPr>
                <a:t>save</a:t>
              </a:r>
            </a:p>
          </p:txBody>
        </p:sp>
        <p:sp>
          <p:nvSpPr>
            <p:cNvPr id="9" name="Oval 19"/>
            <p:cNvSpPr>
              <a:spLocks noChangeArrowheads="1"/>
            </p:cNvSpPr>
            <p:nvPr/>
          </p:nvSpPr>
          <p:spPr bwMode="auto">
            <a:xfrm>
              <a:off x="1416050" y="3506787"/>
              <a:ext cx="1614488" cy="992188"/>
            </a:xfrm>
            <a:prstGeom prst="ellipse">
              <a:avLst/>
            </a:prstGeom>
            <a:solidFill>
              <a:srgbClr val="FFFFFF"/>
            </a:solidFill>
            <a:ln w="38100" algn="ctr">
              <a:solidFill>
                <a:srgbClr val="666699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 algn="ctr"/>
              <a:r>
                <a:rPr lang="en-US">
                  <a:solidFill>
                    <a:prstClr val="black"/>
                  </a:solidFill>
                  <a:latin typeface="Times New Roman" pitchFamily="18" charset="0"/>
                </a:rPr>
                <a:t>Bullets format</a:t>
              </a:r>
            </a:p>
          </p:txBody>
        </p:sp>
        <p:sp>
          <p:nvSpPr>
            <p:cNvPr id="10" name="Oval 20"/>
            <p:cNvSpPr>
              <a:spLocks noChangeArrowheads="1"/>
            </p:cNvSpPr>
            <p:nvPr/>
          </p:nvSpPr>
          <p:spPr bwMode="auto">
            <a:xfrm>
              <a:off x="438150" y="4772025"/>
              <a:ext cx="965200" cy="561975"/>
            </a:xfrm>
            <a:prstGeom prst="ellipse">
              <a:avLst/>
            </a:prstGeom>
            <a:solidFill>
              <a:srgbClr val="FFFFFF"/>
            </a:solidFill>
            <a:ln w="38100" algn="ctr">
              <a:solidFill>
                <a:srgbClr val="666699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 algn="ctr"/>
              <a:r>
                <a:rPr lang="en-US">
                  <a:solidFill>
                    <a:prstClr val="black"/>
                  </a:solidFill>
                  <a:latin typeface="Times New Roman" pitchFamily="18" charset="0"/>
                </a:rPr>
                <a:t>load</a:t>
              </a:r>
            </a:p>
          </p:txBody>
        </p:sp>
        <p:sp>
          <p:nvSpPr>
            <p:cNvPr id="11" name="Oval 21"/>
            <p:cNvSpPr>
              <a:spLocks noChangeArrowheads="1"/>
            </p:cNvSpPr>
            <p:nvPr/>
          </p:nvSpPr>
          <p:spPr bwMode="auto">
            <a:xfrm>
              <a:off x="1306513" y="4430712"/>
              <a:ext cx="1281112" cy="992188"/>
            </a:xfrm>
            <a:prstGeom prst="ellipse">
              <a:avLst/>
            </a:prstGeom>
            <a:solidFill>
              <a:srgbClr val="FFFFFF"/>
            </a:solidFill>
            <a:ln w="38100" algn="ctr">
              <a:solidFill>
                <a:srgbClr val="666699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 algn="ctr"/>
              <a:r>
                <a:rPr lang="en-US">
                  <a:solidFill>
                    <a:prstClr val="black"/>
                  </a:solidFill>
                  <a:latin typeface="Times New Roman" pitchFamily="18" charset="0"/>
                </a:rPr>
                <a:t>Save as</a:t>
              </a:r>
            </a:p>
          </p:txBody>
        </p:sp>
        <p:sp>
          <p:nvSpPr>
            <p:cNvPr id="12" name="Oval 23"/>
            <p:cNvSpPr>
              <a:spLocks noChangeArrowheads="1"/>
            </p:cNvSpPr>
            <p:nvPr/>
          </p:nvSpPr>
          <p:spPr bwMode="auto">
            <a:xfrm>
              <a:off x="1306513" y="5307012"/>
              <a:ext cx="1595437" cy="561975"/>
            </a:xfrm>
            <a:prstGeom prst="ellipse">
              <a:avLst/>
            </a:prstGeom>
            <a:solidFill>
              <a:srgbClr val="FFFFFF"/>
            </a:solidFill>
            <a:ln w="38100" algn="ctr">
              <a:solidFill>
                <a:srgbClr val="666699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 algn="ctr"/>
              <a:r>
                <a:rPr lang="en-US">
                  <a:solidFill>
                    <a:prstClr val="black"/>
                  </a:solidFill>
                  <a:latin typeface="Times New Roman" pitchFamily="18" charset="0"/>
                </a:rPr>
                <a:t>preview</a:t>
              </a:r>
            </a:p>
          </p:txBody>
        </p:sp>
        <p:sp>
          <p:nvSpPr>
            <p:cNvPr id="16" name="Oval 28"/>
            <p:cNvSpPr>
              <a:spLocks noChangeArrowheads="1"/>
            </p:cNvSpPr>
            <p:nvPr/>
          </p:nvSpPr>
          <p:spPr bwMode="auto">
            <a:xfrm>
              <a:off x="2584450" y="4713287"/>
              <a:ext cx="1187450" cy="992188"/>
            </a:xfrm>
            <a:prstGeom prst="ellipse">
              <a:avLst/>
            </a:prstGeom>
            <a:solidFill>
              <a:srgbClr val="FFFFFF"/>
            </a:solidFill>
            <a:ln w="38100" algn="ctr">
              <a:solidFill>
                <a:srgbClr val="666699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 algn="ctr"/>
              <a:r>
                <a:rPr lang="en-US">
                  <a:solidFill>
                    <a:prstClr val="black"/>
                  </a:solidFill>
                  <a:latin typeface="Times New Roman" pitchFamily="18" charset="0"/>
                </a:rPr>
                <a:t>Font format</a:t>
              </a:r>
            </a:p>
          </p:txBody>
        </p:sp>
        <p:sp>
          <p:nvSpPr>
            <p:cNvPr id="17" name="Oval 29"/>
            <p:cNvSpPr>
              <a:spLocks noChangeArrowheads="1"/>
            </p:cNvSpPr>
            <p:nvPr/>
          </p:nvSpPr>
          <p:spPr bwMode="auto">
            <a:xfrm>
              <a:off x="2697163" y="3875087"/>
              <a:ext cx="1782762" cy="992188"/>
            </a:xfrm>
            <a:prstGeom prst="ellipse">
              <a:avLst/>
            </a:prstGeom>
            <a:solidFill>
              <a:srgbClr val="FFFFFF"/>
            </a:solidFill>
            <a:ln w="38100" algn="ctr">
              <a:solidFill>
                <a:srgbClr val="666699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 algn="ctr"/>
              <a:r>
                <a:rPr lang="en-US">
                  <a:solidFill>
                    <a:prstClr val="black"/>
                  </a:solidFill>
                  <a:latin typeface="Times New Roman" pitchFamily="18" charset="0"/>
                </a:rPr>
                <a:t>Paragraph format</a:t>
              </a:r>
            </a:p>
          </p:txBody>
        </p:sp>
      </p:grpSp>
      <p:sp>
        <p:nvSpPr>
          <p:cNvPr id="18" name="Line 31"/>
          <p:cNvSpPr>
            <a:spLocks noChangeShapeType="1"/>
          </p:cNvSpPr>
          <p:nvPr/>
        </p:nvSpPr>
        <p:spPr bwMode="auto">
          <a:xfrm>
            <a:off x="4724400" y="1447800"/>
            <a:ext cx="0" cy="5029200"/>
          </a:xfrm>
          <a:prstGeom prst="line">
            <a:avLst/>
          </a:prstGeom>
          <a:noFill/>
          <a:ln w="38100">
            <a:solidFill>
              <a:schemeClr val="bg2">
                <a:lumMod val="90000"/>
              </a:schemeClr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9" name="Text Box 32"/>
          <p:cNvSpPr txBox="1">
            <a:spLocks noChangeArrowheads="1"/>
          </p:cNvSpPr>
          <p:nvPr/>
        </p:nvSpPr>
        <p:spPr bwMode="auto">
          <a:xfrm>
            <a:off x="457200" y="1654175"/>
            <a:ext cx="3412666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9CC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400" b="1">
                <a:solidFill>
                  <a:prstClr val="black"/>
                </a:solidFill>
              </a:rPr>
              <a:t>Untuk Proses Bottom-up:</a:t>
            </a:r>
          </a:p>
        </p:txBody>
      </p:sp>
      <p:sp>
        <p:nvSpPr>
          <p:cNvPr id="20" name="Text Box 33"/>
          <p:cNvSpPr txBox="1">
            <a:spLocks noChangeArrowheads="1"/>
          </p:cNvSpPr>
          <p:nvPr/>
        </p:nvSpPr>
        <p:spPr bwMode="auto">
          <a:xfrm>
            <a:off x="5164760" y="1654175"/>
            <a:ext cx="336964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9CC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400" b="1">
                <a:solidFill>
                  <a:prstClr val="black"/>
                </a:solidFill>
              </a:rPr>
              <a:t>Untuk Proses Top-down :</a:t>
            </a:r>
          </a:p>
        </p:txBody>
      </p:sp>
      <p:sp>
        <p:nvSpPr>
          <p:cNvPr id="21" name="Text Box 34"/>
          <p:cNvSpPr txBox="1">
            <a:spLocks noChangeArrowheads="1"/>
          </p:cNvSpPr>
          <p:nvPr/>
        </p:nvSpPr>
        <p:spPr bwMode="auto">
          <a:xfrm>
            <a:off x="363538" y="2441575"/>
            <a:ext cx="3929063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9CC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>
                <a:solidFill>
                  <a:prstClr val="black"/>
                </a:solidFill>
              </a:rPr>
              <a:t>Dimulai dengan memasukkan semua skenario task (use case) pada halaman, kemudian menyusun kombinasi task tersebut:</a:t>
            </a:r>
          </a:p>
        </p:txBody>
      </p:sp>
      <p:sp>
        <p:nvSpPr>
          <p:cNvPr id="22" name="Text Box 35"/>
          <p:cNvSpPr txBox="1">
            <a:spLocks noChangeArrowheads="1"/>
          </p:cNvSpPr>
          <p:nvPr/>
        </p:nvSpPr>
        <p:spPr bwMode="auto">
          <a:xfrm>
            <a:off x="5156201" y="2441575"/>
            <a:ext cx="3659188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9CC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>
                <a:solidFill>
                  <a:prstClr val="black"/>
                </a:solidFill>
              </a:rPr>
              <a:t>Dimulai dengan membuat use case untuk overview system, kemudian memecah use case overview tersebut.</a:t>
            </a:r>
          </a:p>
        </p:txBody>
      </p:sp>
      <p:grpSp>
        <p:nvGrpSpPr>
          <p:cNvPr id="25" name="Group 24"/>
          <p:cNvGrpSpPr/>
          <p:nvPr/>
        </p:nvGrpSpPr>
        <p:grpSpPr>
          <a:xfrm>
            <a:off x="5106988" y="3700046"/>
            <a:ext cx="3708400" cy="2395954"/>
            <a:chOff x="5106988" y="3700046"/>
            <a:chExt cx="3708400" cy="2395954"/>
          </a:xfrm>
        </p:grpSpPr>
        <p:sp>
          <p:nvSpPr>
            <p:cNvPr id="13" name="Oval 24"/>
            <p:cNvSpPr>
              <a:spLocks noChangeArrowheads="1"/>
            </p:cNvSpPr>
            <p:nvPr/>
          </p:nvSpPr>
          <p:spPr bwMode="auto">
            <a:xfrm>
              <a:off x="6324600" y="3855224"/>
              <a:ext cx="1600199" cy="908864"/>
            </a:xfrm>
            <a:prstGeom prst="ellipse">
              <a:avLst/>
            </a:prstGeom>
            <a:solidFill>
              <a:srgbClr val="FFFFFF"/>
            </a:solidFill>
            <a:ln w="38100" algn="ctr">
              <a:solidFill>
                <a:srgbClr val="666699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anchor="ctr">
              <a:spAutoFit/>
            </a:bodyPr>
            <a:lstStyle/>
            <a:p>
              <a:pPr algn="ctr"/>
              <a:r>
                <a:rPr lang="en-US">
                  <a:solidFill>
                    <a:prstClr val="black"/>
                  </a:solidFill>
                  <a:latin typeface="Times New Roman" pitchFamily="18" charset="0"/>
                </a:rPr>
                <a:t>File actions</a:t>
              </a:r>
            </a:p>
          </p:txBody>
        </p:sp>
        <p:sp>
          <p:nvSpPr>
            <p:cNvPr id="14" name="Oval 25"/>
            <p:cNvSpPr>
              <a:spLocks noChangeArrowheads="1"/>
            </p:cNvSpPr>
            <p:nvPr/>
          </p:nvSpPr>
          <p:spPr bwMode="auto">
            <a:xfrm>
              <a:off x="5106988" y="5067301"/>
              <a:ext cx="1817687" cy="992187"/>
            </a:xfrm>
            <a:prstGeom prst="ellipse">
              <a:avLst/>
            </a:prstGeom>
            <a:solidFill>
              <a:srgbClr val="FFFFFF"/>
            </a:solidFill>
            <a:ln w="38100" algn="ctr">
              <a:solidFill>
                <a:srgbClr val="666699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 algn="ctr"/>
              <a:r>
                <a:rPr lang="en-US">
                  <a:solidFill>
                    <a:prstClr val="black"/>
                  </a:solidFill>
                  <a:latin typeface="Times New Roman" pitchFamily="18" charset="0"/>
                </a:rPr>
                <a:t>Formatting actions</a:t>
              </a:r>
            </a:p>
          </p:txBody>
        </p:sp>
        <p:sp>
          <p:nvSpPr>
            <p:cNvPr id="15" name="Oval 26"/>
            <p:cNvSpPr>
              <a:spLocks noChangeArrowheads="1"/>
            </p:cNvSpPr>
            <p:nvPr/>
          </p:nvSpPr>
          <p:spPr bwMode="auto">
            <a:xfrm>
              <a:off x="6999288" y="5103813"/>
              <a:ext cx="1816100" cy="992187"/>
            </a:xfrm>
            <a:prstGeom prst="ellipse">
              <a:avLst/>
            </a:prstGeom>
            <a:solidFill>
              <a:srgbClr val="FFFFFF"/>
            </a:solidFill>
            <a:ln w="38100" algn="ctr">
              <a:solidFill>
                <a:srgbClr val="666699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 algn="ctr"/>
              <a:r>
                <a:rPr lang="en-US">
                  <a:solidFill>
                    <a:prstClr val="black"/>
                  </a:solidFill>
                  <a:latin typeface="Times New Roman" pitchFamily="18" charset="0"/>
                </a:rPr>
                <a:t>Viewing Actions</a:t>
              </a:r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5181600" y="3700046"/>
              <a:ext cx="770467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b="1" u="sng"/>
                <a:t>Step 1:</a:t>
              </a:r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5181600" y="4638894"/>
              <a:ext cx="770467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b="1" u="sng"/>
                <a:t>Step 2: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99614145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Unified Modeling Language (UML)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000" dirty="0"/>
              <a:t>UML </a:t>
            </a:r>
            <a:r>
              <a:rPr lang="en-US" sz="2000" dirty="0" err="1"/>
              <a:t>pertama</a:t>
            </a:r>
            <a:r>
              <a:rPr lang="en-US" sz="2000" dirty="0"/>
              <a:t> kali </a:t>
            </a:r>
            <a:r>
              <a:rPr lang="en-US" sz="2000" dirty="0" err="1"/>
              <a:t>dikembangkan</a:t>
            </a:r>
            <a:r>
              <a:rPr lang="en-US" sz="2000" dirty="0"/>
              <a:t> oleh; </a:t>
            </a:r>
            <a:r>
              <a:rPr lang="en-US" sz="2000" b="1" i="1" dirty="0"/>
              <a:t>Rational Software Company </a:t>
            </a:r>
            <a:r>
              <a:rPr lang="en-US" sz="2000" dirty="0"/>
              <a:t>, dengan </a:t>
            </a:r>
            <a:r>
              <a:rPr lang="en-US" sz="2000" dirty="0" err="1"/>
              <a:t>cara</a:t>
            </a:r>
            <a:r>
              <a:rPr lang="en-US" sz="2000" dirty="0"/>
              <a:t> </a:t>
            </a:r>
            <a:r>
              <a:rPr lang="en-US" sz="2000" dirty="0" err="1"/>
              <a:t>memadukan</a:t>
            </a:r>
            <a:r>
              <a:rPr lang="en-US" sz="2000" dirty="0"/>
              <a:t> beberapa object-oriented modeling methods:</a:t>
            </a:r>
          </a:p>
          <a:p>
            <a:pPr lvl="1"/>
            <a:r>
              <a:rPr lang="en-US" sz="1600" b="1" dirty="0" err="1"/>
              <a:t>Booch</a:t>
            </a:r>
            <a:r>
              <a:rPr lang="en-US" sz="1600" b="1" dirty="0"/>
              <a:t> </a:t>
            </a:r>
          </a:p>
          <a:p>
            <a:pPr lvl="1" indent="0">
              <a:buNone/>
            </a:pPr>
            <a:r>
              <a:rPr lang="en-US" sz="1600" i="1" dirty="0"/>
              <a:t>by: Grady </a:t>
            </a:r>
            <a:r>
              <a:rPr lang="en-US" sz="1600" i="1" dirty="0" err="1"/>
              <a:t>Booch</a:t>
            </a:r>
            <a:r>
              <a:rPr lang="en-US" sz="1600" dirty="0"/>
              <a:t>, </a:t>
            </a:r>
          </a:p>
          <a:p>
            <a:pPr lvl="1"/>
            <a:r>
              <a:rPr lang="en-US" sz="1600" b="1" dirty="0"/>
              <a:t>OMT</a:t>
            </a:r>
            <a:r>
              <a:rPr lang="en-US" sz="1600" dirty="0"/>
              <a:t> (Object Modeling Technique)</a:t>
            </a:r>
          </a:p>
          <a:p>
            <a:pPr lvl="1" indent="0">
              <a:buNone/>
            </a:pPr>
            <a:r>
              <a:rPr lang="en-US" sz="1600" i="1" dirty="0"/>
              <a:t>by: Jim </a:t>
            </a:r>
            <a:r>
              <a:rPr lang="en-US" sz="1600" i="1" dirty="0" err="1"/>
              <a:t>Raumbaugh</a:t>
            </a:r>
            <a:r>
              <a:rPr lang="en-US" sz="1600" dirty="0"/>
              <a:t>, and </a:t>
            </a:r>
          </a:p>
          <a:p>
            <a:pPr lvl="1"/>
            <a:r>
              <a:rPr lang="en-US" sz="1600" b="1" dirty="0"/>
              <a:t>OOSE</a:t>
            </a:r>
            <a:r>
              <a:rPr lang="en-US" sz="1600" dirty="0"/>
              <a:t> (Object-Oriented Software Engineering), </a:t>
            </a:r>
          </a:p>
          <a:p>
            <a:pPr lvl="1" indent="0">
              <a:buNone/>
            </a:pPr>
            <a:r>
              <a:rPr lang="en-US" sz="1400" i="1" dirty="0"/>
              <a:t>by: Ivar Jacobson. </a:t>
            </a:r>
          </a:p>
          <a:p>
            <a:r>
              <a:rPr lang="en-US" sz="2000" dirty="0" err="1"/>
              <a:t>Selanjutnya</a:t>
            </a:r>
            <a:r>
              <a:rPr lang="en-US" sz="2000" dirty="0"/>
              <a:t> Tim ini </a:t>
            </a:r>
            <a:r>
              <a:rPr lang="en-US" sz="2000" dirty="0" err="1"/>
              <a:t>tergabung</a:t>
            </a:r>
            <a:r>
              <a:rPr lang="en-US" sz="2000" dirty="0"/>
              <a:t> dalam OMG (Object Management Group ).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4294967295"/>
          </p:nvPr>
        </p:nvSpPr>
        <p:spPr>
          <a:xfrm>
            <a:off x="0" y="6356350"/>
            <a:ext cx="2590800" cy="365125"/>
          </a:xfrm>
          <a:prstGeom prst="rect">
            <a:avLst/>
          </a:prstGeom>
        </p:spPr>
        <p:txBody>
          <a:bodyPr/>
          <a:lstStyle/>
          <a:p>
            <a:endParaRPr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294967295"/>
          </p:nvPr>
        </p:nvSpPr>
        <p:spPr>
          <a:xfrm>
            <a:off x="5791200" y="6356350"/>
            <a:ext cx="3352800" cy="365125"/>
          </a:xfrm>
          <a:prstGeom prst="rect">
            <a:avLst/>
          </a:prstGeom>
        </p:spPr>
        <p:txBody>
          <a:bodyPr/>
          <a:lstStyle/>
          <a:p>
            <a:endParaRPr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70104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56524A2-1DDE-4CC8-AD9C-EA4094C56FD8}" type="slidenum">
              <a:rPr smtClean="0"/>
              <a:pPr/>
              <a:t>5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900856840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How to Model?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4294967295"/>
          </p:nvPr>
        </p:nvSpPr>
        <p:spPr>
          <a:xfrm>
            <a:off x="0" y="6356350"/>
            <a:ext cx="2590800" cy="365125"/>
          </a:xfrm>
          <a:prstGeom prst="rect">
            <a:avLst/>
          </a:prstGeom>
        </p:spPr>
        <p:txBody>
          <a:bodyPr/>
          <a:lstStyle/>
          <a:p>
            <a:endParaRPr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294967295"/>
          </p:nvPr>
        </p:nvSpPr>
        <p:spPr>
          <a:xfrm>
            <a:off x="5791200" y="6356350"/>
            <a:ext cx="3352800" cy="365125"/>
          </a:xfrm>
          <a:prstGeom prst="rect">
            <a:avLst/>
          </a:prstGeom>
        </p:spPr>
        <p:txBody>
          <a:bodyPr/>
          <a:lstStyle/>
          <a:p>
            <a:endParaRPr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70104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56524A2-1DDE-4CC8-AD9C-EA4094C56FD8}" type="slidenum">
              <a:rPr smtClean="0"/>
              <a:pPr/>
              <a:t>50</a:t>
            </a:fld>
            <a:endParaRPr dirty="0"/>
          </a:p>
        </p:txBody>
      </p:sp>
      <p:sp>
        <p:nvSpPr>
          <p:cNvPr id="7" name="Rectangle 3"/>
          <p:cNvSpPr txBox="1">
            <a:spLocks noChangeArrowheads="1"/>
          </p:cNvSpPr>
          <p:nvPr/>
        </p:nvSpPr>
        <p:spPr>
          <a:xfrm>
            <a:off x="304800" y="1465263"/>
            <a:ext cx="8534400" cy="592137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>
                <a:solidFill>
                  <a:prstClr val="black"/>
                </a:solidFill>
              </a:rPr>
              <a:t>Kebanyakan proses analisis sebenarnya merupakan:</a:t>
            </a:r>
          </a:p>
        </p:txBody>
      </p:sp>
      <p:grpSp>
        <p:nvGrpSpPr>
          <p:cNvPr id="10" name="Group 9"/>
          <p:cNvGrpSpPr/>
          <p:nvPr/>
        </p:nvGrpSpPr>
        <p:grpSpPr>
          <a:xfrm>
            <a:off x="2292350" y="2286000"/>
            <a:ext cx="3803650" cy="3853389"/>
            <a:chOff x="2292350" y="2125662"/>
            <a:chExt cx="4370388" cy="4427538"/>
          </a:xfrm>
        </p:grpSpPr>
        <p:sp>
          <p:nvSpPr>
            <p:cNvPr id="8" name="AutoShape 4"/>
            <p:cNvSpPr>
              <a:spLocks noChangeArrowheads="1"/>
            </p:cNvSpPr>
            <p:nvPr/>
          </p:nvSpPr>
          <p:spPr bwMode="auto">
            <a:xfrm>
              <a:off x="2292350" y="2125662"/>
              <a:ext cx="4370388" cy="4427538"/>
            </a:xfrm>
            <a:custGeom>
              <a:avLst/>
              <a:gdLst>
                <a:gd name="G0" fmla="+- 0 0 0"/>
                <a:gd name="G1" fmla="+- 3945410 0 0"/>
                <a:gd name="G2" fmla="+- 0 0 3945410"/>
                <a:gd name="G3" fmla="+- 10800 0 0"/>
                <a:gd name="G4" fmla="+- 0 0 0"/>
                <a:gd name="T0" fmla="*/ 360 256 1"/>
                <a:gd name="T1" fmla="*/ 0 256 1"/>
                <a:gd name="G5" fmla="+- G2 T0 T1"/>
                <a:gd name="G6" fmla="?: G2 G2 G5"/>
                <a:gd name="G7" fmla="+- 0 0 G6"/>
                <a:gd name="G8" fmla="+- 5400 0 0"/>
                <a:gd name="G9" fmla="+- 0 0 3945410"/>
                <a:gd name="G10" fmla="+- 5400 0 2700"/>
                <a:gd name="G11" fmla="cos G10 0"/>
                <a:gd name="G12" fmla="sin G10 0"/>
                <a:gd name="G13" fmla="cos 13500 0"/>
                <a:gd name="G14" fmla="sin 13500 0"/>
                <a:gd name="G15" fmla="+- G11 10800 0"/>
                <a:gd name="G16" fmla="+- G12 10800 0"/>
                <a:gd name="G17" fmla="+- G13 10800 0"/>
                <a:gd name="G18" fmla="+- G14 10800 0"/>
                <a:gd name="G19" fmla="*/ 5400 1 2"/>
                <a:gd name="G20" fmla="+- G19 5400 0"/>
                <a:gd name="G21" fmla="cos G20 0"/>
                <a:gd name="G22" fmla="sin G20 0"/>
                <a:gd name="G23" fmla="+- G21 10800 0"/>
                <a:gd name="G24" fmla="+- G12 G23 G22"/>
                <a:gd name="G25" fmla="+- G22 G23 G11"/>
                <a:gd name="G26" fmla="cos 10800 0"/>
                <a:gd name="G27" fmla="sin 10800 0"/>
                <a:gd name="G28" fmla="cos 5400 0"/>
                <a:gd name="G29" fmla="sin 5400 0"/>
                <a:gd name="G30" fmla="+- G26 10800 0"/>
                <a:gd name="G31" fmla="+- G27 10800 0"/>
                <a:gd name="G32" fmla="+- G28 10800 0"/>
                <a:gd name="G33" fmla="+- G29 10800 0"/>
                <a:gd name="G34" fmla="+- G19 5400 0"/>
                <a:gd name="G35" fmla="cos G34 3945410"/>
                <a:gd name="G36" fmla="sin G34 3945410"/>
                <a:gd name="G37" fmla="+/ 3945410 0 2"/>
                <a:gd name="T2" fmla="*/ 180 256 1"/>
                <a:gd name="T3" fmla="*/ 0 256 1"/>
                <a:gd name="G38" fmla="+- G37 T2 T3"/>
                <a:gd name="G39" fmla="?: G2 G37 G38"/>
                <a:gd name="G40" fmla="cos 10800 G39"/>
                <a:gd name="G41" fmla="sin 10800 G39"/>
                <a:gd name="G42" fmla="cos 5400 G39"/>
                <a:gd name="G43" fmla="sin 5400 G39"/>
                <a:gd name="G44" fmla="+- G40 10800 0"/>
                <a:gd name="G45" fmla="+- G41 10800 0"/>
                <a:gd name="G46" fmla="+- G42 10800 0"/>
                <a:gd name="G47" fmla="+- G43 10800 0"/>
                <a:gd name="G48" fmla="+- G35 10800 0"/>
                <a:gd name="G49" fmla="+- G36 10800 0"/>
                <a:gd name="T4" fmla="*/ 1456 w 21600"/>
                <a:gd name="T5" fmla="*/ 5383 h 21600"/>
                <a:gd name="T6" fmla="*/ 14825 w 21600"/>
                <a:gd name="T7" fmla="*/ 17829 h 21600"/>
                <a:gd name="T8" fmla="*/ 6128 w 21600"/>
                <a:gd name="T9" fmla="*/ 8091 h 21600"/>
                <a:gd name="T10" fmla="*/ 24300 w 21600"/>
                <a:gd name="T11" fmla="*/ 10800 h 21600"/>
                <a:gd name="T12" fmla="*/ 18900 w 21600"/>
                <a:gd name="T13" fmla="*/ 16200 h 21600"/>
                <a:gd name="T14" fmla="*/ 13500 w 21600"/>
                <a:gd name="T15" fmla="*/ 10800 h 21600"/>
                <a:gd name="T16" fmla="*/ 3163 w 21600"/>
                <a:gd name="T17" fmla="*/ 3163 h 21600"/>
                <a:gd name="T18" fmla="*/ 18437 w 21600"/>
                <a:gd name="T19" fmla="*/ 18437 h 21600"/>
              </a:gdLst>
              <a:ahLst/>
              <a:cxnLst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16200" y="10800"/>
                  </a:moveTo>
                  <a:cubicBezTo>
                    <a:pt x="16200" y="7817"/>
                    <a:pt x="13782" y="5400"/>
                    <a:pt x="10800" y="5400"/>
                  </a:cubicBezTo>
                  <a:cubicBezTo>
                    <a:pt x="7817" y="5400"/>
                    <a:pt x="5400" y="7817"/>
                    <a:pt x="5400" y="10800"/>
                  </a:cubicBezTo>
                  <a:cubicBezTo>
                    <a:pt x="5400" y="13782"/>
                    <a:pt x="7817" y="16200"/>
                    <a:pt x="10800" y="16200"/>
                  </a:cubicBezTo>
                  <a:cubicBezTo>
                    <a:pt x="11741" y="16200"/>
                    <a:pt x="12666" y="15953"/>
                    <a:pt x="13483" y="15486"/>
                  </a:cubicBezTo>
                  <a:lnTo>
                    <a:pt x="16166" y="20172"/>
                  </a:lnTo>
                  <a:cubicBezTo>
                    <a:pt x="14533" y="21107"/>
                    <a:pt x="12682" y="21599"/>
                    <a:pt x="10800" y="21600"/>
                  </a:cubicBezTo>
                  <a:cubicBezTo>
                    <a:pt x="4835" y="21600"/>
                    <a:pt x="0" y="16764"/>
                    <a:pt x="0" y="10800"/>
                  </a:cubicBezTo>
                  <a:cubicBezTo>
                    <a:pt x="0" y="4835"/>
                    <a:pt x="4835" y="0"/>
                    <a:pt x="10800" y="0"/>
                  </a:cubicBezTo>
                  <a:cubicBezTo>
                    <a:pt x="16764" y="-1"/>
                    <a:pt x="21599" y="4835"/>
                    <a:pt x="21600" y="10799"/>
                  </a:cubicBezTo>
                  <a:lnTo>
                    <a:pt x="21600" y="10800"/>
                  </a:lnTo>
                  <a:lnTo>
                    <a:pt x="24300" y="10800"/>
                  </a:lnTo>
                  <a:lnTo>
                    <a:pt x="18900" y="16200"/>
                  </a:lnTo>
                  <a:lnTo>
                    <a:pt x="13500" y="10800"/>
                  </a:lnTo>
                  <a:lnTo>
                    <a:pt x="16200" y="10800"/>
                  </a:lnTo>
                  <a:close/>
                </a:path>
              </a:pathLst>
            </a:custGeom>
            <a:solidFill>
              <a:srgbClr val="99CCFF"/>
            </a:solidFill>
            <a:ln w="9525" algn="ctr">
              <a:solidFill>
                <a:srgbClr val="333399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9" name="Text Box 5"/>
            <p:cNvSpPr txBox="1">
              <a:spLocks noChangeArrowheads="1"/>
            </p:cNvSpPr>
            <p:nvPr/>
          </p:nvSpPr>
          <p:spPr bwMode="auto">
            <a:xfrm>
              <a:off x="3284471" y="2390775"/>
              <a:ext cx="2322644" cy="7426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/>
              <a:r>
                <a:rPr lang="en-US" sz="3600" dirty="0">
                  <a:solidFill>
                    <a:prstClr val="black"/>
                  </a:solidFill>
                  <a:latin typeface="Speak Pro" panose="020B0504020101020102" pitchFamily="34" charset="0"/>
                  <a:cs typeface="Tahoma" pitchFamily="34" charset="0"/>
                </a:rPr>
                <a:t>Combined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5639498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Mengkombinasikan Proses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3200400"/>
          </a:xfrm>
        </p:spPr>
        <p:txBody>
          <a:bodyPr>
            <a:normAutofit/>
          </a:bodyPr>
          <a:lstStyle/>
          <a:p>
            <a:r>
              <a:rPr lang="en-US" b="1"/>
              <a:t>Jumlah batas</a:t>
            </a:r>
            <a:r>
              <a:rPr lang="en-US"/>
              <a:t>:</a:t>
            </a:r>
          </a:p>
          <a:p>
            <a:pPr lvl="1"/>
            <a:r>
              <a:rPr lang="en-US"/>
              <a:t>Diagram harus berjumlah antara 3 – 10 base use-case (use-case dasar). </a:t>
            </a:r>
          </a:p>
          <a:p>
            <a:pPr lvl="1"/>
            <a:r>
              <a:rPr lang="en-US"/>
              <a:t>Tidak lebih dari 15 use-case (base + included + extending).</a:t>
            </a:r>
          </a:p>
          <a:p>
            <a:r>
              <a:rPr lang="en-US" b="1"/>
              <a:t>Abstraksi:</a:t>
            </a:r>
          </a:p>
          <a:p>
            <a:pPr lvl="1"/>
            <a:r>
              <a:rPr lang="en-US"/>
              <a:t>Semua use-case harus memiliki tingkat abstraksi yang se-level</a:t>
            </a:r>
          </a:p>
          <a:p>
            <a:r>
              <a:rPr lang="en-US" b="1"/>
              <a:t>Ukuran</a:t>
            </a:r>
            <a:r>
              <a:rPr lang="en-US"/>
              <a:t>:</a:t>
            </a:r>
          </a:p>
          <a:p>
            <a:pPr lvl="1"/>
            <a:r>
              <a:rPr lang="en-US"/>
              <a:t>Use-case harus dituangkan dalam setengah halaman atau lebih. </a:t>
            </a:r>
          </a:p>
          <a:p>
            <a:r>
              <a:rPr lang="en-US" b="1"/>
              <a:t>Interaksi (interactions)</a:t>
            </a:r>
            <a:r>
              <a:rPr lang="en-US"/>
              <a:t>: </a:t>
            </a:r>
          </a:p>
          <a:p>
            <a:pPr lvl="1"/>
            <a:r>
              <a:rPr lang="en-US"/>
              <a:t>Use-case dibuat sebagai bagian dari interaksi yang sama.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4294967295"/>
          </p:nvPr>
        </p:nvSpPr>
        <p:spPr>
          <a:xfrm>
            <a:off x="0" y="6356350"/>
            <a:ext cx="2590800" cy="365125"/>
          </a:xfrm>
          <a:prstGeom prst="rect">
            <a:avLst/>
          </a:prstGeom>
        </p:spPr>
        <p:txBody>
          <a:bodyPr/>
          <a:lstStyle/>
          <a:p>
            <a:endParaRPr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294967295"/>
          </p:nvPr>
        </p:nvSpPr>
        <p:spPr>
          <a:xfrm>
            <a:off x="5791200" y="6356350"/>
            <a:ext cx="3352800" cy="365125"/>
          </a:xfrm>
          <a:prstGeom prst="rect">
            <a:avLst/>
          </a:prstGeom>
        </p:spPr>
        <p:txBody>
          <a:bodyPr/>
          <a:lstStyle/>
          <a:p>
            <a:endParaRPr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70104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56524A2-1DDE-4CC8-AD9C-EA4094C56FD8}" type="slidenum">
              <a:rPr smtClean="0"/>
              <a:pPr/>
              <a:t>51</a:t>
            </a:fld>
            <a:endParaRPr dirty="0"/>
          </a:p>
        </p:txBody>
      </p:sp>
      <p:grpSp>
        <p:nvGrpSpPr>
          <p:cNvPr id="14" name="Group 13"/>
          <p:cNvGrpSpPr/>
          <p:nvPr/>
        </p:nvGrpSpPr>
        <p:grpSpPr>
          <a:xfrm>
            <a:off x="2781300" y="5022850"/>
            <a:ext cx="3629025" cy="1247775"/>
            <a:chOff x="2781300" y="5022850"/>
            <a:chExt cx="3629025" cy="1247775"/>
          </a:xfrm>
        </p:grpSpPr>
        <p:sp>
          <p:nvSpPr>
            <p:cNvPr id="7" name="Oval 6"/>
            <p:cNvSpPr>
              <a:spLocks noChangeArrowheads="1"/>
            </p:cNvSpPr>
            <p:nvPr/>
          </p:nvSpPr>
          <p:spPr bwMode="auto">
            <a:xfrm>
              <a:off x="4132263" y="5106988"/>
              <a:ext cx="869950" cy="533400"/>
            </a:xfrm>
            <a:prstGeom prst="ellipse">
              <a:avLst/>
            </a:prstGeom>
            <a:solidFill>
              <a:srgbClr val="FFFFFF"/>
            </a:solidFill>
            <a:ln w="9525" algn="ctr">
              <a:solidFill>
                <a:srgbClr val="666699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 algn="ctr"/>
              <a:r>
                <a:rPr lang="en-US">
                  <a:solidFill>
                    <a:prstClr val="black"/>
                  </a:solidFill>
                </a:rPr>
                <a:t>UC</a:t>
              </a:r>
            </a:p>
          </p:txBody>
        </p:sp>
        <p:sp>
          <p:nvSpPr>
            <p:cNvPr id="8" name="Oval 7"/>
            <p:cNvSpPr>
              <a:spLocks noChangeArrowheads="1"/>
            </p:cNvSpPr>
            <p:nvPr/>
          </p:nvSpPr>
          <p:spPr bwMode="auto">
            <a:xfrm>
              <a:off x="3660775" y="5383213"/>
              <a:ext cx="808038" cy="533400"/>
            </a:xfrm>
            <a:prstGeom prst="ellipse">
              <a:avLst/>
            </a:prstGeom>
            <a:solidFill>
              <a:srgbClr val="FFFFFF"/>
            </a:solidFill>
            <a:ln w="9525" algn="ctr">
              <a:solidFill>
                <a:srgbClr val="666699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 algn="ctr"/>
              <a:r>
                <a:rPr lang="en-US">
                  <a:solidFill>
                    <a:prstClr val="black"/>
                  </a:solidFill>
                </a:rPr>
                <a:t>UC</a:t>
              </a:r>
            </a:p>
          </p:txBody>
        </p:sp>
        <p:sp>
          <p:nvSpPr>
            <p:cNvPr id="9" name="Oval 8"/>
            <p:cNvSpPr>
              <a:spLocks noChangeArrowheads="1"/>
            </p:cNvSpPr>
            <p:nvPr/>
          </p:nvSpPr>
          <p:spPr bwMode="auto">
            <a:xfrm>
              <a:off x="4573588" y="5468938"/>
              <a:ext cx="823912" cy="533400"/>
            </a:xfrm>
            <a:prstGeom prst="ellipse">
              <a:avLst/>
            </a:prstGeom>
            <a:solidFill>
              <a:srgbClr val="FFFFFF"/>
            </a:solidFill>
            <a:ln w="9525" algn="ctr">
              <a:solidFill>
                <a:srgbClr val="666699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 algn="ctr"/>
              <a:r>
                <a:rPr lang="en-US">
                  <a:solidFill>
                    <a:prstClr val="black"/>
                  </a:solidFill>
                </a:rPr>
                <a:t>UC</a:t>
              </a:r>
            </a:p>
          </p:txBody>
        </p:sp>
        <p:sp>
          <p:nvSpPr>
            <p:cNvPr id="10" name="AutoShape 9"/>
            <p:cNvSpPr>
              <a:spLocks noChangeArrowheads="1"/>
            </p:cNvSpPr>
            <p:nvPr/>
          </p:nvSpPr>
          <p:spPr bwMode="auto">
            <a:xfrm>
              <a:off x="2781300" y="5022850"/>
              <a:ext cx="682625" cy="508000"/>
            </a:xfrm>
            <a:custGeom>
              <a:avLst/>
              <a:gdLst>
                <a:gd name="G0" fmla="+- 16200 0 0"/>
                <a:gd name="G1" fmla="+- 5400 0 0"/>
                <a:gd name="G2" fmla="+- 21600 0 5400"/>
                <a:gd name="G3" fmla="+- 10800 0 5400"/>
                <a:gd name="G4" fmla="+- 21600 0 16200"/>
                <a:gd name="G5" fmla="*/ G4 G3 10800"/>
                <a:gd name="G6" fmla="+- 21600 0 G5"/>
                <a:gd name="T0" fmla="*/ 16200 w 21600"/>
                <a:gd name="T1" fmla="*/ 0 h 21600"/>
                <a:gd name="T2" fmla="*/ 0 w 21600"/>
                <a:gd name="T3" fmla="*/ 10800 h 21600"/>
                <a:gd name="T4" fmla="*/ 16200 w 21600"/>
                <a:gd name="T5" fmla="*/ 21600 h 21600"/>
                <a:gd name="T6" fmla="*/ 21600 w 21600"/>
                <a:gd name="T7" fmla="*/ 10800 h 21600"/>
                <a:gd name="T8" fmla="*/ 17694720 60000 65536"/>
                <a:gd name="T9" fmla="*/ 11796480 60000 65536"/>
                <a:gd name="T10" fmla="*/ 5898240 60000 65536"/>
                <a:gd name="T11" fmla="*/ 0 60000 65536"/>
                <a:gd name="T12" fmla="*/ 3375 w 21600"/>
                <a:gd name="T13" fmla="*/ G1 h 21600"/>
                <a:gd name="T14" fmla="*/ G6 w 21600"/>
                <a:gd name="T15" fmla="*/ G2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16200" y="0"/>
                  </a:moveTo>
                  <a:lnTo>
                    <a:pt x="16200" y="5400"/>
                  </a:lnTo>
                  <a:lnTo>
                    <a:pt x="3375" y="5400"/>
                  </a:lnTo>
                  <a:lnTo>
                    <a:pt x="3375" y="16200"/>
                  </a:lnTo>
                  <a:lnTo>
                    <a:pt x="16200" y="16200"/>
                  </a:lnTo>
                  <a:lnTo>
                    <a:pt x="16200" y="21600"/>
                  </a:lnTo>
                  <a:lnTo>
                    <a:pt x="21600" y="10800"/>
                  </a:lnTo>
                  <a:close/>
                </a:path>
                <a:path w="21600" h="21600">
                  <a:moveTo>
                    <a:pt x="1350" y="5400"/>
                  </a:moveTo>
                  <a:lnTo>
                    <a:pt x="1350" y="16200"/>
                  </a:lnTo>
                  <a:lnTo>
                    <a:pt x="2700" y="16200"/>
                  </a:lnTo>
                  <a:lnTo>
                    <a:pt x="2700" y="5400"/>
                  </a:lnTo>
                  <a:close/>
                </a:path>
                <a:path w="21600" h="21600">
                  <a:moveTo>
                    <a:pt x="0" y="5400"/>
                  </a:moveTo>
                  <a:lnTo>
                    <a:pt x="0" y="16200"/>
                  </a:lnTo>
                  <a:lnTo>
                    <a:pt x="675" y="16200"/>
                  </a:lnTo>
                  <a:lnTo>
                    <a:pt x="675" y="5400"/>
                  </a:lnTo>
                  <a:close/>
                </a:path>
              </a:pathLst>
            </a:custGeom>
            <a:solidFill>
              <a:srgbClr val="99CCFF"/>
            </a:solidFill>
            <a:ln w="9525" algn="ctr">
              <a:solidFill>
                <a:srgbClr val="333399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1" name="AutoShape 10"/>
            <p:cNvSpPr>
              <a:spLocks noChangeArrowheads="1"/>
            </p:cNvSpPr>
            <p:nvPr/>
          </p:nvSpPr>
          <p:spPr bwMode="auto">
            <a:xfrm flipH="1">
              <a:off x="5727700" y="5022850"/>
              <a:ext cx="682625" cy="508000"/>
            </a:xfrm>
            <a:custGeom>
              <a:avLst/>
              <a:gdLst>
                <a:gd name="G0" fmla="+- 16200 0 0"/>
                <a:gd name="G1" fmla="+- 5400 0 0"/>
                <a:gd name="G2" fmla="+- 21600 0 5400"/>
                <a:gd name="G3" fmla="+- 10800 0 5400"/>
                <a:gd name="G4" fmla="+- 21600 0 16200"/>
                <a:gd name="G5" fmla="*/ G4 G3 10800"/>
                <a:gd name="G6" fmla="+- 21600 0 G5"/>
                <a:gd name="T0" fmla="*/ 16200 w 21600"/>
                <a:gd name="T1" fmla="*/ 0 h 21600"/>
                <a:gd name="T2" fmla="*/ 0 w 21600"/>
                <a:gd name="T3" fmla="*/ 10800 h 21600"/>
                <a:gd name="T4" fmla="*/ 16200 w 21600"/>
                <a:gd name="T5" fmla="*/ 21600 h 21600"/>
                <a:gd name="T6" fmla="*/ 21600 w 21600"/>
                <a:gd name="T7" fmla="*/ 10800 h 21600"/>
                <a:gd name="T8" fmla="*/ 17694720 60000 65536"/>
                <a:gd name="T9" fmla="*/ 11796480 60000 65536"/>
                <a:gd name="T10" fmla="*/ 5898240 60000 65536"/>
                <a:gd name="T11" fmla="*/ 0 60000 65536"/>
                <a:gd name="T12" fmla="*/ 3375 w 21600"/>
                <a:gd name="T13" fmla="*/ G1 h 21600"/>
                <a:gd name="T14" fmla="*/ G6 w 21600"/>
                <a:gd name="T15" fmla="*/ G2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16200" y="0"/>
                  </a:moveTo>
                  <a:lnTo>
                    <a:pt x="16200" y="5400"/>
                  </a:lnTo>
                  <a:lnTo>
                    <a:pt x="3375" y="5400"/>
                  </a:lnTo>
                  <a:lnTo>
                    <a:pt x="3375" y="16200"/>
                  </a:lnTo>
                  <a:lnTo>
                    <a:pt x="16200" y="16200"/>
                  </a:lnTo>
                  <a:lnTo>
                    <a:pt x="16200" y="21600"/>
                  </a:lnTo>
                  <a:lnTo>
                    <a:pt x="21600" y="10800"/>
                  </a:lnTo>
                  <a:close/>
                </a:path>
                <a:path w="21600" h="21600">
                  <a:moveTo>
                    <a:pt x="1350" y="5400"/>
                  </a:moveTo>
                  <a:lnTo>
                    <a:pt x="1350" y="16200"/>
                  </a:lnTo>
                  <a:lnTo>
                    <a:pt x="2700" y="16200"/>
                  </a:lnTo>
                  <a:lnTo>
                    <a:pt x="2700" y="5400"/>
                  </a:lnTo>
                  <a:close/>
                </a:path>
                <a:path w="21600" h="21600">
                  <a:moveTo>
                    <a:pt x="0" y="5400"/>
                  </a:moveTo>
                  <a:lnTo>
                    <a:pt x="0" y="16200"/>
                  </a:lnTo>
                  <a:lnTo>
                    <a:pt x="675" y="16200"/>
                  </a:lnTo>
                  <a:lnTo>
                    <a:pt x="675" y="5400"/>
                  </a:lnTo>
                  <a:close/>
                </a:path>
              </a:pathLst>
            </a:custGeom>
            <a:solidFill>
              <a:srgbClr val="99CCFF"/>
            </a:solidFill>
            <a:ln w="9525" algn="ctr">
              <a:solidFill>
                <a:srgbClr val="333399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2" name="AutoShape 11"/>
            <p:cNvSpPr>
              <a:spLocks noChangeArrowheads="1"/>
            </p:cNvSpPr>
            <p:nvPr/>
          </p:nvSpPr>
          <p:spPr bwMode="auto">
            <a:xfrm rot="2045154" flipH="1">
              <a:off x="5483225" y="5618163"/>
              <a:ext cx="682625" cy="508000"/>
            </a:xfrm>
            <a:custGeom>
              <a:avLst/>
              <a:gdLst>
                <a:gd name="G0" fmla="+- 16200 0 0"/>
                <a:gd name="G1" fmla="+- 5400 0 0"/>
                <a:gd name="G2" fmla="+- 21600 0 5400"/>
                <a:gd name="G3" fmla="+- 10800 0 5400"/>
                <a:gd name="G4" fmla="+- 21600 0 16200"/>
                <a:gd name="G5" fmla="*/ G4 G3 10800"/>
                <a:gd name="G6" fmla="+- 21600 0 G5"/>
                <a:gd name="T0" fmla="*/ 16200 w 21600"/>
                <a:gd name="T1" fmla="*/ 0 h 21600"/>
                <a:gd name="T2" fmla="*/ 0 w 21600"/>
                <a:gd name="T3" fmla="*/ 10800 h 21600"/>
                <a:gd name="T4" fmla="*/ 16200 w 21600"/>
                <a:gd name="T5" fmla="*/ 21600 h 21600"/>
                <a:gd name="T6" fmla="*/ 21600 w 21600"/>
                <a:gd name="T7" fmla="*/ 10800 h 21600"/>
                <a:gd name="T8" fmla="*/ 17694720 60000 65536"/>
                <a:gd name="T9" fmla="*/ 11796480 60000 65536"/>
                <a:gd name="T10" fmla="*/ 5898240 60000 65536"/>
                <a:gd name="T11" fmla="*/ 0 60000 65536"/>
                <a:gd name="T12" fmla="*/ 3375 w 21600"/>
                <a:gd name="T13" fmla="*/ G1 h 21600"/>
                <a:gd name="T14" fmla="*/ G6 w 21600"/>
                <a:gd name="T15" fmla="*/ G2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16200" y="0"/>
                  </a:moveTo>
                  <a:lnTo>
                    <a:pt x="16200" y="5400"/>
                  </a:lnTo>
                  <a:lnTo>
                    <a:pt x="3375" y="5400"/>
                  </a:lnTo>
                  <a:lnTo>
                    <a:pt x="3375" y="16200"/>
                  </a:lnTo>
                  <a:lnTo>
                    <a:pt x="16200" y="16200"/>
                  </a:lnTo>
                  <a:lnTo>
                    <a:pt x="16200" y="21600"/>
                  </a:lnTo>
                  <a:lnTo>
                    <a:pt x="21600" y="10800"/>
                  </a:lnTo>
                  <a:close/>
                </a:path>
                <a:path w="21600" h="21600">
                  <a:moveTo>
                    <a:pt x="1350" y="5400"/>
                  </a:moveTo>
                  <a:lnTo>
                    <a:pt x="1350" y="16200"/>
                  </a:lnTo>
                  <a:lnTo>
                    <a:pt x="2700" y="16200"/>
                  </a:lnTo>
                  <a:lnTo>
                    <a:pt x="2700" y="5400"/>
                  </a:lnTo>
                  <a:close/>
                </a:path>
                <a:path w="21600" h="21600">
                  <a:moveTo>
                    <a:pt x="0" y="5400"/>
                  </a:moveTo>
                  <a:lnTo>
                    <a:pt x="0" y="16200"/>
                  </a:lnTo>
                  <a:lnTo>
                    <a:pt x="675" y="16200"/>
                  </a:lnTo>
                  <a:lnTo>
                    <a:pt x="675" y="5400"/>
                  </a:lnTo>
                  <a:close/>
                </a:path>
              </a:pathLst>
            </a:custGeom>
            <a:solidFill>
              <a:srgbClr val="99CCFF"/>
            </a:solidFill>
            <a:ln w="9525" algn="ctr">
              <a:solidFill>
                <a:srgbClr val="333399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3" name="AutoShape 14"/>
            <p:cNvSpPr>
              <a:spLocks noChangeArrowheads="1"/>
            </p:cNvSpPr>
            <p:nvPr/>
          </p:nvSpPr>
          <p:spPr bwMode="auto">
            <a:xfrm rot="20363892">
              <a:off x="3000375" y="5762625"/>
              <a:ext cx="682625" cy="508000"/>
            </a:xfrm>
            <a:custGeom>
              <a:avLst/>
              <a:gdLst>
                <a:gd name="G0" fmla="+- 16200 0 0"/>
                <a:gd name="G1" fmla="+- 5400 0 0"/>
                <a:gd name="G2" fmla="+- 21600 0 5400"/>
                <a:gd name="G3" fmla="+- 10800 0 5400"/>
                <a:gd name="G4" fmla="+- 21600 0 16200"/>
                <a:gd name="G5" fmla="*/ G4 G3 10800"/>
                <a:gd name="G6" fmla="+- 21600 0 G5"/>
                <a:gd name="T0" fmla="*/ 16200 w 21600"/>
                <a:gd name="T1" fmla="*/ 0 h 21600"/>
                <a:gd name="T2" fmla="*/ 0 w 21600"/>
                <a:gd name="T3" fmla="*/ 10800 h 21600"/>
                <a:gd name="T4" fmla="*/ 16200 w 21600"/>
                <a:gd name="T5" fmla="*/ 21600 h 21600"/>
                <a:gd name="T6" fmla="*/ 21600 w 21600"/>
                <a:gd name="T7" fmla="*/ 10800 h 21600"/>
                <a:gd name="T8" fmla="*/ 17694720 60000 65536"/>
                <a:gd name="T9" fmla="*/ 11796480 60000 65536"/>
                <a:gd name="T10" fmla="*/ 5898240 60000 65536"/>
                <a:gd name="T11" fmla="*/ 0 60000 65536"/>
                <a:gd name="T12" fmla="*/ 3375 w 21600"/>
                <a:gd name="T13" fmla="*/ G1 h 21600"/>
                <a:gd name="T14" fmla="*/ G6 w 21600"/>
                <a:gd name="T15" fmla="*/ G2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16200" y="0"/>
                  </a:moveTo>
                  <a:lnTo>
                    <a:pt x="16200" y="5400"/>
                  </a:lnTo>
                  <a:lnTo>
                    <a:pt x="3375" y="5400"/>
                  </a:lnTo>
                  <a:lnTo>
                    <a:pt x="3375" y="16200"/>
                  </a:lnTo>
                  <a:lnTo>
                    <a:pt x="16200" y="16200"/>
                  </a:lnTo>
                  <a:lnTo>
                    <a:pt x="16200" y="21600"/>
                  </a:lnTo>
                  <a:lnTo>
                    <a:pt x="21600" y="10800"/>
                  </a:lnTo>
                  <a:close/>
                </a:path>
                <a:path w="21600" h="21600">
                  <a:moveTo>
                    <a:pt x="1350" y="5400"/>
                  </a:moveTo>
                  <a:lnTo>
                    <a:pt x="1350" y="16200"/>
                  </a:lnTo>
                  <a:lnTo>
                    <a:pt x="2700" y="16200"/>
                  </a:lnTo>
                  <a:lnTo>
                    <a:pt x="2700" y="5400"/>
                  </a:lnTo>
                  <a:close/>
                </a:path>
                <a:path w="21600" h="21600">
                  <a:moveTo>
                    <a:pt x="0" y="5400"/>
                  </a:moveTo>
                  <a:lnTo>
                    <a:pt x="0" y="16200"/>
                  </a:lnTo>
                  <a:lnTo>
                    <a:pt x="675" y="16200"/>
                  </a:lnTo>
                  <a:lnTo>
                    <a:pt x="675" y="5400"/>
                  </a:lnTo>
                  <a:close/>
                </a:path>
              </a:pathLst>
            </a:custGeom>
            <a:solidFill>
              <a:srgbClr val="99CCFF"/>
            </a:solidFill>
            <a:ln w="9525" algn="ctr">
              <a:solidFill>
                <a:srgbClr val="333399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212461807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Pembagian Proses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4525963"/>
          </a:xfrm>
        </p:spPr>
        <p:txBody>
          <a:bodyPr/>
          <a:lstStyle/>
          <a:p>
            <a:r>
              <a:rPr lang="en-US"/>
              <a:t>Ukuran:</a:t>
            </a:r>
          </a:p>
          <a:p>
            <a:pPr lvl="1"/>
            <a:r>
              <a:rPr lang="en-US"/>
              <a:t>Jika suatu use-case memerlukan lebih dari satu halaman, pertimbangkan menggunakan include/extend</a:t>
            </a:r>
          </a:p>
          <a:p>
            <a:r>
              <a:rPr lang="en-US"/>
              <a:t>Ketergantungan lemah (Weak dependency):</a:t>
            </a:r>
          </a:p>
          <a:p>
            <a:pPr lvl="1"/>
            <a:r>
              <a:rPr lang="en-US"/>
              <a:t>Jika ketergantungan antara dua bagian use-case lemah mereka harus di pecah.</a:t>
            </a:r>
          </a:p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4294967295"/>
          </p:nvPr>
        </p:nvSpPr>
        <p:spPr>
          <a:xfrm>
            <a:off x="0" y="6356350"/>
            <a:ext cx="2590800" cy="365125"/>
          </a:xfrm>
          <a:prstGeom prst="rect">
            <a:avLst/>
          </a:prstGeom>
        </p:spPr>
        <p:txBody>
          <a:bodyPr/>
          <a:lstStyle/>
          <a:p>
            <a:endParaRPr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294967295"/>
          </p:nvPr>
        </p:nvSpPr>
        <p:spPr>
          <a:xfrm>
            <a:off x="5791200" y="6356350"/>
            <a:ext cx="3352800" cy="365125"/>
          </a:xfrm>
          <a:prstGeom prst="rect">
            <a:avLst/>
          </a:prstGeom>
        </p:spPr>
        <p:txBody>
          <a:bodyPr/>
          <a:lstStyle/>
          <a:p>
            <a:endParaRPr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70104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56524A2-1DDE-4CC8-AD9C-EA4094C56FD8}" type="slidenum">
              <a:rPr smtClean="0"/>
              <a:pPr/>
              <a:t>52</a:t>
            </a:fld>
            <a:endParaRPr dirty="0"/>
          </a:p>
        </p:txBody>
      </p:sp>
      <p:grpSp>
        <p:nvGrpSpPr>
          <p:cNvPr id="9" name="Group 8"/>
          <p:cNvGrpSpPr/>
          <p:nvPr/>
        </p:nvGrpSpPr>
        <p:grpSpPr>
          <a:xfrm>
            <a:off x="3379788" y="5003800"/>
            <a:ext cx="2584450" cy="1320800"/>
            <a:chOff x="3379788" y="4851400"/>
            <a:chExt cx="2584450" cy="1320800"/>
          </a:xfrm>
        </p:grpSpPr>
        <p:sp>
          <p:nvSpPr>
            <p:cNvPr id="7" name="Oval 5"/>
            <p:cNvSpPr>
              <a:spLocks noChangeArrowheads="1"/>
            </p:cNvSpPr>
            <p:nvPr/>
          </p:nvSpPr>
          <p:spPr bwMode="auto">
            <a:xfrm>
              <a:off x="3379788" y="4851400"/>
              <a:ext cx="1943100" cy="1165225"/>
            </a:xfrm>
            <a:prstGeom prst="ellipse">
              <a:avLst/>
            </a:prstGeom>
            <a:solidFill>
              <a:srgbClr val="FFFFFF"/>
            </a:solidFill>
            <a:ln w="9525" algn="ctr">
              <a:solidFill>
                <a:srgbClr val="666699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ctr"/>
              <a:r>
                <a:rPr lang="en-US" b="1">
                  <a:solidFill>
                    <a:prstClr val="black"/>
                  </a:solidFill>
                </a:rPr>
                <a:t>UC</a:t>
              </a:r>
            </a:p>
          </p:txBody>
        </p:sp>
        <p:sp>
          <p:nvSpPr>
            <p:cNvPr id="8" name="AutoShape 6"/>
            <p:cNvSpPr>
              <a:spLocks noChangeArrowheads="1"/>
            </p:cNvSpPr>
            <p:nvPr/>
          </p:nvSpPr>
          <p:spPr bwMode="auto">
            <a:xfrm>
              <a:off x="4759325" y="5214938"/>
              <a:ext cx="1204913" cy="957262"/>
            </a:xfrm>
            <a:prstGeom prst="irregularSeal1">
              <a:avLst/>
            </a:prstGeom>
            <a:solidFill>
              <a:srgbClr val="FF0000"/>
            </a:solidFill>
            <a:ln w="9525" algn="ctr">
              <a:solidFill>
                <a:srgbClr val="FF66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861497114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Panduan tambahan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/>
              <a:t>Faktor lain yang umum digunakan dan diperlukan oleh beberapa use-case:</a:t>
            </a:r>
          </a:p>
          <a:p>
            <a:pPr lvl="1"/>
            <a:r>
              <a:rPr lang="en-US"/>
              <a:t>Jika penggunaannya diperlu gunakan </a:t>
            </a:r>
            <a:r>
              <a:rPr lang="en-US" b="1"/>
              <a:t>&lt;&lt;include&gt;&gt;</a:t>
            </a:r>
          </a:p>
          <a:p>
            <a:pPr lvl="1"/>
            <a:r>
              <a:rPr lang="en-US"/>
              <a:t>Jika base use-case komplit dan penggunaannya hanya optional, pertimbangkan untuk menggunakan </a:t>
            </a:r>
            <a:r>
              <a:rPr lang="en-US" b="1"/>
              <a:t>&lt;&lt;extend&gt;&gt;</a:t>
            </a:r>
          </a:p>
          <a:p>
            <a:r>
              <a:rPr lang="en-US"/>
              <a:t>Diagram use-case harus:</a:t>
            </a:r>
          </a:p>
          <a:p>
            <a:pPr lvl="1"/>
            <a:r>
              <a:rPr lang="en-US"/>
              <a:t>Hanya terdiri dari use-case yang memiliki abstrak dengan tingkatan level yang sama.</a:t>
            </a:r>
          </a:p>
          <a:p>
            <a:pPr lvl="1"/>
            <a:r>
              <a:rPr lang="en-US"/>
              <a:t>Hanya menyertakan aktor yang diperlukan.</a:t>
            </a:r>
          </a:p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4294967295"/>
          </p:nvPr>
        </p:nvSpPr>
        <p:spPr>
          <a:xfrm>
            <a:off x="0" y="6356350"/>
            <a:ext cx="2590800" cy="365125"/>
          </a:xfrm>
          <a:prstGeom prst="rect">
            <a:avLst/>
          </a:prstGeom>
        </p:spPr>
        <p:txBody>
          <a:bodyPr/>
          <a:lstStyle/>
          <a:p>
            <a:endParaRPr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294967295"/>
          </p:nvPr>
        </p:nvSpPr>
        <p:spPr>
          <a:xfrm>
            <a:off x="5791200" y="6356350"/>
            <a:ext cx="3352800" cy="365125"/>
          </a:xfrm>
          <a:prstGeom prst="rect">
            <a:avLst/>
          </a:prstGeom>
        </p:spPr>
        <p:txBody>
          <a:bodyPr/>
          <a:lstStyle/>
          <a:p>
            <a:endParaRPr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70104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56524A2-1DDE-4CC8-AD9C-EA4094C56FD8}" type="slidenum">
              <a:rPr smtClean="0"/>
              <a:pPr/>
              <a:t>53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3483000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Cakupan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533399"/>
          </a:xfrm>
        </p:spPr>
        <p:txBody>
          <a:bodyPr>
            <a:normAutofit/>
          </a:bodyPr>
          <a:lstStyle/>
          <a:p>
            <a:r>
              <a:rPr lang="en-US"/>
              <a:t>Cara yang baik untuk menetukan cakupan adalah dengan </a:t>
            </a:r>
            <a:r>
              <a:rPr lang="en-US" b="1"/>
              <a:t>in/out lists</a:t>
            </a:r>
            <a:r>
              <a:rPr lang="en-US"/>
              <a:t>:</a:t>
            </a:r>
          </a:p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4294967295"/>
          </p:nvPr>
        </p:nvSpPr>
        <p:spPr>
          <a:xfrm>
            <a:off x="0" y="6356350"/>
            <a:ext cx="2590800" cy="365125"/>
          </a:xfrm>
          <a:prstGeom prst="rect">
            <a:avLst/>
          </a:prstGeom>
        </p:spPr>
        <p:txBody>
          <a:bodyPr/>
          <a:lstStyle/>
          <a:p>
            <a:endParaRPr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294967295"/>
          </p:nvPr>
        </p:nvSpPr>
        <p:spPr>
          <a:xfrm>
            <a:off x="5791200" y="6356350"/>
            <a:ext cx="3352800" cy="365125"/>
          </a:xfrm>
          <a:prstGeom prst="rect">
            <a:avLst/>
          </a:prstGeom>
        </p:spPr>
        <p:txBody>
          <a:bodyPr/>
          <a:lstStyle/>
          <a:p>
            <a:endParaRPr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70104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56524A2-1DDE-4CC8-AD9C-EA4094C56FD8}" type="slidenum">
              <a:rPr smtClean="0"/>
              <a:pPr/>
              <a:t>54</a:t>
            </a:fld>
            <a:endParaRPr dirty="0"/>
          </a:p>
        </p:txBody>
      </p:sp>
      <p:graphicFrame>
        <p:nvGraphicFramePr>
          <p:cNvPr id="7" name="Group 54"/>
          <p:cNvGraphicFramePr>
            <a:graphicFrameLocks noGrp="1"/>
          </p:cNvGraphicFramePr>
          <p:nvPr/>
        </p:nvGraphicFramePr>
        <p:xfrm>
          <a:off x="838200" y="2286000"/>
          <a:ext cx="7729358" cy="3721102"/>
        </p:xfrm>
        <a:graphic>
          <a:graphicData uri="http://schemas.openxmlformats.org/drawingml/2006/table">
            <a:tbl>
              <a:tblPr/>
              <a:tblGrid>
                <a:gridCol w="611109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7173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4652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9654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1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charset="0"/>
                          <a:cs typeface="Arial" charset="0"/>
                        </a:rPr>
                        <a:t>Topic</a:t>
                      </a:r>
                    </a:p>
                  </a:txBody>
                  <a:tcPr marL="86148" marR="86148" marT="43074" marB="43074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1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charset="0"/>
                          <a:cs typeface="Arial" charset="0"/>
                        </a:rPr>
                        <a:t>In</a:t>
                      </a:r>
                    </a:p>
                  </a:txBody>
                  <a:tcPr marL="86148" marR="86148" marT="43074" marB="4307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1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charset="0"/>
                          <a:cs typeface="Arial" charset="0"/>
                        </a:rPr>
                        <a:t>Out</a:t>
                      </a:r>
                    </a:p>
                  </a:txBody>
                  <a:tcPr marL="86148" marR="86148" marT="43074" marB="4307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4560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Setiap bagian non-software pada sistem</a:t>
                      </a:r>
                    </a:p>
                  </a:txBody>
                  <a:tcPr marL="86148" marR="86148" marT="43074" marB="43074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3000" b="1" i="0" u="none" strike="noStrike" cap="none" normalizeH="0" baseline="0">
                        <a:ln>
                          <a:noFill/>
                        </a:ln>
                        <a:solidFill>
                          <a:srgbClr val="00CC00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Arial" charset="0"/>
                        <a:cs typeface="Arial" charset="0"/>
                        <a:sym typeface="Symbol" pitchFamily="18" charset="2"/>
                      </a:endParaRPr>
                    </a:p>
                  </a:txBody>
                  <a:tcPr marL="86148" marR="86148" marT="43074" marB="4307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000" b="1" i="0" u="none" strike="noStrike" cap="none" normalizeH="0" baseline="0">
                          <a:ln>
                            <a:noFill/>
                          </a:ln>
                          <a:solidFill>
                            <a:srgbClr val="00CC0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charset="0"/>
                          <a:cs typeface="Arial" charset="0"/>
                          <a:sym typeface="Wingdings" pitchFamily="2" charset="2"/>
                        </a:rPr>
                        <a:t></a:t>
                      </a:r>
                    </a:p>
                  </a:txBody>
                  <a:tcPr marL="86148" marR="86148" marT="43074" marB="4307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4560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Catatan analisis statistik</a:t>
                      </a:r>
                    </a:p>
                  </a:txBody>
                  <a:tcPr marL="86148" marR="86148" marT="43074" marB="43074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000" b="1" i="0" u="none" strike="noStrike" cap="none" normalizeH="0" baseline="0">
                          <a:ln>
                            <a:noFill/>
                          </a:ln>
                          <a:solidFill>
                            <a:srgbClr val="00CC0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charset="0"/>
                          <a:cs typeface="Arial" charset="0"/>
                          <a:sym typeface="Wingdings" pitchFamily="2" charset="2"/>
                        </a:rPr>
                        <a:t></a:t>
                      </a:r>
                    </a:p>
                  </a:txBody>
                  <a:tcPr marL="86148" marR="86148" marT="43074" marB="4307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3000" b="1" i="0" u="none" strike="noStrike" cap="none" normalizeH="0" baseline="0">
                        <a:ln>
                          <a:noFill/>
                        </a:ln>
                        <a:solidFill>
                          <a:srgbClr val="00CC00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Arial" charset="0"/>
                        <a:cs typeface="Arial" charset="0"/>
                      </a:endParaRPr>
                    </a:p>
                  </a:txBody>
                  <a:tcPr marL="86148" marR="86148" marT="43074" marB="4307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4560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Interfacing dengan sistem credit card</a:t>
                      </a:r>
                    </a:p>
                  </a:txBody>
                  <a:tcPr marL="86148" marR="86148" marT="43074" marB="43074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000" b="1" i="0" u="none" strike="noStrike" cap="none" normalizeH="0" baseline="0">
                          <a:ln>
                            <a:noFill/>
                          </a:ln>
                          <a:solidFill>
                            <a:srgbClr val="00CC0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charset="0"/>
                          <a:cs typeface="Arial" charset="0"/>
                          <a:sym typeface="Wingdings" pitchFamily="2" charset="2"/>
                        </a:rPr>
                        <a:t></a:t>
                      </a:r>
                    </a:p>
                  </a:txBody>
                  <a:tcPr marL="86148" marR="86148" marT="43074" marB="4307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3000" b="1" i="0" u="none" strike="noStrike" cap="none" normalizeH="0" baseline="0">
                        <a:ln>
                          <a:noFill/>
                        </a:ln>
                        <a:solidFill>
                          <a:srgbClr val="00CC00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Arial" charset="0"/>
                        <a:cs typeface="Arial" charset="0"/>
                      </a:endParaRPr>
                    </a:p>
                  </a:txBody>
                  <a:tcPr marL="86148" marR="86148" marT="43074" marB="4307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4560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Proses pembersihan Database</a:t>
                      </a:r>
                    </a:p>
                  </a:txBody>
                  <a:tcPr marL="86148" marR="86148" marT="43074" marB="43074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000" b="1" i="0" u="none" strike="noStrike" cap="none" normalizeH="0" baseline="0">
                          <a:ln>
                            <a:noFill/>
                          </a:ln>
                          <a:solidFill>
                            <a:srgbClr val="00CC0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charset="0"/>
                          <a:cs typeface="Arial" charset="0"/>
                          <a:sym typeface="Wingdings" pitchFamily="2" charset="2"/>
                        </a:rPr>
                        <a:t></a:t>
                      </a:r>
                    </a:p>
                  </a:txBody>
                  <a:tcPr marL="86148" marR="86148" marT="43074" marB="4307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3000" b="1" i="0" u="none" strike="noStrike" cap="none" normalizeH="0" baseline="0">
                        <a:ln>
                          <a:noFill/>
                        </a:ln>
                        <a:solidFill>
                          <a:srgbClr val="00CC00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Arial" charset="0"/>
                        <a:cs typeface="Arial" charset="0"/>
                      </a:endParaRPr>
                    </a:p>
                  </a:txBody>
                  <a:tcPr marL="86148" marR="86148" marT="43074" marB="4307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4560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Backup catatan</a:t>
                      </a:r>
                    </a:p>
                  </a:txBody>
                  <a:tcPr marL="86148" marR="86148" marT="43074" marB="43074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3000" b="1" i="0" u="none" strike="noStrike" cap="none" normalizeH="0" baseline="0">
                        <a:ln>
                          <a:noFill/>
                        </a:ln>
                        <a:solidFill>
                          <a:srgbClr val="00CC00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Arial" charset="0"/>
                        <a:cs typeface="Arial" charset="0"/>
                      </a:endParaRPr>
                    </a:p>
                  </a:txBody>
                  <a:tcPr marL="86148" marR="86148" marT="43074" marB="4307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000" b="1" i="0" u="none" strike="noStrike" cap="none" normalizeH="0" baseline="0">
                          <a:ln>
                            <a:noFill/>
                          </a:ln>
                          <a:solidFill>
                            <a:srgbClr val="00CC0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charset="0"/>
                          <a:cs typeface="Arial" charset="0"/>
                          <a:sym typeface="Wingdings" pitchFamily="2" charset="2"/>
                        </a:rPr>
                        <a:t></a:t>
                      </a:r>
                    </a:p>
                  </a:txBody>
                  <a:tcPr marL="86148" marR="86148" marT="43074" marB="4307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9654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…</a:t>
                      </a:r>
                    </a:p>
                  </a:txBody>
                  <a:tcPr marL="86148" marR="86148" marT="43074" marB="43074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86148" marR="86148" marT="43074" marB="4307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86148" marR="86148" marT="43074" marB="4307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94549018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Apa yang Sudah Kita Lakukan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1905000"/>
          </a:xfrm>
        </p:spPr>
        <p:txBody>
          <a:bodyPr>
            <a:normAutofit/>
          </a:bodyPr>
          <a:lstStyle/>
          <a:p>
            <a:r>
              <a:rPr lang="en-US"/>
              <a:t>Jika semua aktor sudah ditentukan.</a:t>
            </a:r>
          </a:p>
          <a:p>
            <a:r>
              <a:rPr lang="en-US"/>
              <a:t>Jika setiap kebutuhan fungsi masing-masing memiliki satu use-case yang mengakomodirnya.</a:t>
            </a:r>
          </a:p>
          <a:p>
            <a:r>
              <a:rPr lang="en-US"/>
              <a:t>Suatu tabel matrix dapat membantu kita mengetahui sudah sejauh mana kita melakukannya:</a:t>
            </a:r>
          </a:p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4294967295"/>
          </p:nvPr>
        </p:nvSpPr>
        <p:spPr>
          <a:xfrm>
            <a:off x="0" y="6356350"/>
            <a:ext cx="2590800" cy="365125"/>
          </a:xfrm>
          <a:prstGeom prst="rect">
            <a:avLst/>
          </a:prstGeom>
        </p:spPr>
        <p:txBody>
          <a:bodyPr/>
          <a:lstStyle/>
          <a:p>
            <a:endParaRPr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294967295"/>
          </p:nvPr>
        </p:nvSpPr>
        <p:spPr>
          <a:xfrm>
            <a:off x="5791200" y="6356350"/>
            <a:ext cx="3352800" cy="365125"/>
          </a:xfrm>
          <a:prstGeom prst="rect">
            <a:avLst/>
          </a:prstGeom>
        </p:spPr>
        <p:txBody>
          <a:bodyPr/>
          <a:lstStyle/>
          <a:p>
            <a:endParaRPr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70104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56524A2-1DDE-4CC8-AD9C-EA4094C56FD8}" type="slidenum">
              <a:rPr smtClean="0"/>
              <a:pPr/>
              <a:t>55</a:t>
            </a:fld>
            <a:endParaRPr dirty="0"/>
          </a:p>
        </p:txBody>
      </p:sp>
      <p:grpSp>
        <p:nvGrpSpPr>
          <p:cNvPr id="12" name="Group 11"/>
          <p:cNvGrpSpPr/>
          <p:nvPr/>
        </p:nvGrpSpPr>
        <p:grpSpPr>
          <a:xfrm>
            <a:off x="989013" y="3505200"/>
            <a:ext cx="4975225" cy="2836307"/>
            <a:chOff x="989013" y="3287713"/>
            <a:chExt cx="4975225" cy="2836307"/>
          </a:xfrm>
        </p:grpSpPr>
        <p:graphicFrame>
          <p:nvGraphicFramePr>
            <p:cNvPr id="7" name="Group 4"/>
            <p:cNvGraphicFramePr>
              <a:graphicFrameLocks/>
            </p:cNvGraphicFramePr>
            <p:nvPr/>
          </p:nvGraphicFramePr>
          <p:xfrm>
            <a:off x="3086100" y="3287713"/>
            <a:ext cx="2878138" cy="2133600"/>
          </p:xfrm>
          <a:graphic>
            <a:graphicData uri="http://schemas.openxmlformats.org/drawingml/2006/table">
              <a:tbl>
                <a:tblPr rtl="1"/>
                <a:tblGrid>
                  <a:gridCol w="574675">
                    <a:extLst>
                      <a:ext uri="{9D8B030D-6E8A-4147-A177-3AD203B41FA5}">
                        <a16:colId xmlns:a16="http://schemas.microsoft.com/office/drawing/2014/main" val="20000"/>
                      </a:ext>
                    </a:extLst>
                  </a:gridCol>
                  <a:gridCol w="576263">
                    <a:extLst>
                      <a:ext uri="{9D8B030D-6E8A-4147-A177-3AD203B41FA5}">
                        <a16:colId xmlns:a16="http://schemas.microsoft.com/office/drawing/2014/main" val="20001"/>
                      </a:ext>
                    </a:extLst>
                  </a:gridCol>
                  <a:gridCol w="576262">
                    <a:extLst>
                      <a:ext uri="{9D8B030D-6E8A-4147-A177-3AD203B41FA5}">
                        <a16:colId xmlns:a16="http://schemas.microsoft.com/office/drawing/2014/main" val="20002"/>
                      </a:ext>
                    </a:extLst>
                  </a:gridCol>
                  <a:gridCol w="576263">
                    <a:extLst>
                      <a:ext uri="{9D8B030D-6E8A-4147-A177-3AD203B41FA5}">
                        <a16:colId xmlns:a16="http://schemas.microsoft.com/office/drawing/2014/main" val="20003"/>
                      </a:ext>
                    </a:extLst>
                  </a:gridCol>
                  <a:gridCol w="574675">
                    <a:extLst>
                      <a:ext uri="{9D8B030D-6E8A-4147-A177-3AD203B41FA5}">
                        <a16:colId xmlns:a16="http://schemas.microsoft.com/office/drawing/2014/main" val="20004"/>
                      </a:ext>
                    </a:extLst>
                  </a:gridCol>
                </a:tblGrid>
                <a:tr h="390525">
                  <a:tc>
                    <a:txBody>
                      <a:bodyPr/>
                      <a:lstStyle/>
                      <a:p>
                        <a:pPr marL="0" marR="0" lvl="0" indent="0" algn="ctr" defTabSz="914400" rtl="0" eaLnBrk="1" fontAlgn="base" latinLnBrk="0" hangingPunct="1">
                          <a:lnSpc>
                            <a:spcPct val="100000"/>
                          </a:lnSpc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lrTx/>
                          <a:buSzTx/>
                          <a:buFontTx/>
                          <a:buNone/>
                          <a:tabLst/>
                        </a:pPr>
                        <a:endParaRPr kumimoji="0" lang="en-US" sz="2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endParaRPr>
                      </a:p>
                    </a:txBody>
                    <a:tcPr horzOverflow="overflow">
                      <a:lnL w="28575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28575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>
                        <a:noFill/>
                      </a:lnTlToBr>
                      <a:lnBlToTr>
                        <a:noFill/>
                      </a:lnBlToTr>
                      <a:noFill/>
                    </a:tcPr>
                  </a:tc>
                  <a:tc>
                    <a:txBody>
                      <a:bodyPr/>
                      <a:lstStyle/>
                      <a:p>
                        <a:pPr marL="0" marR="0" lvl="0" indent="0" algn="ctr" defTabSz="914400" rtl="0" eaLnBrk="1" fontAlgn="base" latinLnBrk="0" hangingPunct="1">
                          <a:lnSpc>
                            <a:spcPct val="100000"/>
                          </a:lnSpc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lrTx/>
                          <a:buSzTx/>
                          <a:buFontTx/>
                          <a:buNone/>
                          <a:tabLst/>
                        </a:pPr>
                        <a:endParaRPr kumimoji="0" lang="en-US" sz="2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endParaRPr>
                      </a:p>
                    </a:txBody>
                    <a:tcPr horzOverflow="overflow">
                      <a:lnL w="1270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28575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>
                        <a:noFill/>
                      </a:lnTlToBr>
                      <a:lnBlToTr>
                        <a:noFill/>
                      </a:lnBlToTr>
                      <a:noFill/>
                    </a:tcPr>
                  </a:tc>
                  <a:tc>
                    <a:txBody>
                      <a:bodyPr/>
                      <a:lstStyle/>
                      <a:p>
                        <a:pPr marL="0" marR="0" lvl="0" indent="0" algn="ctr" defTabSz="914400" rtl="0" eaLnBrk="1" fontAlgn="base" latinLnBrk="0" hangingPunct="1">
                          <a:lnSpc>
                            <a:spcPct val="100000"/>
                          </a:lnSpc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lrTx/>
                          <a:buSzTx/>
                          <a:buFontTx/>
                          <a:buNone/>
                          <a:tabLst/>
                        </a:pPr>
                        <a:r>
                          <a:rPr kumimoji="0" lang="en-US" sz="2200" b="0" i="0" u="none" strike="noStrike" cap="none" normalizeH="0" baseline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Arial" charset="0"/>
                            <a:cs typeface="Arial" charset="0"/>
                            <a:sym typeface="Wingdings" pitchFamily="2" charset="2"/>
                          </a:rPr>
                          <a:t></a:t>
                        </a:r>
                      </a:p>
                    </a:txBody>
                    <a:tcPr horzOverflow="overflow">
                      <a:lnL w="1270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28575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>
                        <a:noFill/>
                      </a:lnTlToBr>
                      <a:lnBlToTr>
                        <a:noFill/>
                      </a:lnBlToTr>
                      <a:noFill/>
                    </a:tcPr>
                  </a:tc>
                  <a:tc>
                    <a:txBody>
                      <a:bodyPr/>
                      <a:lstStyle/>
                      <a:p>
                        <a:pPr marL="0" marR="0" lvl="0" indent="0" algn="ctr" defTabSz="914400" rtl="0" eaLnBrk="1" fontAlgn="base" latinLnBrk="0" hangingPunct="1">
                          <a:lnSpc>
                            <a:spcPct val="100000"/>
                          </a:lnSpc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lrTx/>
                          <a:buSzTx/>
                          <a:buFontTx/>
                          <a:buNone/>
                          <a:tabLst/>
                        </a:pPr>
                        <a:endParaRPr kumimoji="0" lang="en-US" sz="2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endParaRPr>
                      </a:p>
                    </a:txBody>
                    <a:tcPr horzOverflow="overflow">
                      <a:lnL w="1270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28575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>
                        <a:noFill/>
                      </a:lnTlToBr>
                      <a:lnBlToTr>
                        <a:noFill/>
                      </a:lnBlToTr>
                      <a:noFill/>
                    </a:tcPr>
                  </a:tc>
                  <a:tc>
                    <a:txBody>
                      <a:bodyPr/>
                      <a:lstStyle/>
                      <a:p>
                        <a:pPr marL="0" marR="0" lvl="0" indent="0" algn="ctr" defTabSz="914400" rtl="0" eaLnBrk="1" fontAlgn="base" latinLnBrk="0" hangingPunct="1">
                          <a:lnSpc>
                            <a:spcPct val="100000"/>
                          </a:lnSpc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lrTx/>
                          <a:buSzTx/>
                          <a:buFontTx/>
                          <a:buNone/>
                          <a:tabLst/>
                        </a:pPr>
                        <a:r>
                          <a:rPr kumimoji="0" lang="en-US" sz="2200" b="0" i="0" u="none" strike="noStrike" cap="none" normalizeH="0" baseline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Arial" charset="0"/>
                            <a:cs typeface="Arial" charset="0"/>
                            <a:sym typeface="Wingdings" pitchFamily="2" charset="2"/>
                          </a:rPr>
                          <a:t></a:t>
                        </a:r>
                      </a:p>
                    </a:txBody>
                    <a:tcPr horzOverflow="overflow">
                      <a:lnL w="1270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28575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28575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>
                        <a:noFill/>
                      </a:lnTlToBr>
                      <a:lnBlToTr>
                        <a:noFill/>
                      </a:lnBlToTr>
                      <a:noFill/>
                    </a:tcPr>
                  </a:tc>
                  <a:extLst>
                    <a:ext uri="{0D108BD9-81ED-4DB2-BD59-A6C34878D82A}">
                      <a16:rowId xmlns:a16="http://schemas.microsoft.com/office/drawing/2014/main" val="10000"/>
                    </a:ext>
                  </a:extLst>
                </a:tr>
                <a:tr h="388938">
                  <a:tc>
                    <a:txBody>
                      <a:bodyPr/>
                      <a:lstStyle/>
                      <a:p>
                        <a:pPr marL="0" marR="0" lvl="0" indent="0" algn="ctr" defTabSz="914400" rtl="0" eaLnBrk="1" fontAlgn="base" latinLnBrk="0" hangingPunct="1">
                          <a:lnSpc>
                            <a:spcPct val="100000"/>
                          </a:lnSpc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lrTx/>
                          <a:buSzTx/>
                          <a:buFontTx/>
                          <a:buNone/>
                          <a:tabLst/>
                        </a:pPr>
                        <a:r>
                          <a:rPr kumimoji="0" lang="en-US" sz="2200" b="0" i="0" u="none" strike="noStrike" cap="none" normalizeH="0" baseline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Arial" charset="0"/>
                            <a:cs typeface="Arial" charset="0"/>
                            <a:sym typeface="Wingdings" pitchFamily="2" charset="2"/>
                          </a:rPr>
                          <a:t></a:t>
                        </a:r>
                      </a:p>
                    </a:txBody>
                    <a:tcPr horzOverflow="overflow">
                      <a:lnL w="28575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>
                        <a:noFill/>
                      </a:lnTlToBr>
                      <a:lnBlToTr>
                        <a:noFill/>
                      </a:lnBlToTr>
                      <a:noFill/>
                    </a:tcPr>
                  </a:tc>
                  <a:tc>
                    <a:txBody>
                      <a:bodyPr/>
                      <a:lstStyle/>
                      <a:p>
                        <a:pPr marL="0" marR="0" lvl="0" indent="0" algn="ctr" defTabSz="914400" rtl="0" eaLnBrk="1" fontAlgn="base" latinLnBrk="0" hangingPunct="1">
                          <a:lnSpc>
                            <a:spcPct val="100000"/>
                          </a:lnSpc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lrTx/>
                          <a:buSzTx/>
                          <a:buFontTx/>
                          <a:buNone/>
                          <a:tabLst/>
                        </a:pPr>
                        <a:endParaRPr kumimoji="0" lang="en-US" sz="2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endParaRPr>
                      </a:p>
                    </a:txBody>
                    <a:tcPr horzOverflow="overflow">
                      <a:lnL w="1270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>
                        <a:noFill/>
                      </a:lnTlToBr>
                      <a:lnBlToTr>
                        <a:noFill/>
                      </a:lnBlToTr>
                      <a:noFill/>
                    </a:tcPr>
                  </a:tc>
                  <a:tc>
                    <a:txBody>
                      <a:bodyPr/>
                      <a:lstStyle/>
                      <a:p>
                        <a:pPr marL="0" marR="0" lvl="0" indent="0" algn="ctr" defTabSz="914400" rtl="0" eaLnBrk="1" fontAlgn="base" latinLnBrk="0" hangingPunct="1">
                          <a:lnSpc>
                            <a:spcPct val="100000"/>
                          </a:lnSpc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lrTx/>
                          <a:buSzTx/>
                          <a:buFontTx/>
                          <a:buNone/>
                          <a:tabLst/>
                        </a:pPr>
                        <a:endParaRPr kumimoji="0" lang="en-US" sz="2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endParaRPr>
                      </a:p>
                    </a:txBody>
                    <a:tcPr horzOverflow="overflow">
                      <a:lnL w="1270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>
                        <a:noFill/>
                      </a:lnTlToBr>
                      <a:lnBlToTr>
                        <a:noFill/>
                      </a:lnBlToTr>
                      <a:noFill/>
                    </a:tcPr>
                  </a:tc>
                  <a:tc>
                    <a:txBody>
                      <a:bodyPr/>
                      <a:lstStyle/>
                      <a:p>
                        <a:pPr marL="0" marR="0" lvl="0" indent="0" algn="ctr" defTabSz="914400" rtl="0" eaLnBrk="1" fontAlgn="base" latinLnBrk="0" hangingPunct="1">
                          <a:lnSpc>
                            <a:spcPct val="100000"/>
                          </a:lnSpc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lrTx/>
                          <a:buSzTx/>
                          <a:buFontTx/>
                          <a:buNone/>
                          <a:tabLst/>
                        </a:pPr>
                        <a:r>
                          <a:rPr kumimoji="0" lang="en-US" sz="2200" b="0" i="0" u="none" strike="noStrike" cap="none" normalizeH="0" baseline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Arial" charset="0"/>
                            <a:cs typeface="Arial" charset="0"/>
                            <a:sym typeface="Wingdings" pitchFamily="2" charset="2"/>
                          </a:rPr>
                          <a:t></a:t>
                        </a:r>
                      </a:p>
                    </a:txBody>
                    <a:tcPr horzOverflow="overflow">
                      <a:lnL w="1270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>
                        <a:noFill/>
                      </a:lnTlToBr>
                      <a:lnBlToTr>
                        <a:noFill/>
                      </a:lnBlToTr>
                      <a:noFill/>
                    </a:tcPr>
                  </a:tc>
                  <a:tc>
                    <a:txBody>
                      <a:bodyPr/>
                      <a:lstStyle/>
                      <a:p>
                        <a:pPr marL="0" marR="0" lvl="0" indent="0" algn="ctr" defTabSz="914400" rtl="0" eaLnBrk="1" fontAlgn="base" latinLnBrk="0" hangingPunct="1">
                          <a:lnSpc>
                            <a:spcPct val="100000"/>
                          </a:lnSpc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lrTx/>
                          <a:buSzTx/>
                          <a:buFontTx/>
                          <a:buNone/>
                          <a:tabLst/>
                        </a:pPr>
                        <a:endParaRPr kumimoji="0" lang="en-US" sz="2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endParaRPr>
                      </a:p>
                    </a:txBody>
                    <a:tcPr horzOverflow="overflow">
                      <a:lnL w="1270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28575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>
                        <a:noFill/>
                      </a:lnTlToBr>
                      <a:lnBlToTr>
                        <a:noFill/>
                      </a:lnBlToTr>
                      <a:noFill/>
                    </a:tcPr>
                  </a:tc>
                  <a:extLst>
                    <a:ext uri="{0D108BD9-81ED-4DB2-BD59-A6C34878D82A}">
                      <a16:rowId xmlns:a16="http://schemas.microsoft.com/office/drawing/2014/main" val="10001"/>
                    </a:ext>
                  </a:extLst>
                </a:tr>
                <a:tr h="390525">
                  <a:tc>
                    <a:txBody>
                      <a:bodyPr/>
                      <a:lstStyle/>
                      <a:p>
                        <a:pPr marL="0" marR="0" lvl="0" indent="0" algn="ctr" defTabSz="914400" rtl="0" eaLnBrk="1" fontAlgn="base" latinLnBrk="0" hangingPunct="1">
                          <a:lnSpc>
                            <a:spcPct val="100000"/>
                          </a:lnSpc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lrTx/>
                          <a:buSzTx/>
                          <a:buFontTx/>
                          <a:buNone/>
                          <a:tabLst/>
                        </a:pPr>
                        <a:endParaRPr kumimoji="0" lang="en-US" sz="2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endParaRPr>
                      </a:p>
                    </a:txBody>
                    <a:tcPr horzOverflow="overflow">
                      <a:lnL w="28575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>
                        <a:noFill/>
                      </a:lnTlToBr>
                      <a:lnBlToTr>
                        <a:noFill/>
                      </a:lnBlToTr>
                      <a:noFill/>
                    </a:tcPr>
                  </a:tc>
                  <a:tc>
                    <a:txBody>
                      <a:bodyPr/>
                      <a:lstStyle/>
                      <a:p>
                        <a:pPr marL="0" marR="0" lvl="0" indent="0" algn="ctr" defTabSz="914400" rtl="0" eaLnBrk="1" fontAlgn="base" latinLnBrk="0" hangingPunct="1">
                          <a:lnSpc>
                            <a:spcPct val="100000"/>
                          </a:lnSpc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lrTx/>
                          <a:buSzTx/>
                          <a:buFontTx/>
                          <a:buNone/>
                          <a:tabLst/>
                        </a:pPr>
                        <a:endParaRPr kumimoji="0" lang="en-US" sz="2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endParaRPr>
                      </a:p>
                    </a:txBody>
                    <a:tcPr horzOverflow="overflow">
                      <a:lnL w="1270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>
                        <a:noFill/>
                      </a:lnTlToBr>
                      <a:lnBlToTr>
                        <a:noFill/>
                      </a:lnBlToTr>
                      <a:noFill/>
                    </a:tcPr>
                  </a:tc>
                  <a:tc>
                    <a:txBody>
                      <a:bodyPr/>
                      <a:lstStyle/>
                      <a:p>
                        <a:pPr marL="0" marR="0" lvl="0" indent="0" algn="ctr" defTabSz="914400" rtl="0" eaLnBrk="1" fontAlgn="base" latinLnBrk="0" hangingPunct="1">
                          <a:lnSpc>
                            <a:spcPct val="100000"/>
                          </a:lnSpc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lrTx/>
                          <a:buSzTx/>
                          <a:buFontTx/>
                          <a:buNone/>
                          <a:tabLst/>
                        </a:pPr>
                        <a:endParaRPr kumimoji="0" lang="en-US" sz="2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endParaRPr>
                      </a:p>
                    </a:txBody>
                    <a:tcPr horzOverflow="overflow">
                      <a:lnL w="1270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>
                        <a:noFill/>
                      </a:lnTlToBr>
                      <a:lnBlToTr>
                        <a:noFill/>
                      </a:lnBlToTr>
                      <a:noFill/>
                    </a:tcPr>
                  </a:tc>
                  <a:tc>
                    <a:txBody>
                      <a:bodyPr/>
                      <a:lstStyle/>
                      <a:p>
                        <a:pPr marL="0" marR="0" lvl="0" indent="0" algn="ctr" defTabSz="914400" rtl="0" eaLnBrk="1" fontAlgn="base" latinLnBrk="0" hangingPunct="1">
                          <a:lnSpc>
                            <a:spcPct val="100000"/>
                          </a:lnSpc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lrTx/>
                          <a:buSzTx/>
                          <a:buFontTx/>
                          <a:buNone/>
                          <a:tabLst/>
                        </a:pPr>
                        <a:r>
                          <a:rPr kumimoji="0" lang="en-US" sz="2200" b="0" i="0" u="none" strike="noStrike" cap="none" normalizeH="0" baseline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Arial" charset="0"/>
                            <a:cs typeface="Arial" charset="0"/>
                            <a:sym typeface="Wingdings" pitchFamily="2" charset="2"/>
                          </a:rPr>
                          <a:t></a:t>
                        </a:r>
                      </a:p>
                    </a:txBody>
                    <a:tcPr horzOverflow="overflow">
                      <a:lnL w="1270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>
                        <a:noFill/>
                      </a:lnTlToBr>
                      <a:lnBlToTr>
                        <a:noFill/>
                      </a:lnBlToTr>
                      <a:noFill/>
                    </a:tcPr>
                  </a:tc>
                  <a:tc>
                    <a:txBody>
                      <a:bodyPr/>
                      <a:lstStyle/>
                      <a:p>
                        <a:pPr marL="0" marR="0" lvl="0" indent="0" algn="ctr" defTabSz="914400" rtl="0" eaLnBrk="1" fontAlgn="base" latinLnBrk="0" hangingPunct="1">
                          <a:lnSpc>
                            <a:spcPct val="100000"/>
                          </a:lnSpc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lrTx/>
                          <a:buSzTx/>
                          <a:buFontTx/>
                          <a:buNone/>
                          <a:tabLst/>
                        </a:pPr>
                        <a:endParaRPr kumimoji="0" lang="en-US" sz="2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endParaRPr>
                      </a:p>
                    </a:txBody>
                    <a:tcPr horzOverflow="overflow">
                      <a:lnL w="1270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28575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>
                        <a:noFill/>
                      </a:lnTlToBr>
                      <a:lnBlToTr>
                        <a:noFill/>
                      </a:lnBlToTr>
                      <a:noFill/>
                    </a:tcPr>
                  </a:tc>
                  <a:extLst>
                    <a:ext uri="{0D108BD9-81ED-4DB2-BD59-A6C34878D82A}">
                      <a16:rowId xmlns:a16="http://schemas.microsoft.com/office/drawing/2014/main" val="10002"/>
                    </a:ext>
                  </a:extLst>
                </a:tr>
                <a:tr h="388938">
                  <a:tc>
                    <a:txBody>
                      <a:bodyPr/>
                      <a:lstStyle/>
                      <a:p>
                        <a:pPr marL="0" marR="0" lvl="0" indent="0" algn="ctr" defTabSz="914400" rtl="0" eaLnBrk="1" fontAlgn="base" latinLnBrk="0" hangingPunct="1">
                          <a:lnSpc>
                            <a:spcPct val="100000"/>
                          </a:lnSpc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lrTx/>
                          <a:buSzTx/>
                          <a:buFontTx/>
                          <a:buNone/>
                          <a:tabLst/>
                        </a:pPr>
                        <a:endParaRPr kumimoji="0" lang="en-US" sz="2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endParaRPr>
                      </a:p>
                    </a:txBody>
                    <a:tcPr horzOverflow="overflow">
                      <a:lnL w="28575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>
                        <a:noFill/>
                      </a:lnTlToBr>
                      <a:lnBlToTr>
                        <a:noFill/>
                      </a:lnBlToTr>
                      <a:noFill/>
                    </a:tcPr>
                  </a:tc>
                  <a:tc>
                    <a:txBody>
                      <a:bodyPr/>
                      <a:lstStyle/>
                      <a:p>
                        <a:pPr marL="0" marR="0" lvl="0" indent="0" algn="ctr" defTabSz="914400" rtl="0" eaLnBrk="1" fontAlgn="base" latinLnBrk="0" hangingPunct="1">
                          <a:lnSpc>
                            <a:spcPct val="100000"/>
                          </a:lnSpc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lrTx/>
                          <a:buSzTx/>
                          <a:buFontTx/>
                          <a:buNone/>
                          <a:tabLst/>
                        </a:pPr>
                        <a:endParaRPr kumimoji="0" lang="en-US" sz="2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endParaRPr>
                      </a:p>
                    </a:txBody>
                    <a:tcPr horzOverflow="overflow">
                      <a:lnL w="1270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>
                        <a:noFill/>
                      </a:lnTlToBr>
                      <a:lnBlToTr>
                        <a:noFill/>
                      </a:lnBlToTr>
                      <a:noFill/>
                    </a:tcPr>
                  </a:tc>
                  <a:tc>
                    <a:txBody>
                      <a:bodyPr/>
                      <a:lstStyle/>
                      <a:p>
                        <a:pPr marL="0" marR="0" lvl="0" indent="0" algn="ctr" defTabSz="914400" rtl="0" eaLnBrk="1" fontAlgn="base" latinLnBrk="0" hangingPunct="1">
                          <a:lnSpc>
                            <a:spcPct val="100000"/>
                          </a:lnSpc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lrTx/>
                          <a:buSzTx/>
                          <a:buFontTx/>
                          <a:buNone/>
                          <a:tabLst/>
                        </a:pPr>
                        <a:r>
                          <a:rPr kumimoji="0" lang="en-US" sz="2200" b="0" i="0" u="none" strike="noStrike" cap="none" normalizeH="0" baseline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Arial" charset="0"/>
                            <a:cs typeface="Arial" charset="0"/>
                            <a:sym typeface="Wingdings" pitchFamily="2" charset="2"/>
                          </a:rPr>
                          <a:t></a:t>
                        </a:r>
                      </a:p>
                    </a:txBody>
                    <a:tcPr horzOverflow="overflow">
                      <a:lnL w="1270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>
                        <a:noFill/>
                      </a:lnTlToBr>
                      <a:lnBlToTr>
                        <a:noFill/>
                      </a:lnBlToTr>
                      <a:noFill/>
                    </a:tcPr>
                  </a:tc>
                  <a:tc>
                    <a:txBody>
                      <a:bodyPr/>
                      <a:lstStyle/>
                      <a:p>
                        <a:pPr marL="0" marR="0" lvl="0" indent="0" algn="ctr" defTabSz="914400" rtl="0" eaLnBrk="1" fontAlgn="base" latinLnBrk="0" hangingPunct="1">
                          <a:lnSpc>
                            <a:spcPct val="100000"/>
                          </a:lnSpc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lrTx/>
                          <a:buSzTx/>
                          <a:buFontTx/>
                          <a:buNone/>
                          <a:tabLst/>
                        </a:pPr>
                        <a:r>
                          <a:rPr kumimoji="0" lang="en-US" sz="2200" b="0" i="0" u="none" strike="noStrike" cap="none" normalizeH="0" baseline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Arial" charset="0"/>
                            <a:cs typeface="Arial" charset="0"/>
                            <a:sym typeface="Wingdings" pitchFamily="2" charset="2"/>
                          </a:rPr>
                          <a:t></a:t>
                        </a:r>
                      </a:p>
                    </a:txBody>
                    <a:tcPr horzOverflow="overflow">
                      <a:lnL w="1270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>
                        <a:noFill/>
                      </a:lnTlToBr>
                      <a:lnBlToTr>
                        <a:noFill/>
                      </a:lnBlToTr>
                      <a:noFill/>
                    </a:tcPr>
                  </a:tc>
                  <a:tc>
                    <a:txBody>
                      <a:bodyPr/>
                      <a:lstStyle/>
                      <a:p>
                        <a:pPr marL="0" marR="0" lvl="0" indent="0" algn="ctr" defTabSz="914400" rtl="0" eaLnBrk="1" fontAlgn="base" latinLnBrk="0" hangingPunct="1">
                          <a:lnSpc>
                            <a:spcPct val="100000"/>
                          </a:lnSpc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lrTx/>
                          <a:buSzTx/>
                          <a:buFontTx/>
                          <a:buNone/>
                          <a:tabLst/>
                        </a:pPr>
                        <a:endParaRPr kumimoji="0" lang="en-US" sz="2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endParaRPr>
                      </a:p>
                    </a:txBody>
                    <a:tcPr horzOverflow="overflow">
                      <a:lnL w="1270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28575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>
                        <a:noFill/>
                      </a:lnTlToBr>
                      <a:lnBlToTr>
                        <a:noFill/>
                      </a:lnBlToTr>
                      <a:noFill/>
                    </a:tcPr>
                  </a:tc>
                  <a:extLst>
                    <a:ext uri="{0D108BD9-81ED-4DB2-BD59-A6C34878D82A}">
                      <a16:rowId xmlns:a16="http://schemas.microsoft.com/office/drawing/2014/main" val="10003"/>
                    </a:ext>
                  </a:extLst>
                </a:tr>
                <a:tr h="390525">
                  <a:tc>
                    <a:txBody>
                      <a:bodyPr/>
                      <a:lstStyle/>
                      <a:p>
                        <a:pPr marL="0" marR="0" lvl="0" indent="0" algn="ctr" defTabSz="914400" rtl="0" eaLnBrk="1" fontAlgn="base" latinLnBrk="0" hangingPunct="1">
                          <a:lnSpc>
                            <a:spcPct val="100000"/>
                          </a:lnSpc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lrTx/>
                          <a:buSzTx/>
                          <a:buFontTx/>
                          <a:buNone/>
                          <a:tabLst/>
                        </a:pPr>
                        <a:endParaRPr kumimoji="0" lang="en-US" sz="2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endParaRPr>
                      </a:p>
                    </a:txBody>
                    <a:tcPr horzOverflow="overflow">
                      <a:lnL w="28575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28575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>
                        <a:noFill/>
                      </a:lnTlToBr>
                      <a:lnBlToTr>
                        <a:noFill/>
                      </a:lnBlToTr>
                      <a:noFill/>
                    </a:tcPr>
                  </a:tc>
                  <a:tc>
                    <a:txBody>
                      <a:bodyPr/>
                      <a:lstStyle/>
                      <a:p>
                        <a:pPr marL="0" marR="0" lvl="0" indent="0" algn="ctr" defTabSz="914400" rtl="0" eaLnBrk="1" fontAlgn="base" latinLnBrk="0" hangingPunct="1">
                          <a:lnSpc>
                            <a:spcPct val="100000"/>
                          </a:lnSpc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lrTx/>
                          <a:buSzTx/>
                          <a:buFontTx/>
                          <a:buNone/>
                          <a:tabLst/>
                        </a:pPr>
                        <a:r>
                          <a:rPr kumimoji="0" lang="en-US" sz="2200" b="0" i="0" u="none" strike="noStrike" cap="none" normalizeH="0" baseline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Arial" charset="0"/>
                            <a:cs typeface="Arial" charset="0"/>
                            <a:sym typeface="Wingdings" pitchFamily="2" charset="2"/>
                          </a:rPr>
                          <a:t></a:t>
                        </a:r>
                      </a:p>
                    </a:txBody>
                    <a:tcPr horzOverflow="overflow">
                      <a:lnL w="1270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28575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>
                        <a:noFill/>
                      </a:lnTlToBr>
                      <a:lnBlToTr>
                        <a:noFill/>
                      </a:lnBlToTr>
                      <a:noFill/>
                    </a:tcPr>
                  </a:tc>
                  <a:tc>
                    <a:txBody>
                      <a:bodyPr/>
                      <a:lstStyle/>
                      <a:p>
                        <a:pPr marL="0" marR="0" lvl="0" indent="0" algn="ctr" defTabSz="914400" rtl="0" eaLnBrk="1" fontAlgn="base" latinLnBrk="0" hangingPunct="1">
                          <a:lnSpc>
                            <a:spcPct val="100000"/>
                          </a:lnSpc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lrTx/>
                          <a:buSzTx/>
                          <a:buFontTx/>
                          <a:buNone/>
                          <a:tabLst/>
                        </a:pPr>
                        <a:endParaRPr kumimoji="0" lang="en-US" sz="2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endParaRPr>
                      </a:p>
                    </a:txBody>
                    <a:tcPr horzOverflow="overflow">
                      <a:lnL w="1270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28575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>
                        <a:noFill/>
                      </a:lnTlToBr>
                      <a:lnBlToTr>
                        <a:noFill/>
                      </a:lnBlToTr>
                      <a:noFill/>
                    </a:tcPr>
                  </a:tc>
                  <a:tc>
                    <a:txBody>
                      <a:bodyPr/>
                      <a:lstStyle/>
                      <a:p>
                        <a:pPr marL="0" marR="0" lvl="0" indent="0" algn="ctr" defTabSz="914400" rtl="0" eaLnBrk="1" fontAlgn="base" latinLnBrk="0" hangingPunct="1">
                          <a:lnSpc>
                            <a:spcPct val="100000"/>
                          </a:lnSpc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lrTx/>
                          <a:buSzTx/>
                          <a:buFontTx/>
                          <a:buNone/>
                          <a:tabLst/>
                        </a:pPr>
                        <a:endParaRPr kumimoji="0" lang="en-US" sz="2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endParaRPr>
                      </a:p>
                    </a:txBody>
                    <a:tcPr horzOverflow="overflow">
                      <a:lnL w="1270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28575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>
                        <a:noFill/>
                      </a:lnTlToBr>
                      <a:lnBlToTr>
                        <a:noFill/>
                      </a:lnBlToTr>
                      <a:noFill/>
                    </a:tcPr>
                  </a:tc>
                  <a:tc>
                    <a:txBody>
                      <a:bodyPr/>
                      <a:lstStyle/>
                      <a:p>
                        <a:pPr marL="0" marR="0" lvl="0" indent="0" algn="ctr" defTabSz="914400" rtl="0" eaLnBrk="1" fontAlgn="base" latinLnBrk="0" hangingPunct="1">
                          <a:lnSpc>
                            <a:spcPct val="100000"/>
                          </a:lnSpc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lrTx/>
                          <a:buSzTx/>
                          <a:buFontTx/>
                          <a:buNone/>
                          <a:tabLst/>
                        </a:pPr>
                        <a:endParaRPr kumimoji="0" lang="en-US" sz="2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endParaRPr>
                      </a:p>
                    </a:txBody>
                    <a:tcPr horzOverflow="overflow">
                      <a:lnL w="1270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28575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28575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>
                        <a:noFill/>
                      </a:lnTlToBr>
                      <a:lnBlToTr>
                        <a:noFill/>
                      </a:lnBlToTr>
                      <a:noFill/>
                    </a:tcPr>
                  </a:tc>
                  <a:extLst>
                    <a:ext uri="{0D108BD9-81ED-4DB2-BD59-A6C34878D82A}">
                      <a16:rowId xmlns:a16="http://schemas.microsoft.com/office/drawing/2014/main" val="10004"/>
                    </a:ext>
                  </a:extLst>
                </a:tr>
              </a:tbl>
            </a:graphicData>
          </a:graphic>
        </p:graphicFrame>
        <p:sp>
          <p:nvSpPr>
            <p:cNvPr id="8" name="AutoShape 42"/>
            <p:cNvSpPr>
              <a:spLocks/>
            </p:cNvSpPr>
            <p:nvPr/>
          </p:nvSpPr>
          <p:spPr bwMode="auto">
            <a:xfrm>
              <a:off x="2524125" y="3355975"/>
              <a:ext cx="274638" cy="1884363"/>
            </a:xfrm>
            <a:prstGeom prst="leftBrace">
              <a:avLst>
                <a:gd name="adj1" fmla="val 57177"/>
                <a:gd name="adj2" fmla="val 50000"/>
              </a:avLst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99CC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rtl="1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9" name="Text Box 43"/>
            <p:cNvSpPr txBox="1">
              <a:spLocks noChangeArrowheads="1"/>
            </p:cNvSpPr>
            <p:nvPr/>
          </p:nvSpPr>
          <p:spPr bwMode="auto">
            <a:xfrm>
              <a:off x="989013" y="4100513"/>
              <a:ext cx="1470025" cy="3968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99CC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 rtl="1"/>
              <a:r>
                <a:rPr lang="en-US" b="1">
                  <a:solidFill>
                    <a:prstClr val="black"/>
                  </a:solidFill>
                </a:rPr>
                <a:t>Use Cases</a:t>
              </a:r>
            </a:p>
          </p:txBody>
        </p:sp>
        <p:sp>
          <p:nvSpPr>
            <p:cNvPr id="10" name="AutoShape 44"/>
            <p:cNvSpPr>
              <a:spLocks/>
            </p:cNvSpPr>
            <p:nvPr/>
          </p:nvSpPr>
          <p:spPr bwMode="auto">
            <a:xfrm rot="16200000">
              <a:off x="4369594" y="4229894"/>
              <a:ext cx="273050" cy="2811462"/>
            </a:xfrm>
            <a:prstGeom prst="leftBrace">
              <a:avLst>
                <a:gd name="adj1" fmla="val 85804"/>
                <a:gd name="adj2" fmla="val 50000"/>
              </a:avLst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99CC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 wrap="none" anchor="ctr"/>
            <a:lstStyle/>
            <a:p>
              <a:pPr algn="ctr" rtl="1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1" name="Text Box 45"/>
            <p:cNvSpPr txBox="1">
              <a:spLocks noChangeArrowheads="1"/>
            </p:cNvSpPr>
            <p:nvPr/>
          </p:nvSpPr>
          <p:spPr bwMode="auto">
            <a:xfrm>
              <a:off x="3673680" y="5754688"/>
              <a:ext cx="1572803" cy="36933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99CC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 rtl="1"/>
              <a:r>
                <a:rPr lang="en-US" b="1">
                  <a:solidFill>
                    <a:prstClr val="black"/>
                  </a:solidFill>
                </a:rPr>
                <a:t>Requirements</a:t>
              </a:r>
            </a:p>
          </p:txBody>
        </p:sp>
      </p:grpSp>
      <p:sp>
        <p:nvSpPr>
          <p:cNvPr id="13" name="Line Callout 1 12"/>
          <p:cNvSpPr/>
          <p:nvPr/>
        </p:nvSpPr>
        <p:spPr>
          <a:xfrm>
            <a:off x="6858000" y="4572000"/>
            <a:ext cx="1752600" cy="1438275"/>
          </a:xfrm>
          <a:prstGeom prst="borderCallout1">
            <a:avLst>
              <a:gd name="adj1" fmla="val 83017"/>
              <a:gd name="adj2" fmla="val -4751"/>
              <a:gd name="adj3" fmla="val 111761"/>
              <a:gd name="adj4" fmla="val -95461"/>
            </a:avLst>
          </a:prstGeom>
          <a:ln>
            <a:headEnd type="none" w="med" len="med"/>
            <a:tailEnd type="arrow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/>
              <a:t>actors,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/>
              <a:t>triggers,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/>
              <a:t>pre-conditions,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/>
              <a:t>post-conditions,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/>
              <a:t>success scenario,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/>
              <a:t>alternative flows.</a:t>
            </a:r>
          </a:p>
        </p:txBody>
      </p:sp>
      <p:sp>
        <p:nvSpPr>
          <p:cNvPr id="14" name="Line Callout 1 13"/>
          <p:cNvSpPr/>
          <p:nvPr/>
        </p:nvSpPr>
        <p:spPr>
          <a:xfrm>
            <a:off x="530980" y="5297490"/>
            <a:ext cx="1752600" cy="569910"/>
          </a:xfrm>
          <a:prstGeom prst="borderCallout1">
            <a:avLst>
              <a:gd name="adj1" fmla="val -17561"/>
              <a:gd name="adj2" fmla="val 28734"/>
              <a:gd name="adj3" fmla="val -103764"/>
              <a:gd name="adj4" fmla="val 61061"/>
            </a:avLst>
          </a:prstGeom>
          <a:ln>
            <a:headEnd type="none" w="med" len="med"/>
            <a:tailEnd type="arrow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400"/>
              <a:t>Daftar nama use case</a:t>
            </a:r>
          </a:p>
        </p:txBody>
      </p:sp>
    </p:spTree>
    <p:extLst>
      <p:ext uri="{BB962C8B-B14F-4D97-AF65-F5344CB8AC3E}">
        <p14:creationId xmlns:p14="http://schemas.microsoft.com/office/powerpoint/2010/main" val="2202758678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Langkah Selanjutnya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2133600"/>
          </a:xfrm>
        </p:spPr>
        <p:txBody>
          <a:bodyPr>
            <a:normAutofit/>
          </a:bodyPr>
          <a:lstStyle/>
          <a:p>
            <a:r>
              <a:rPr lang="en-US"/>
              <a:t>Keluar dan masuknya Data pada sistem direpresentasikan dengan data entities (entitas data) dalam </a:t>
            </a:r>
            <a:r>
              <a:rPr lang="en-US" b="1"/>
              <a:t>structural diagrams (class diagrams)</a:t>
            </a:r>
            <a:r>
              <a:rPr lang="en-US"/>
              <a:t>. </a:t>
            </a:r>
          </a:p>
          <a:p>
            <a:r>
              <a:rPr lang="en-US"/>
              <a:t>Behavior yang disebabkan oleh use-cases dapat dilihat pada </a:t>
            </a:r>
            <a:r>
              <a:rPr lang="en-US" b="1"/>
              <a:t>behavioral diagrams</a:t>
            </a:r>
            <a:r>
              <a:rPr lang="en-US"/>
              <a:t>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4294967295"/>
          </p:nvPr>
        </p:nvSpPr>
        <p:spPr>
          <a:xfrm>
            <a:off x="0" y="6356350"/>
            <a:ext cx="2590800" cy="365125"/>
          </a:xfrm>
          <a:prstGeom prst="rect">
            <a:avLst/>
          </a:prstGeom>
        </p:spPr>
        <p:txBody>
          <a:bodyPr/>
          <a:lstStyle/>
          <a:p>
            <a:endParaRPr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294967295"/>
          </p:nvPr>
        </p:nvSpPr>
        <p:spPr>
          <a:xfrm>
            <a:off x="5791200" y="6356350"/>
            <a:ext cx="3352800" cy="365125"/>
          </a:xfrm>
          <a:prstGeom prst="rect">
            <a:avLst/>
          </a:prstGeom>
        </p:spPr>
        <p:txBody>
          <a:bodyPr/>
          <a:lstStyle/>
          <a:p>
            <a:endParaRPr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70104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56524A2-1DDE-4CC8-AD9C-EA4094C56FD8}" type="slidenum">
              <a:rPr smtClean="0"/>
              <a:pPr/>
              <a:t>56</a:t>
            </a:fld>
            <a:endParaRPr dirty="0"/>
          </a:p>
        </p:txBody>
      </p:sp>
      <p:grpSp>
        <p:nvGrpSpPr>
          <p:cNvPr id="17" name="Group 16"/>
          <p:cNvGrpSpPr/>
          <p:nvPr/>
        </p:nvGrpSpPr>
        <p:grpSpPr>
          <a:xfrm>
            <a:off x="581025" y="3800475"/>
            <a:ext cx="8175625" cy="2338388"/>
            <a:chOff x="581025" y="3800475"/>
            <a:chExt cx="8175625" cy="2338388"/>
          </a:xfrm>
        </p:grpSpPr>
        <p:sp>
          <p:nvSpPr>
            <p:cNvPr id="7" name="Rectangle 4"/>
            <p:cNvSpPr>
              <a:spLocks noChangeArrowheads="1"/>
            </p:cNvSpPr>
            <p:nvPr/>
          </p:nvSpPr>
          <p:spPr bwMode="auto">
            <a:xfrm>
              <a:off x="973138" y="4035425"/>
              <a:ext cx="1204912" cy="666750"/>
            </a:xfrm>
            <a:prstGeom prst="rect">
              <a:avLst/>
            </a:prstGeom>
            <a:solidFill>
              <a:srgbClr val="99CCFF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rtl="1"/>
              <a:r>
                <a:rPr lang="en-US">
                  <a:solidFill>
                    <a:prstClr val="black"/>
                  </a:solidFill>
                </a:rPr>
                <a:t>Class A</a:t>
              </a:r>
            </a:p>
          </p:txBody>
        </p:sp>
        <p:sp>
          <p:nvSpPr>
            <p:cNvPr id="8" name="Rectangle 5"/>
            <p:cNvSpPr>
              <a:spLocks noChangeArrowheads="1"/>
            </p:cNvSpPr>
            <p:nvPr/>
          </p:nvSpPr>
          <p:spPr bwMode="auto">
            <a:xfrm>
              <a:off x="4310063" y="3846513"/>
              <a:ext cx="1060450" cy="609600"/>
            </a:xfrm>
            <a:prstGeom prst="rect">
              <a:avLst/>
            </a:prstGeom>
            <a:solidFill>
              <a:srgbClr val="99CCFF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rtl="1"/>
              <a:r>
                <a:rPr lang="en-US">
                  <a:solidFill>
                    <a:prstClr val="black"/>
                  </a:solidFill>
                </a:rPr>
                <a:t>Class C</a:t>
              </a:r>
            </a:p>
          </p:txBody>
        </p:sp>
        <p:sp>
          <p:nvSpPr>
            <p:cNvPr id="9" name="Rectangle 6"/>
            <p:cNvSpPr>
              <a:spLocks noChangeArrowheads="1"/>
            </p:cNvSpPr>
            <p:nvPr/>
          </p:nvSpPr>
          <p:spPr bwMode="auto">
            <a:xfrm>
              <a:off x="2887663" y="5181600"/>
              <a:ext cx="973137" cy="957263"/>
            </a:xfrm>
            <a:prstGeom prst="rect">
              <a:avLst/>
            </a:prstGeom>
            <a:solidFill>
              <a:srgbClr val="99CCFF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rtl="1"/>
              <a:r>
                <a:rPr lang="en-US">
                  <a:solidFill>
                    <a:prstClr val="black"/>
                  </a:solidFill>
                </a:rPr>
                <a:t>Class B</a:t>
              </a:r>
            </a:p>
          </p:txBody>
        </p:sp>
        <p:sp>
          <p:nvSpPr>
            <p:cNvPr id="10" name="Rectangle 7"/>
            <p:cNvSpPr>
              <a:spLocks noChangeArrowheads="1"/>
            </p:cNvSpPr>
            <p:nvPr/>
          </p:nvSpPr>
          <p:spPr bwMode="auto">
            <a:xfrm>
              <a:off x="6284913" y="4949825"/>
              <a:ext cx="1073150" cy="652463"/>
            </a:xfrm>
            <a:prstGeom prst="rect">
              <a:avLst/>
            </a:prstGeom>
            <a:solidFill>
              <a:srgbClr val="99CCFF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rtl="1"/>
              <a:r>
                <a:rPr lang="en-US">
                  <a:solidFill>
                    <a:prstClr val="black"/>
                  </a:solidFill>
                </a:rPr>
                <a:t>Class D</a:t>
              </a:r>
            </a:p>
          </p:txBody>
        </p:sp>
        <p:sp>
          <p:nvSpPr>
            <p:cNvPr id="11" name="Line 8"/>
            <p:cNvSpPr>
              <a:spLocks noChangeShapeType="1"/>
            </p:cNvSpPr>
            <p:nvPr/>
          </p:nvSpPr>
          <p:spPr bwMode="auto">
            <a:xfrm flipV="1">
              <a:off x="581025" y="4078288"/>
              <a:ext cx="5878513" cy="34925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2" name="Freeform 9"/>
            <p:cNvSpPr>
              <a:spLocks/>
            </p:cNvSpPr>
            <p:nvPr/>
          </p:nvSpPr>
          <p:spPr bwMode="auto">
            <a:xfrm>
              <a:off x="2771775" y="4230688"/>
              <a:ext cx="4819650" cy="1792287"/>
            </a:xfrm>
            <a:custGeom>
              <a:avLst/>
              <a:gdLst>
                <a:gd name="T0" fmla="*/ 0 w 3036"/>
                <a:gd name="T1" fmla="*/ 1513 h 1513"/>
                <a:gd name="T2" fmla="*/ 1299 w 3036"/>
                <a:gd name="T3" fmla="*/ 50 h 1513"/>
                <a:gd name="T4" fmla="*/ 3036 w 3036"/>
                <a:gd name="T5" fmla="*/ 1212 h 15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036" h="1513">
                  <a:moveTo>
                    <a:pt x="0" y="1513"/>
                  </a:moveTo>
                  <a:cubicBezTo>
                    <a:pt x="396" y="806"/>
                    <a:pt x="793" y="100"/>
                    <a:pt x="1299" y="50"/>
                  </a:cubicBezTo>
                  <a:cubicBezTo>
                    <a:pt x="1805" y="0"/>
                    <a:pt x="2420" y="606"/>
                    <a:pt x="3036" y="1212"/>
                  </a:cubicBezTo>
                </a:path>
              </a:pathLst>
            </a:custGeom>
            <a:noFill/>
            <a:ln w="9525" cap="flat" cmpd="sng">
              <a:solidFill>
                <a:schemeClr val="tx1"/>
              </a:solidFill>
              <a:prstDash val="solid"/>
              <a:round/>
              <a:headEnd/>
              <a:tailEnd type="stealth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99CC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3" name="Text Box 10"/>
            <p:cNvSpPr txBox="1">
              <a:spLocks noChangeArrowheads="1"/>
            </p:cNvSpPr>
            <p:nvPr/>
          </p:nvSpPr>
          <p:spPr bwMode="auto">
            <a:xfrm>
              <a:off x="2441575" y="3800475"/>
              <a:ext cx="1511300" cy="3968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99CC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 rtl="1"/>
              <a:r>
                <a:rPr lang="en-US">
                  <a:solidFill>
                    <a:prstClr val="black"/>
                  </a:solidFill>
                </a:rPr>
                <a:t>Use Case 1</a:t>
              </a:r>
            </a:p>
          </p:txBody>
        </p:sp>
        <p:sp>
          <p:nvSpPr>
            <p:cNvPr id="14" name="Text Box 11"/>
            <p:cNvSpPr txBox="1">
              <a:spLocks noChangeArrowheads="1"/>
            </p:cNvSpPr>
            <p:nvPr/>
          </p:nvSpPr>
          <p:spPr bwMode="auto">
            <a:xfrm>
              <a:off x="3209925" y="4686300"/>
              <a:ext cx="1511300" cy="3968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99CC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 rtl="1"/>
              <a:r>
                <a:rPr lang="en-US">
                  <a:solidFill>
                    <a:prstClr val="black"/>
                  </a:solidFill>
                </a:rPr>
                <a:t>Use Case 2</a:t>
              </a:r>
            </a:p>
          </p:txBody>
        </p:sp>
        <p:sp>
          <p:nvSpPr>
            <p:cNvPr id="15" name="Line 12"/>
            <p:cNvSpPr>
              <a:spLocks noChangeShapeType="1"/>
            </p:cNvSpPr>
            <p:nvPr/>
          </p:nvSpPr>
          <p:spPr bwMode="auto">
            <a:xfrm flipV="1">
              <a:off x="5500688" y="4905375"/>
              <a:ext cx="2903537" cy="66833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6" name="Text Box 13"/>
            <p:cNvSpPr txBox="1">
              <a:spLocks noChangeArrowheads="1"/>
            </p:cNvSpPr>
            <p:nvPr/>
          </p:nvSpPr>
          <p:spPr bwMode="auto">
            <a:xfrm>
              <a:off x="7245350" y="4483100"/>
              <a:ext cx="1511300" cy="3968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99CC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 rtl="1"/>
              <a:r>
                <a:rPr lang="en-US">
                  <a:solidFill>
                    <a:prstClr val="black"/>
                  </a:solidFill>
                </a:rPr>
                <a:t>Use Case 3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411429993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Ringkasan (Summary)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Wingdings" pitchFamily="2" charset="2"/>
              <a:buChar char="ü"/>
            </a:pPr>
            <a:r>
              <a:rPr lang="en-US"/>
              <a:t>Introduction </a:t>
            </a:r>
          </a:p>
          <a:p>
            <a:pPr lvl="1">
              <a:buFont typeface="Wingdings" pitchFamily="2" charset="2"/>
              <a:buBlip>
                <a:blip r:embed="rId2"/>
              </a:buBlip>
            </a:pPr>
            <a:r>
              <a:rPr lang="en-US"/>
              <a:t>to the Unified Modeling Language (UML)</a:t>
            </a:r>
          </a:p>
          <a:p>
            <a:pPr lvl="1">
              <a:buFont typeface="Wingdings" pitchFamily="2" charset="2"/>
              <a:buBlip>
                <a:blip r:embed="rId2"/>
              </a:buBlip>
            </a:pPr>
            <a:r>
              <a:rPr lang="en-US"/>
              <a:t>To Use Case Diagram</a:t>
            </a:r>
          </a:p>
          <a:p>
            <a:pPr>
              <a:buFont typeface="Wingdings" pitchFamily="2" charset="2"/>
              <a:buChar char="ü"/>
            </a:pPr>
            <a:r>
              <a:rPr lang="en-US"/>
              <a:t>Use Case Diagrams</a:t>
            </a:r>
          </a:p>
          <a:p>
            <a:pPr lvl="1">
              <a:buFont typeface="Wingdings" pitchFamily="2" charset="2"/>
              <a:buBlip>
                <a:blip r:embed="rId2"/>
              </a:buBlip>
            </a:pPr>
            <a:r>
              <a:rPr lang="en-US"/>
              <a:t>Dual presentation of use-cases</a:t>
            </a:r>
          </a:p>
          <a:p>
            <a:pPr lvl="1">
              <a:buFont typeface="Wingdings" pitchFamily="2" charset="2"/>
              <a:buBlip>
                <a:blip r:embed="rId2"/>
              </a:buBlip>
            </a:pPr>
            <a:r>
              <a:rPr lang="en-US"/>
              <a:t>Include, Extend, Inheritance</a:t>
            </a:r>
          </a:p>
          <a:p>
            <a:pPr>
              <a:buFont typeface="Wingdings" pitchFamily="2" charset="2"/>
              <a:buChar char="ü"/>
            </a:pPr>
            <a:r>
              <a:rPr lang="en-US"/>
              <a:t>Writing Use Case Specification</a:t>
            </a:r>
          </a:p>
          <a:p>
            <a:pPr lvl="1">
              <a:buFont typeface="Wingdings" pitchFamily="2" charset="2"/>
              <a:buBlip>
                <a:blip r:embed="rId2"/>
              </a:buBlip>
            </a:pPr>
            <a:r>
              <a:rPr lang="en-US"/>
              <a:t>Actors &amp; Triggers</a:t>
            </a:r>
          </a:p>
          <a:p>
            <a:pPr lvl="1">
              <a:buFont typeface="Wingdings" pitchFamily="2" charset="2"/>
              <a:buBlip>
                <a:blip r:embed="rId2"/>
              </a:buBlip>
            </a:pPr>
            <a:r>
              <a:rPr lang="en-US"/>
              <a:t>Preconditions &amp; Post-conditions</a:t>
            </a:r>
          </a:p>
          <a:p>
            <a:pPr lvl="1">
              <a:buFont typeface="Wingdings" pitchFamily="2" charset="2"/>
              <a:buBlip>
                <a:blip r:embed="rId2"/>
              </a:buBlip>
            </a:pPr>
            <a:r>
              <a:rPr lang="en-US"/>
              <a:t>Main scenario vs. Alternative Flow</a:t>
            </a:r>
          </a:p>
          <a:p>
            <a:pPr>
              <a:buFont typeface="Wingdings" pitchFamily="2" charset="2"/>
              <a:buChar char="ü"/>
            </a:pPr>
            <a:r>
              <a:rPr lang="en-US"/>
              <a:t>Guidelines for Effective Use Cases</a:t>
            </a:r>
          </a:p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4294967295"/>
          </p:nvPr>
        </p:nvSpPr>
        <p:spPr>
          <a:xfrm>
            <a:off x="0" y="6356350"/>
            <a:ext cx="2590800" cy="365125"/>
          </a:xfrm>
          <a:prstGeom prst="rect">
            <a:avLst/>
          </a:prstGeom>
        </p:spPr>
        <p:txBody>
          <a:bodyPr/>
          <a:lstStyle/>
          <a:p>
            <a:endParaRPr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294967295"/>
          </p:nvPr>
        </p:nvSpPr>
        <p:spPr>
          <a:xfrm>
            <a:off x="5791200" y="6356350"/>
            <a:ext cx="3352800" cy="365125"/>
          </a:xfrm>
          <a:prstGeom prst="rect">
            <a:avLst/>
          </a:prstGeom>
        </p:spPr>
        <p:txBody>
          <a:bodyPr/>
          <a:lstStyle/>
          <a:p>
            <a:endParaRPr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70104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56524A2-1DDE-4CC8-AD9C-EA4094C56FD8}" type="slidenum">
              <a:rPr smtClean="0"/>
              <a:pPr/>
              <a:t>57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078348124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See You Next Session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Thank’s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4294967295"/>
          </p:nvPr>
        </p:nvSpPr>
        <p:spPr>
          <a:xfrm>
            <a:off x="0" y="6356350"/>
            <a:ext cx="2590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294967295"/>
          </p:nvPr>
        </p:nvSpPr>
        <p:spPr>
          <a:xfrm>
            <a:off x="5791200" y="6356350"/>
            <a:ext cx="3352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70104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56524A2-1DDE-4CC8-AD9C-EA4094C56FD8}" type="slidenum">
              <a:rPr lang="en-US" smtClean="0"/>
              <a:pPr/>
              <a:t>58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0626670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en-US"/>
              <a:t>Referensi: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>
                <a:solidFill>
                  <a:srgbClr val="0070C0"/>
                </a:solidFill>
              </a:rPr>
              <a:t>Eran Torch,”</a:t>
            </a:r>
            <a:r>
              <a:rPr lang="en-US" i="1">
                <a:solidFill>
                  <a:srgbClr val="0070C0"/>
                </a:solidFill>
              </a:rPr>
              <a:t>Specifying Requirements with Use Case Diagrams</a:t>
            </a:r>
            <a:r>
              <a:rPr lang="en-US">
                <a:solidFill>
                  <a:srgbClr val="0070C0"/>
                </a:solidFill>
              </a:rPr>
              <a:t>”</a:t>
            </a:r>
          </a:p>
          <a:p>
            <a:pPr marL="400050" lvl="1" indent="0">
              <a:buNone/>
            </a:pPr>
            <a:r>
              <a:rPr lang="en-US" sz="1600" i="1">
                <a:solidFill>
                  <a:srgbClr val="0070C0"/>
                </a:solidFill>
              </a:rPr>
              <a:t>File: UML-asis04use-case-090707110145-phpapp01.ppt</a:t>
            </a:r>
          </a:p>
          <a:p>
            <a:r>
              <a:rPr lang="en-US"/>
              <a:t>Mikael Åkerholm, Ivica Crnković, Goran Mustapić, “</a:t>
            </a:r>
            <a:r>
              <a:rPr lang="en-US" i="1"/>
              <a:t>Introduction for Using UML</a:t>
            </a:r>
            <a:r>
              <a:rPr lang="en-US"/>
              <a:t>”</a:t>
            </a:r>
          </a:p>
          <a:p>
            <a:pPr marL="400050" lvl="1" indent="0">
              <a:buNone/>
            </a:pPr>
            <a:r>
              <a:rPr lang="en-US" sz="1600" i="1"/>
              <a:t>File: UML-Intro.pdf</a:t>
            </a:r>
          </a:p>
          <a:p>
            <a:r>
              <a:rPr lang="en-US"/>
              <a:t>UML, “</a:t>
            </a:r>
            <a:r>
              <a:rPr lang="en-US" i="1"/>
              <a:t>Use Case Modeling With Activity And Use Case Diagrams</a:t>
            </a:r>
            <a:r>
              <a:rPr lang="en-US"/>
              <a:t>”</a:t>
            </a:r>
          </a:p>
          <a:p>
            <a:pPr marL="400050" lvl="1" indent="0">
              <a:buNone/>
            </a:pPr>
            <a:r>
              <a:rPr lang="en-US" sz="1600" i="1"/>
              <a:t>UML-acticity-UseCase-usecasemodelingnotation-123784689696-phpapp02.ppt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4294967295"/>
          </p:nvPr>
        </p:nvSpPr>
        <p:spPr>
          <a:xfrm>
            <a:off x="0" y="6356350"/>
            <a:ext cx="2590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294967295"/>
          </p:nvPr>
        </p:nvSpPr>
        <p:spPr>
          <a:xfrm>
            <a:off x="5791200" y="6356350"/>
            <a:ext cx="3352800" cy="365125"/>
          </a:xfrm>
          <a:prstGeom prst="rect">
            <a:avLst/>
          </a:prstGeom>
        </p:spPr>
        <p:txBody>
          <a:bodyPr/>
          <a:lstStyle/>
          <a:p>
            <a:endParaRPr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70104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56524A2-1DDE-4CC8-AD9C-EA4094C56FD8}" type="slidenum">
              <a:rPr smtClean="0"/>
              <a:pPr/>
              <a:t>59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19580511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UML - Pemodelan Perangkat Lunak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  <a:p>
            <a:r>
              <a:rPr lang="en-US" dirty="0"/>
              <a:t>UML </a:t>
            </a:r>
            <a:r>
              <a:rPr lang="en-US" dirty="0" err="1"/>
              <a:t>digunakan</a:t>
            </a:r>
            <a:r>
              <a:rPr lang="en-US" dirty="0"/>
              <a:t> untuk </a:t>
            </a:r>
            <a:r>
              <a:rPr lang="en-US" b="1" i="1" dirty="0" err="1"/>
              <a:t>pemodelan</a:t>
            </a:r>
            <a:r>
              <a:rPr lang="en-US" b="1" i="1" dirty="0"/>
              <a:t> </a:t>
            </a:r>
            <a:r>
              <a:rPr lang="en-US" b="1" i="1" dirty="0" err="1"/>
              <a:t>sistem</a:t>
            </a:r>
            <a:r>
              <a:rPr lang="en-US" b="1" i="1" dirty="0"/>
              <a:t> </a:t>
            </a:r>
            <a:r>
              <a:rPr lang="en-US" b="1" i="1" dirty="0" err="1"/>
              <a:t>perangkat</a:t>
            </a:r>
            <a:r>
              <a:rPr lang="en-US" b="1" i="1" dirty="0"/>
              <a:t> </a:t>
            </a:r>
            <a:r>
              <a:rPr lang="en-US" b="1" i="1" dirty="0" err="1"/>
              <a:t>lunak</a:t>
            </a:r>
            <a:r>
              <a:rPr lang="en-US" dirty="0"/>
              <a:t>,</a:t>
            </a:r>
          </a:p>
          <a:p>
            <a:r>
              <a:rPr lang="en-US" dirty="0" err="1"/>
              <a:t>Pemodelan</a:t>
            </a:r>
            <a:r>
              <a:rPr lang="en-US" dirty="0"/>
              <a:t> tersebut </a:t>
            </a:r>
            <a:r>
              <a:rPr lang="en-US" dirty="0" err="1"/>
              <a:t>mencakup</a:t>
            </a:r>
            <a:r>
              <a:rPr lang="en-US" dirty="0"/>
              <a:t>;</a:t>
            </a:r>
          </a:p>
          <a:p>
            <a:pPr lvl="1"/>
            <a:r>
              <a:rPr lang="en-US" b="1" i="1" dirty="0" err="1"/>
              <a:t>Analisis</a:t>
            </a:r>
            <a:r>
              <a:rPr lang="en-US" b="1" i="1" dirty="0"/>
              <a:t>, </a:t>
            </a:r>
            <a:r>
              <a:rPr lang="en-US" dirty="0"/>
              <a:t>dan</a:t>
            </a:r>
            <a:r>
              <a:rPr lang="en-US" b="1" i="1" dirty="0"/>
              <a:t> </a:t>
            </a:r>
          </a:p>
          <a:p>
            <a:pPr lvl="1"/>
            <a:r>
              <a:rPr lang="en-US" b="1" i="1" dirty="0" err="1"/>
              <a:t>Disain</a:t>
            </a:r>
            <a:r>
              <a:rPr lang="en-US" b="1" i="1" dirty="0"/>
              <a:t>.</a:t>
            </a:r>
            <a:endParaRPr lang="en-US" dirty="0"/>
          </a:p>
          <a:p>
            <a:endParaRPr lang="en-US" b="1" i="1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4294967295"/>
          </p:nvPr>
        </p:nvSpPr>
        <p:spPr>
          <a:xfrm>
            <a:off x="0" y="6356350"/>
            <a:ext cx="2590800" cy="365125"/>
          </a:xfrm>
          <a:prstGeom prst="rect">
            <a:avLst/>
          </a:prstGeom>
        </p:spPr>
        <p:txBody>
          <a:bodyPr/>
          <a:lstStyle/>
          <a:p>
            <a:endParaRPr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294967295"/>
          </p:nvPr>
        </p:nvSpPr>
        <p:spPr>
          <a:xfrm>
            <a:off x="5791200" y="6356350"/>
            <a:ext cx="3352800" cy="365125"/>
          </a:xfrm>
          <a:prstGeom prst="rect">
            <a:avLst/>
          </a:prstGeom>
        </p:spPr>
        <p:txBody>
          <a:bodyPr/>
          <a:lstStyle/>
          <a:p>
            <a:endParaRPr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70104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56524A2-1DDE-4CC8-AD9C-EA4094C56FD8}" type="slidenum">
              <a:rPr smtClean="0"/>
              <a:pPr/>
              <a:t>6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00326420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UML - Analisis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/>
              <a:t>Tahapan dalam Analysa Sistem:</a:t>
            </a:r>
          </a:p>
          <a:p>
            <a:pPr lvl="1"/>
            <a:r>
              <a:rPr lang="en-US" sz="2400"/>
              <a:t>Sistem </a:t>
            </a:r>
            <a:r>
              <a:rPr lang="en-US" sz="2400" b="1" i="1"/>
              <a:t>digambarkan</a:t>
            </a:r>
            <a:r>
              <a:rPr lang="en-US" sz="2400"/>
              <a:t>/deskripsikan oleh sekumpulan ketentuan/syarat/kebutuhan</a:t>
            </a:r>
          </a:p>
          <a:p>
            <a:pPr lvl="1"/>
            <a:r>
              <a:rPr lang="en-US" sz="2400" b="1" i="1"/>
              <a:t>Identifikasi </a:t>
            </a:r>
            <a:r>
              <a:rPr lang="en-US" sz="2400"/>
              <a:t>bagian-bagian sistem pada tingkat tinggi (dengan visualisasi tingkat tinggi, yang mudah dipahami).</a:t>
            </a:r>
          </a:p>
          <a:p>
            <a:r>
              <a:rPr lang="en-US"/>
              <a:t>Untuk </a:t>
            </a:r>
            <a:r>
              <a:rPr lang="en-US" b="1" i="1"/>
              <a:t>visualisasi tingkat tinggi </a:t>
            </a:r>
            <a:r>
              <a:rPr lang="en-US"/>
              <a:t>ini digunakan use case.</a:t>
            </a:r>
          </a:p>
          <a:p>
            <a:r>
              <a:rPr lang="en-US" b="1" i="1"/>
              <a:t>Use Case </a:t>
            </a:r>
            <a:r>
              <a:rPr lang="en-US"/>
              <a:t>digunakan untuk:</a:t>
            </a:r>
          </a:p>
          <a:p>
            <a:pPr lvl="1"/>
            <a:r>
              <a:rPr lang="en-US" sz="2400"/>
              <a:t>Mengidentifikasi ketentuan/kebutuhan, dan</a:t>
            </a:r>
          </a:p>
          <a:p>
            <a:pPr lvl="1"/>
            <a:r>
              <a:rPr lang="en-US" sz="2400"/>
              <a:t>Menentukan ketentuan/kebutuhan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4294967295"/>
          </p:nvPr>
        </p:nvSpPr>
        <p:spPr>
          <a:xfrm>
            <a:off x="0" y="6356350"/>
            <a:ext cx="2590800" cy="365125"/>
          </a:xfrm>
          <a:prstGeom prst="rect">
            <a:avLst/>
          </a:prstGeom>
        </p:spPr>
        <p:txBody>
          <a:bodyPr/>
          <a:lstStyle/>
          <a:p>
            <a:endParaRPr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294967295"/>
          </p:nvPr>
        </p:nvSpPr>
        <p:spPr>
          <a:xfrm>
            <a:off x="5791200" y="6356350"/>
            <a:ext cx="3352800" cy="365125"/>
          </a:xfrm>
          <a:prstGeom prst="rect">
            <a:avLst/>
          </a:prstGeom>
        </p:spPr>
        <p:txBody>
          <a:bodyPr/>
          <a:lstStyle/>
          <a:p>
            <a:endParaRPr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70104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56524A2-1DDE-4CC8-AD9C-EA4094C56FD8}" type="slidenum">
              <a:rPr smtClean="0"/>
              <a:pPr/>
              <a:t>7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425656665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UML - Disain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000" dirty="0" err="1"/>
              <a:t>Fase</a:t>
            </a:r>
            <a:r>
              <a:rPr lang="en-US" sz="2000" dirty="0"/>
              <a:t> </a:t>
            </a:r>
            <a:r>
              <a:rPr lang="en-US" sz="2000" dirty="0" err="1"/>
              <a:t>disain</a:t>
            </a:r>
            <a:r>
              <a:rPr lang="en-US" sz="2000" dirty="0"/>
              <a:t> </a:t>
            </a:r>
            <a:r>
              <a:rPr lang="en-US" sz="2000" dirty="0" err="1"/>
              <a:t>sangat</a:t>
            </a:r>
            <a:r>
              <a:rPr lang="en-US" sz="2000" dirty="0"/>
              <a:t> </a:t>
            </a:r>
            <a:r>
              <a:rPr lang="en-US" sz="2000" dirty="0" err="1"/>
              <a:t>terkait</a:t>
            </a:r>
            <a:r>
              <a:rPr lang="en-US" sz="2000" dirty="0"/>
              <a:t> dengan </a:t>
            </a:r>
            <a:r>
              <a:rPr lang="en-US" sz="2000" dirty="0" err="1"/>
              <a:t>fase</a:t>
            </a:r>
            <a:r>
              <a:rPr lang="en-US" sz="2000" dirty="0"/>
              <a:t> </a:t>
            </a:r>
            <a:r>
              <a:rPr lang="en-US" sz="2000" dirty="0" err="1"/>
              <a:t>analisis</a:t>
            </a:r>
            <a:endParaRPr lang="en-US" sz="2000" dirty="0"/>
          </a:p>
          <a:p>
            <a:r>
              <a:rPr lang="en-US" sz="2000" dirty="0" err="1"/>
              <a:t>Tahapan</a:t>
            </a:r>
            <a:r>
              <a:rPr lang="en-US" sz="2000" dirty="0"/>
              <a:t> dalam </a:t>
            </a:r>
            <a:r>
              <a:rPr lang="en-US" sz="2000" dirty="0" err="1"/>
              <a:t>disain</a:t>
            </a:r>
            <a:r>
              <a:rPr lang="en-US" sz="2000" dirty="0"/>
              <a:t>:</a:t>
            </a:r>
          </a:p>
          <a:p>
            <a:pPr lvl="1"/>
            <a:r>
              <a:rPr lang="en-US" b="1" i="1" dirty="0"/>
              <a:t>identified system parts</a:t>
            </a:r>
            <a:r>
              <a:rPr lang="en-US" dirty="0"/>
              <a:t>,</a:t>
            </a:r>
            <a:endParaRPr lang="en-US" sz="2400" dirty="0"/>
          </a:p>
          <a:p>
            <a:pPr lvl="1"/>
            <a:r>
              <a:rPr lang="en-US" b="1" i="1" dirty="0"/>
              <a:t>detailed specification</a:t>
            </a:r>
            <a:r>
              <a:rPr lang="en-US" dirty="0"/>
              <a:t> of these parts</a:t>
            </a:r>
          </a:p>
          <a:p>
            <a:pPr lvl="1" indent="0">
              <a:buNone/>
            </a:pPr>
            <a:r>
              <a:rPr lang="en-US" sz="2000" dirty="0"/>
              <a:t>Untuk </a:t>
            </a:r>
            <a:r>
              <a:rPr lang="en-US" sz="2000" dirty="0" err="1"/>
              <a:t>visualisasi</a:t>
            </a:r>
            <a:r>
              <a:rPr lang="en-US" sz="2000" dirty="0"/>
              <a:t> </a:t>
            </a:r>
            <a:r>
              <a:rPr lang="en-US" sz="2000" dirty="0" err="1"/>
              <a:t>hasil</a:t>
            </a:r>
            <a:r>
              <a:rPr lang="en-US" sz="2000" dirty="0"/>
              <a:t> </a:t>
            </a:r>
            <a:r>
              <a:rPr lang="en-US" sz="2000" dirty="0" err="1"/>
              <a:t>identifikasi</a:t>
            </a:r>
            <a:r>
              <a:rPr lang="en-US" sz="2000" dirty="0"/>
              <a:t> dan </a:t>
            </a:r>
            <a:r>
              <a:rPr lang="en-US" sz="2000" dirty="0" err="1"/>
              <a:t>spesifikasi</a:t>
            </a:r>
            <a:r>
              <a:rPr lang="en-US" sz="2000" dirty="0"/>
              <a:t> </a:t>
            </a:r>
            <a:r>
              <a:rPr lang="en-US" sz="2000" dirty="0" err="1"/>
              <a:t>detil</a:t>
            </a:r>
            <a:r>
              <a:rPr lang="en-US" sz="2000" dirty="0"/>
              <a:t> </a:t>
            </a:r>
            <a:r>
              <a:rPr lang="en-US" sz="2000" dirty="0" err="1"/>
              <a:t>gunakan</a:t>
            </a:r>
            <a:r>
              <a:rPr lang="en-US" sz="2000" dirty="0"/>
              <a:t> </a:t>
            </a:r>
            <a:r>
              <a:rPr lang="en-US" sz="2000" b="1" i="1" dirty="0"/>
              <a:t>Class diagrams</a:t>
            </a:r>
            <a:r>
              <a:rPr lang="en-US" sz="2000" i="1" dirty="0"/>
              <a:t> </a:t>
            </a:r>
            <a:r>
              <a:rPr lang="en-US" sz="2000" dirty="0" err="1"/>
              <a:t>atau</a:t>
            </a:r>
            <a:r>
              <a:rPr lang="en-US" sz="2000" dirty="0"/>
              <a:t> </a:t>
            </a:r>
            <a:r>
              <a:rPr lang="en-US" sz="2000" b="1" i="1" dirty="0"/>
              <a:t>component diagrams.</a:t>
            </a:r>
            <a:endParaRPr lang="en-US" sz="2400" dirty="0"/>
          </a:p>
          <a:p>
            <a:pPr lvl="1"/>
            <a:r>
              <a:rPr lang="en-US" b="1" i="1" dirty="0"/>
              <a:t>parts interaction</a:t>
            </a:r>
            <a:r>
              <a:rPr lang="en-US" dirty="0"/>
              <a:t>. </a:t>
            </a:r>
          </a:p>
          <a:p>
            <a:pPr lvl="1" indent="0">
              <a:buNone/>
            </a:pPr>
            <a:r>
              <a:rPr lang="en-US" sz="2000" dirty="0"/>
              <a:t>Untuk </a:t>
            </a:r>
            <a:r>
              <a:rPr lang="en-US" sz="2000" dirty="0" err="1"/>
              <a:t>visualisasi</a:t>
            </a:r>
            <a:r>
              <a:rPr lang="en-US" sz="2000" dirty="0"/>
              <a:t> </a:t>
            </a:r>
            <a:r>
              <a:rPr lang="en-US" sz="2000" dirty="0" err="1"/>
              <a:t>interaksi</a:t>
            </a:r>
            <a:r>
              <a:rPr lang="en-US" sz="2000" dirty="0"/>
              <a:t> </a:t>
            </a:r>
            <a:r>
              <a:rPr lang="en-US" sz="2000" dirty="0" err="1"/>
              <a:t>bagian-bagian</a:t>
            </a:r>
            <a:r>
              <a:rPr lang="en-US" sz="2000" dirty="0"/>
              <a:t> </a:t>
            </a:r>
            <a:r>
              <a:rPr lang="en-US" sz="2000" dirty="0" err="1"/>
              <a:t>dari</a:t>
            </a:r>
            <a:r>
              <a:rPr lang="en-US" sz="2000" dirty="0"/>
              <a:t> </a:t>
            </a:r>
            <a:r>
              <a:rPr lang="en-US" sz="2000" dirty="0" err="1"/>
              <a:t>sistem</a:t>
            </a:r>
            <a:r>
              <a:rPr lang="en-US" sz="2000" dirty="0"/>
              <a:t> </a:t>
            </a:r>
            <a:r>
              <a:rPr lang="en-US" sz="2000" dirty="0" err="1"/>
              <a:t>gunakan</a:t>
            </a:r>
            <a:r>
              <a:rPr lang="en-US" sz="2000" dirty="0"/>
              <a:t> </a:t>
            </a:r>
            <a:r>
              <a:rPr lang="en-US" sz="2000" b="1" i="1" dirty="0"/>
              <a:t>interaction diagrams</a:t>
            </a:r>
            <a:r>
              <a:rPr lang="en-US" sz="2000" dirty="0"/>
              <a:t> </a:t>
            </a:r>
            <a:r>
              <a:rPr lang="en-US" sz="2000" dirty="0" err="1"/>
              <a:t>atau</a:t>
            </a:r>
            <a:r>
              <a:rPr lang="en-US" sz="2000" dirty="0"/>
              <a:t> </a:t>
            </a:r>
            <a:r>
              <a:rPr lang="en-US" sz="2000" b="1" i="1" dirty="0"/>
              <a:t>state chart diagrams</a:t>
            </a:r>
            <a:r>
              <a:rPr lang="en-US" sz="2000" dirty="0"/>
              <a:t> </a:t>
            </a:r>
            <a:endParaRPr lang="en-US" sz="2400" dirty="0"/>
          </a:p>
          <a:p>
            <a:pPr lvl="1" indent="0">
              <a:buNone/>
            </a:pPr>
            <a:endParaRPr lang="en-US" sz="2800" dirty="0"/>
          </a:p>
          <a:p>
            <a:pPr lvl="1" indent="0">
              <a:buNone/>
            </a:pPr>
            <a:endParaRPr lang="en-US" sz="2800" dirty="0"/>
          </a:p>
          <a:p>
            <a:endParaRPr lang="en-US" sz="20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4294967295"/>
          </p:nvPr>
        </p:nvSpPr>
        <p:spPr>
          <a:xfrm>
            <a:off x="0" y="6356350"/>
            <a:ext cx="2590800" cy="365125"/>
          </a:xfrm>
          <a:prstGeom prst="rect">
            <a:avLst/>
          </a:prstGeom>
        </p:spPr>
        <p:txBody>
          <a:bodyPr/>
          <a:lstStyle/>
          <a:p>
            <a:endParaRPr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294967295"/>
          </p:nvPr>
        </p:nvSpPr>
        <p:spPr>
          <a:xfrm>
            <a:off x="5791200" y="6356350"/>
            <a:ext cx="3352800" cy="365125"/>
          </a:xfrm>
          <a:prstGeom prst="rect">
            <a:avLst/>
          </a:prstGeom>
        </p:spPr>
        <p:txBody>
          <a:bodyPr/>
          <a:lstStyle/>
          <a:p>
            <a:endParaRPr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70104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56524A2-1DDE-4CC8-AD9C-EA4094C56FD8}" type="slidenum">
              <a:rPr smtClean="0"/>
              <a:pPr/>
              <a:t>8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37003035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Basic Building Blocks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3581400" cy="4539401"/>
          </a:xfrm>
        </p:spPr>
        <p:txBody>
          <a:bodyPr>
            <a:normAutofit fontScale="92500"/>
          </a:bodyPr>
          <a:lstStyle/>
          <a:p>
            <a:r>
              <a:rPr lang="en-US" sz="2800"/>
              <a:t>Basic Building Block dari UML adalah tentang sesuatu dan relasinya.</a:t>
            </a:r>
          </a:p>
          <a:p>
            <a:r>
              <a:rPr lang="en-US" sz="2800"/>
              <a:t>Pada UML 2.0 terdapat 13 jenis diagram, namun terdapat 5 diagram yang sering disebut sebagai </a:t>
            </a:r>
            <a:r>
              <a:rPr lang="en-US" sz="2800" b="1"/>
              <a:t>core diagrams;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4294967295"/>
          </p:nvPr>
        </p:nvSpPr>
        <p:spPr>
          <a:xfrm>
            <a:off x="0" y="6356350"/>
            <a:ext cx="2590800" cy="365125"/>
          </a:xfrm>
          <a:prstGeom prst="rect">
            <a:avLst/>
          </a:prstGeom>
        </p:spPr>
        <p:txBody>
          <a:bodyPr/>
          <a:lstStyle/>
          <a:p>
            <a:endParaRPr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294967295"/>
          </p:nvPr>
        </p:nvSpPr>
        <p:spPr>
          <a:xfrm>
            <a:off x="5791200" y="6356350"/>
            <a:ext cx="3352800" cy="365125"/>
          </a:xfrm>
          <a:prstGeom prst="rect">
            <a:avLst/>
          </a:prstGeom>
        </p:spPr>
        <p:txBody>
          <a:bodyPr/>
          <a:lstStyle/>
          <a:p>
            <a:endParaRPr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70104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56524A2-1DDE-4CC8-AD9C-EA4094C56FD8}" type="slidenum">
              <a:rPr smtClean="0"/>
              <a:pPr/>
              <a:t>9</a:t>
            </a:fld>
            <a:endParaRPr dirty="0"/>
          </a:p>
        </p:txBody>
      </p:sp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11731031"/>
              </p:ext>
            </p:extLst>
          </p:nvPr>
        </p:nvGraphicFramePr>
        <p:xfrm>
          <a:off x="4536365" y="1634387"/>
          <a:ext cx="3881269" cy="439557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9046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5908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61156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Tujuan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Diagram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28657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Behavior  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>
                          <a:effectLst/>
                        </a:rPr>
                        <a:t>Use Case</a:t>
                      </a:r>
                    </a:p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>
                          <a:effectLst/>
                        </a:rPr>
                        <a:t>State Machine</a:t>
                      </a:r>
                    </a:p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>
                          <a:effectLst/>
                        </a:rPr>
                        <a:t>Activity</a:t>
                      </a:r>
                      <a:endParaRPr lang="en-US" sz="18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675313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Structure  </a:t>
                      </a:r>
                    </a:p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 </a:t>
                      </a:r>
                    </a:p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 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>
                          <a:effectLst/>
                        </a:rPr>
                        <a:t>Class</a:t>
                      </a:r>
                    </a:p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Object  </a:t>
                      </a:r>
                    </a:p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Component</a:t>
                      </a:r>
                    </a:p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Deployment</a:t>
                      </a:r>
                    </a:p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Package</a:t>
                      </a:r>
                    </a:p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Composite Structure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116875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Interaction  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>
                          <a:effectLst/>
                        </a:rPr>
                        <a:t>Sequence</a:t>
                      </a:r>
                    </a:p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Collaboration</a:t>
                      </a:r>
                    </a:p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Interaction Overview</a:t>
                      </a:r>
                    </a:p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Timing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62022712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Urba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Urban">
      <a:majorFont>
        <a:latin typeface="Trebuchet MS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eorgia"/>
        <a:ea typeface=""/>
        <a:cs typeface=""/>
        <a:font script="Jpan" typeface="HG明朝B"/>
        <a:font script="Hang" typeface="맑은 고딕"/>
        <a:font script="Hans" typeface="宋体"/>
        <a:font script="Hant" typeface="新細明體"/>
        <a:font script="Arab" typeface="Arial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Urban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48416</TotalTime>
  <Words>3071</Words>
  <Application>Microsoft Office PowerPoint</Application>
  <PresentationFormat>On-screen Show (4:3)</PresentationFormat>
  <Paragraphs>629</Paragraphs>
  <Slides>59</Slides>
  <Notes>11</Notes>
  <HiddenSlides>0</HiddenSlides>
  <MMClips>0</MMClips>
  <ScaleCrop>false</ScaleCrop>
  <HeadingPairs>
    <vt:vector size="8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59</vt:i4>
      </vt:variant>
    </vt:vector>
  </HeadingPairs>
  <TitlesOfParts>
    <vt:vector size="70" baseType="lpstr">
      <vt:lpstr>Arial</vt:lpstr>
      <vt:lpstr>Calibri</vt:lpstr>
      <vt:lpstr>Comic Sans MS</vt:lpstr>
      <vt:lpstr>Georgia</vt:lpstr>
      <vt:lpstr>Speak Pro</vt:lpstr>
      <vt:lpstr>Times New Roman</vt:lpstr>
      <vt:lpstr>Trebuchet MS</vt:lpstr>
      <vt:lpstr>Wingdings</vt:lpstr>
      <vt:lpstr>Wingdings 2</vt:lpstr>
      <vt:lpstr>Urban</vt:lpstr>
      <vt:lpstr>Visio</vt:lpstr>
      <vt:lpstr>Requirement Analysis &amp; Use Case</vt:lpstr>
      <vt:lpstr>Tujuan Pertemuan</vt:lpstr>
      <vt:lpstr>Unified Modeling Language (UML) </vt:lpstr>
      <vt:lpstr>Unified Modeling Language (UML) </vt:lpstr>
      <vt:lpstr>Unified Modeling Language (UML) </vt:lpstr>
      <vt:lpstr>UML - Pemodelan Perangkat Lunak</vt:lpstr>
      <vt:lpstr>UML - Analisis</vt:lpstr>
      <vt:lpstr>UML - Disain</vt:lpstr>
      <vt:lpstr>Basic Building Blocks</vt:lpstr>
      <vt:lpstr>Requirement Analysis</vt:lpstr>
      <vt:lpstr>Fase dalam Pengembangan System</vt:lpstr>
      <vt:lpstr>Use Case untuk Requirement Analysis</vt:lpstr>
      <vt:lpstr>Sumber-sumber untuk Membuat Model Kebutuhan Bisnis</vt:lpstr>
      <vt:lpstr>Requirements vs. Design</vt:lpstr>
      <vt:lpstr>Type Requirements</vt:lpstr>
      <vt:lpstr>Use-case diagram</vt:lpstr>
      <vt:lpstr>PowerPoint Presentation</vt:lpstr>
      <vt:lpstr>Objective Menggunakan Use Case</vt:lpstr>
      <vt:lpstr>Use Case digunakan sebagai Sarana Komunikasi</vt:lpstr>
      <vt:lpstr>Contoh sederhana</vt:lpstr>
      <vt:lpstr>Menentukan Aktor</vt:lpstr>
      <vt:lpstr>Aktor dapat digeneralisasi</vt:lpstr>
      <vt:lpstr>Writing Use-case</vt:lpstr>
      <vt:lpstr>Struktur Spesifikasi Use Case</vt:lpstr>
      <vt:lpstr>Isi Trigger</vt:lpstr>
      <vt:lpstr>Preconditions</vt:lpstr>
      <vt:lpstr>Post conditions</vt:lpstr>
      <vt:lpstr>Success Scenario</vt:lpstr>
      <vt:lpstr>Success Scenario  Contoh</vt:lpstr>
      <vt:lpstr>Panduan untuk Penulisan yang Efektif</vt:lpstr>
      <vt:lpstr>Steps – cont’d</vt:lpstr>
      <vt:lpstr>Use-Cases – Common Mistakes</vt:lpstr>
      <vt:lpstr>Alternative Flows</vt:lpstr>
      <vt:lpstr>Alternative Flows - Example</vt:lpstr>
      <vt:lpstr>Contoh Spesifikasi Use Case</vt:lpstr>
      <vt:lpstr>Linking Use-case (Task)</vt:lpstr>
      <vt:lpstr>Linking Use-case</vt:lpstr>
      <vt:lpstr>Mekanisme Link “&lt;&lt;Include&gt;&gt;”</vt:lpstr>
      <vt:lpstr>Penulisan spesifikasi use case pada use case yang memiliki include</vt:lpstr>
      <vt:lpstr>Mekanisme Link “&lt;&lt;extend&gt;&gt;”</vt:lpstr>
      <vt:lpstr>Penulisan spesifikasi use case pada use case yang memiliki extend</vt:lpstr>
      <vt:lpstr>Contoh Pemetaan Use Case Amazon</vt:lpstr>
      <vt:lpstr>Contoh Amazon - lanjutan</vt:lpstr>
      <vt:lpstr>Generalization antara Use-Cases</vt:lpstr>
      <vt:lpstr>Bahaya generalization</vt:lpstr>
      <vt:lpstr>Contoh: Sistem Operasional Perusahaan telepon</vt:lpstr>
      <vt:lpstr>Contoh: Sistem Perusahaan Celular</vt:lpstr>
      <vt:lpstr>Panduan membuat Use-case yang efektif</vt:lpstr>
      <vt:lpstr>How to Model?</vt:lpstr>
      <vt:lpstr>How to Model?</vt:lpstr>
      <vt:lpstr>Mengkombinasikan Proses</vt:lpstr>
      <vt:lpstr>Pembagian Proses</vt:lpstr>
      <vt:lpstr>Panduan tambahan</vt:lpstr>
      <vt:lpstr>Cakupan</vt:lpstr>
      <vt:lpstr>Apa yang Sudah Kita Lakukan</vt:lpstr>
      <vt:lpstr>Langkah Selanjutnya</vt:lpstr>
      <vt:lpstr>Ringkasan (Summary)</vt:lpstr>
      <vt:lpstr>See You Next Session</vt:lpstr>
      <vt:lpstr>Referensi: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Bahasa Pemrograman &amp; Struktur Data</dc:title>
  <dc:creator>Augury</dc:creator>
  <cp:lastModifiedBy>Marcello Singadji</cp:lastModifiedBy>
  <cp:revision>516</cp:revision>
  <dcterms:created xsi:type="dcterms:W3CDTF">2011-08-04T03:20:05Z</dcterms:created>
  <dcterms:modified xsi:type="dcterms:W3CDTF">2020-11-08T07:48:09Z</dcterms:modified>
</cp:coreProperties>
</file>