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66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0E69A0-041B-4D00-AC80-F752E18E03F8}" v="6" dt="2020-10-18T13:30:33.2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4" autoAdjust="0"/>
    <p:restoredTop sz="80639" autoAdjust="0"/>
  </p:normalViewPr>
  <p:slideViewPr>
    <p:cSldViewPr>
      <p:cViewPr varScale="1">
        <p:scale>
          <a:sx n="67" d="100"/>
          <a:sy n="67" d="100"/>
        </p:scale>
        <p:origin x="1771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8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ello" userId="8bffbbdb-4fbc-4a87-b9c3-46ced084e620" providerId="ADAL" clId="{1B0E69A0-041B-4D00-AC80-F752E18E03F8}"/>
    <pc:docChg chg="custSel modSld">
      <pc:chgData name="Marcello" userId="8bffbbdb-4fbc-4a87-b9c3-46ced084e620" providerId="ADAL" clId="{1B0E69A0-041B-4D00-AC80-F752E18E03F8}" dt="2020-10-18T13:30:33.238" v="7"/>
      <pc:docMkLst>
        <pc:docMk/>
      </pc:docMkLst>
      <pc:sldChg chg="modSp">
        <pc:chgData name="Marcello" userId="8bffbbdb-4fbc-4a87-b9c3-46ced084e620" providerId="ADAL" clId="{1B0E69A0-041B-4D00-AC80-F752E18E03F8}" dt="2020-10-18T13:29:47.053" v="5"/>
        <pc:sldMkLst>
          <pc:docMk/>
          <pc:sldMk cId="0" sldId="256"/>
        </pc:sldMkLst>
        <pc:spChg chg="mod">
          <ac:chgData name="Marcello" userId="8bffbbdb-4fbc-4a87-b9c3-46ced084e620" providerId="ADAL" clId="{1B0E69A0-041B-4D00-AC80-F752E18E03F8}" dt="2020-10-18T13:29:17.811" v="0"/>
          <ac:spMkLst>
            <pc:docMk/>
            <pc:sldMk cId="0" sldId="256"/>
            <ac:spMk id="2" creationId="{00000000-0000-0000-0000-000000000000}"/>
          </ac:spMkLst>
        </pc:spChg>
        <pc:spChg chg="mod">
          <ac:chgData name="Marcello" userId="8bffbbdb-4fbc-4a87-b9c3-46ced084e620" providerId="ADAL" clId="{1B0E69A0-041B-4D00-AC80-F752E18E03F8}" dt="2020-10-18T13:29:17.811" v="0"/>
          <ac:spMkLst>
            <pc:docMk/>
            <pc:sldMk cId="0" sldId="256"/>
            <ac:spMk id="3" creationId="{00000000-0000-0000-0000-000000000000}"/>
          </ac:spMkLst>
        </pc:spChg>
        <pc:spChg chg="mod">
          <ac:chgData name="Marcello" userId="8bffbbdb-4fbc-4a87-b9c3-46ced084e620" providerId="ADAL" clId="{1B0E69A0-041B-4D00-AC80-F752E18E03F8}" dt="2020-10-18T13:29:38.568" v="4"/>
          <ac:spMkLst>
            <pc:docMk/>
            <pc:sldMk cId="0" sldId="256"/>
            <ac:spMk id="10" creationId="{00000000-0000-0000-0000-000000000000}"/>
          </ac:spMkLst>
        </pc:spChg>
        <pc:spChg chg="mod">
          <ac:chgData name="Marcello" userId="8bffbbdb-4fbc-4a87-b9c3-46ced084e620" providerId="ADAL" clId="{1B0E69A0-041B-4D00-AC80-F752E18E03F8}" dt="2020-10-18T13:29:17.811" v="0"/>
          <ac:spMkLst>
            <pc:docMk/>
            <pc:sldMk cId="0" sldId="256"/>
            <ac:spMk id="11" creationId="{00000000-0000-0000-0000-000000000000}"/>
          </ac:spMkLst>
        </pc:spChg>
        <pc:spChg chg="mod">
          <ac:chgData name="Marcello" userId="8bffbbdb-4fbc-4a87-b9c3-46ced084e620" providerId="ADAL" clId="{1B0E69A0-041B-4D00-AC80-F752E18E03F8}" dt="2020-10-18T13:29:47.053" v="5"/>
          <ac:spMkLst>
            <pc:docMk/>
            <pc:sldMk cId="0" sldId="256"/>
            <ac:spMk id="12" creationId="{00000000-0000-0000-0000-000000000000}"/>
          </ac:spMkLst>
        </pc:spChg>
      </pc:sldChg>
      <pc:sldChg chg="modSp mod">
        <pc:chgData name="Marcello" userId="8bffbbdb-4fbc-4a87-b9c3-46ced084e620" providerId="ADAL" clId="{1B0E69A0-041B-4D00-AC80-F752E18E03F8}" dt="2020-10-18T13:29:47.053" v="5"/>
        <pc:sldMkLst>
          <pc:docMk/>
          <pc:sldMk cId="0" sldId="257"/>
        </pc:sldMkLst>
        <pc:spChg chg="mod">
          <ac:chgData name="Marcello" userId="8bffbbdb-4fbc-4a87-b9c3-46ced084e620" providerId="ADAL" clId="{1B0E69A0-041B-4D00-AC80-F752E18E03F8}" dt="2020-10-18T13:29:17.964" v="1" actId="27636"/>
          <ac:spMkLst>
            <pc:docMk/>
            <pc:sldMk cId="0" sldId="257"/>
            <ac:spMk id="2" creationId="{00000000-0000-0000-0000-000000000000}"/>
          </ac:spMkLst>
        </pc:spChg>
        <pc:spChg chg="mod">
          <ac:chgData name="Marcello" userId="8bffbbdb-4fbc-4a87-b9c3-46ced084e620" providerId="ADAL" clId="{1B0E69A0-041B-4D00-AC80-F752E18E03F8}" dt="2020-10-18T13:29:17.811" v="0"/>
          <ac:spMkLst>
            <pc:docMk/>
            <pc:sldMk cId="0" sldId="257"/>
            <ac:spMk id="3" creationId="{00000000-0000-0000-0000-000000000000}"/>
          </ac:spMkLst>
        </pc:spChg>
        <pc:spChg chg="mod">
          <ac:chgData name="Marcello" userId="8bffbbdb-4fbc-4a87-b9c3-46ced084e620" providerId="ADAL" clId="{1B0E69A0-041B-4D00-AC80-F752E18E03F8}" dt="2020-10-18T13:29:38.568" v="4"/>
          <ac:spMkLst>
            <pc:docMk/>
            <pc:sldMk cId="0" sldId="257"/>
            <ac:spMk id="7" creationId="{00000000-0000-0000-0000-000000000000}"/>
          </ac:spMkLst>
        </pc:spChg>
        <pc:spChg chg="mod">
          <ac:chgData name="Marcello" userId="8bffbbdb-4fbc-4a87-b9c3-46ced084e620" providerId="ADAL" clId="{1B0E69A0-041B-4D00-AC80-F752E18E03F8}" dt="2020-10-18T13:29:17.811" v="0"/>
          <ac:spMkLst>
            <pc:docMk/>
            <pc:sldMk cId="0" sldId="257"/>
            <ac:spMk id="8" creationId="{00000000-0000-0000-0000-000000000000}"/>
          </ac:spMkLst>
        </pc:spChg>
        <pc:spChg chg="mod">
          <ac:chgData name="Marcello" userId="8bffbbdb-4fbc-4a87-b9c3-46ced084e620" providerId="ADAL" clId="{1B0E69A0-041B-4D00-AC80-F752E18E03F8}" dt="2020-10-18T13:29:47.053" v="5"/>
          <ac:spMkLst>
            <pc:docMk/>
            <pc:sldMk cId="0" sldId="257"/>
            <ac:spMk id="9" creationId="{00000000-0000-0000-0000-000000000000}"/>
          </ac:spMkLst>
        </pc:spChg>
      </pc:sldChg>
      <pc:sldChg chg="modSp mod">
        <pc:chgData name="Marcello" userId="8bffbbdb-4fbc-4a87-b9c3-46ced084e620" providerId="ADAL" clId="{1B0E69A0-041B-4D00-AC80-F752E18E03F8}" dt="2020-10-18T13:30:33.238" v="7"/>
        <pc:sldMkLst>
          <pc:docMk/>
          <pc:sldMk cId="130626670" sldId="264"/>
        </pc:sldMkLst>
        <pc:spChg chg="mod">
          <ac:chgData name="Marcello" userId="8bffbbdb-4fbc-4a87-b9c3-46ced084e620" providerId="ADAL" clId="{1B0E69A0-041B-4D00-AC80-F752E18E03F8}" dt="2020-10-18T13:29:17.989" v="3" actId="27636"/>
          <ac:spMkLst>
            <pc:docMk/>
            <pc:sldMk cId="130626670" sldId="264"/>
            <ac:spMk id="2" creationId="{00000000-0000-0000-0000-000000000000}"/>
          </ac:spMkLst>
        </pc:spChg>
        <pc:spChg chg="mod">
          <ac:chgData name="Marcello" userId="8bffbbdb-4fbc-4a87-b9c3-46ced084e620" providerId="ADAL" clId="{1B0E69A0-041B-4D00-AC80-F752E18E03F8}" dt="2020-10-18T13:29:17.811" v="0"/>
          <ac:spMkLst>
            <pc:docMk/>
            <pc:sldMk cId="130626670" sldId="264"/>
            <ac:spMk id="3" creationId="{00000000-0000-0000-0000-000000000000}"/>
          </ac:spMkLst>
        </pc:spChg>
        <pc:spChg chg="mod">
          <ac:chgData name="Marcello" userId="8bffbbdb-4fbc-4a87-b9c3-46ced084e620" providerId="ADAL" clId="{1B0E69A0-041B-4D00-AC80-F752E18E03F8}" dt="2020-10-18T13:29:38.568" v="4"/>
          <ac:spMkLst>
            <pc:docMk/>
            <pc:sldMk cId="130626670" sldId="264"/>
            <ac:spMk id="4" creationId="{00000000-0000-0000-0000-000000000000}"/>
          </ac:spMkLst>
        </pc:spChg>
        <pc:spChg chg="mod">
          <ac:chgData name="Marcello" userId="8bffbbdb-4fbc-4a87-b9c3-46ced084e620" providerId="ADAL" clId="{1B0E69A0-041B-4D00-AC80-F752E18E03F8}" dt="2020-10-18T13:29:47.053" v="5"/>
          <ac:spMkLst>
            <pc:docMk/>
            <pc:sldMk cId="130626670" sldId="264"/>
            <ac:spMk id="5" creationId="{00000000-0000-0000-0000-000000000000}"/>
          </ac:spMkLst>
        </pc:spChg>
        <pc:spChg chg="mod">
          <ac:chgData name="Marcello" userId="8bffbbdb-4fbc-4a87-b9c3-46ced084e620" providerId="ADAL" clId="{1B0E69A0-041B-4D00-AC80-F752E18E03F8}" dt="2020-10-18T13:30:33.238" v="7"/>
          <ac:spMkLst>
            <pc:docMk/>
            <pc:sldMk cId="130626670" sldId="264"/>
            <ac:spMk id="6" creationId="{00000000-0000-0000-0000-000000000000}"/>
          </ac:spMkLst>
        </pc:spChg>
      </pc:sldChg>
      <pc:sldChg chg="modSp mod">
        <pc:chgData name="Marcello" userId="8bffbbdb-4fbc-4a87-b9c3-46ced084e620" providerId="ADAL" clId="{1B0E69A0-041B-4D00-AC80-F752E18E03F8}" dt="2020-10-18T13:30:33.238" v="7"/>
        <pc:sldMkLst>
          <pc:docMk/>
          <pc:sldMk cId="1646828366" sldId="266"/>
        </pc:sldMkLst>
        <pc:spChg chg="mod">
          <ac:chgData name="Marcello" userId="8bffbbdb-4fbc-4a87-b9c3-46ced084e620" providerId="ADAL" clId="{1B0E69A0-041B-4D00-AC80-F752E18E03F8}" dt="2020-10-18T13:29:17.980" v="2" actId="27636"/>
          <ac:spMkLst>
            <pc:docMk/>
            <pc:sldMk cId="1646828366" sldId="266"/>
            <ac:spMk id="2" creationId="{00000000-0000-0000-0000-000000000000}"/>
          </ac:spMkLst>
        </pc:spChg>
        <pc:spChg chg="mod">
          <ac:chgData name="Marcello" userId="8bffbbdb-4fbc-4a87-b9c3-46ced084e620" providerId="ADAL" clId="{1B0E69A0-041B-4D00-AC80-F752E18E03F8}" dt="2020-10-18T13:29:17.811" v="0"/>
          <ac:spMkLst>
            <pc:docMk/>
            <pc:sldMk cId="1646828366" sldId="266"/>
            <ac:spMk id="3" creationId="{00000000-0000-0000-0000-000000000000}"/>
          </ac:spMkLst>
        </pc:spChg>
        <pc:spChg chg="mod">
          <ac:chgData name="Marcello" userId="8bffbbdb-4fbc-4a87-b9c3-46ced084e620" providerId="ADAL" clId="{1B0E69A0-041B-4D00-AC80-F752E18E03F8}" dt="2020-10-18T13:30:12.743" v="6"/>
          <ac:spMkLst>
            <pc:docMk/>
            <pc:sldMk cId="1646828366" sldId="266"/>
            <ac:spMk id="4" creationId="{00000000-0000-0000-0000-000000000000}"/>
          </ac:spMkLst>
        </pc:spChg>
        <pc:spChg chg="mod">
          <ac:chgData name="Marcello" userId="8bffbbdb-4fbc-4a87-b9c3-46ced084e620" providerId="ADAL" clId="{1B0E69A0-041B-4D00-AC80-F752E18E03F8}" dt="2020-10-18T13:29:47.053" v="5"/>
          <ac:spMkLst>
            <pc:docMk/>
            <pc:sldMk cId="1646828366" sldId="266"/>
            <ac:spMk id="5" creationId="{00000000-0000-0000-0000-000000000000}"/>
          </ac:spMkLst>
        </pc:spChg>
        <pc:spChg chg="mod">
          <ac:chgData name="Marcello" userId="8bffbbdb-4fbc-4a87-b9c3-46ced084e620" providerId="ADAL" clId="{1B0E69A0-041B-4D00-AC80-F752E18E03F8}" dt="2020-10-18T13:30:33.238" v="7"/>
          <ac:spMkLst>
            <pc:docMk/>
            <pc:sldMk cId="1646828366" sldId="266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768C1-09E0-429C-8B60-FE9F2DBAF374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819B2-0548-43D2-9E90-69853082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4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298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14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801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82435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2773"/>
            <a:ext cx="8229600" cy="54864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9"/>
            <a:ext cx="8121080" cy="356065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i="1" dirty="0" err="1">
                <a:solidFill>
                  <a:schemeClr val="bg1"/>
                </a:solidFill>
              </a:rPr>
              <a:t>Perancangan</a:t>
            </a:r>
            <a:r>
              <a:rPr lang="en-US" sz="1200" i="1" dirty="0">
                <a:solidFill>
                  <a:schemeClr val="bg1"/>
                </a:solidFill>
              </a:rPr>
              <a:t> Basis Data</a:t>
            </a:r>
          </a:p>
        </p:txBody>
      </p:sp>
    </p:spTree>
    <p:extLst>
      <p:ext uri="{BB962C8B-B14F-4D97-AF65-F5344CB8AC3E}">
        <p14:creationId xmlns:p14="http://schemas.microsoft.com/office/powerpoint/2010/main" val="3003571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742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46905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37622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61088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C815B4FD-92E0-4978-907F-923BCA868FE5}" type="datetimeFigureOut">
              <a:rPr lang="id-ID" smtClean="0"/>
              <a:t>18/10/2020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780596" y="726316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27140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42185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49320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71616" y="455873"/>
            <a:ext cx="8229600" cy="54864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5156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18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2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4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Database%20Design%20-%2006%20&amp;%2007%20-%20Latihan%20Analisis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Perancangan</a:t>
            </a:r>
            <a:r>
              <a:rPr lang="en-US"/>
              <a:t> Basis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err="1"/>
              <a:t>Pertemuan</a:t>
            </a:r>
            <a:r>
              <a:rPr lang="en-US"/>
              <a:t> 6</a:t>
            </a:r>
          </a:p>
          <a:p>
            <a:r>
              <a:rPr lang="en-US" sz="1800"/>
              <a:t>Studi Kasus dan Analisis dengan Diagram ER</a:t>
            </a:r>
            <a:endParaRPr lang="en-US" sz="1800" dirty="0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59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56524A2-1DDE-4CC8-AD9C-EA4094C56FD8}" type="slidenum">
              <a:rPr lang="en-US" smtClean="0"/>
              <a:t>1</a:t>
            </a:fld>
            <a:endParaRPr lang="en-US" dirty="0"/>
          </a:p>
        </p:txBody>
      </p:sp>
      <p:sp>
        <p:nvSpPr>
          <p:cNvPr id="12" name="Footer Placeholder 8"/>
          <p:cNvSpPr>
            <a:spLocks noGrp="1"/>
          </p:cNvSpPr>
          <p:nvPr>
            <p:ph type="ftr" sz="quarter" idx="4294967295"/>
          </p:nvPr>
        </p:nvSpPr>
        <p:spPr>
          <a:xfrm>
            <a:off x="57912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Tujuan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/>
              <a:t>Mahasiswa memiliki keterampilan analisis (studi kasus) dan kemampuan merancang basisdata dengan model diagram-ER</a:t>
            </a:r>
          </a:p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59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56524A2-1DDE-4CC8-AD9C-EA4094C56FD8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4294967295"/>
          </p:nvPr>
        </p:nvSpPr>
        <p:spPr>
          <a:xfrm>
            <a:off x="57912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hlinkClick r:id="rId2" action="ppaction://hlinkfile"/>
              </a:rPr>
              <a:t>Studi kasus basis data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59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7912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56524A2-1DDE-4CC8-AD9C-EA4094C56FD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828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Thank’s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59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7912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56524A2-1DDE-4CC8-AD9C-EA4094C56FD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66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48185</TotalTime>
  <Words>43</Words>
  <Application>Microsoft Office PowerPoint</Application>
  <PresentationFormat>On-screen Show (4:3)</PresentationFormat>
  <Paragraphs>13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Georgia</vt:lpstr>
      <vt:lpstr>Trebuchet MS</vt:lpstr>
      <vt:lpstr>Wingdings 2</vt:lpstr>
      <vt:lpstr>Urban</vt:lpstr>
      <vt:lpstr>Perancangan Basis Data</vt:lpstr>
      <vt:lpstr>Tujuan Pertemuan</vt:lpstr>
      <vt:lpstr>PowerPoint Presentation</vt:lpstr>
      <vt:lpstr>See You Next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Pemrograman &amp; Struktur Data</dc:title>
  <dc:creator>Augury</dc:creator>
  <cp:lastModifiedBy>Marcello Singadji</cp:lastModifiedBy>
  <cp:revision>500</cp:revision>
  <dcterms:created xsi:type="dcterms:W3CDTF">2011-08-04T03:20:05Z</dcterms:created>
  <dcterms:modified xsi:type="dcterms:W3CDTF">2020-10-18T13:30:36Z</dcterms:modified>
</cp:coreProperties>
</file>