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65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3A48813-2B98-47D8-B212-1E2FB2CCAF57}" v="6" dt="2020-10-11T22:10:34.7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4" autoAdjust="0"/>
    <p:restoredTop sz="80639" autoAdjust="0"/>
  </p:normalViewPr>
  <p:slideViewPr>
    <p:cSldViewPr>
      <p:cViewPr varScale="1">
        <p:scale>
          <a:sx n="67" d="100"/>
          <a:sy n="67" d="100"/>
        </p:scale>
        <p:origin x="1771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8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ello" userId="8bffbbdb-4fbc-4a87-b9c3-46ced084e620" providerId="ADAL" clId="{23A48813-2B98-47D8-B212-1E2FB2CCAF57}"/>
    <pc:docChg chg="custSel modSld">
      <pc:chgData name="Marcello" userId="8bffbbdb-4fbc-4a87-b9c3-46ced084e620" providerId="ADAL" clId="{23A48813-2B98-47D8-B212-1E2FB2CCAF57}" dt="2020-10-11T22:10:48.025" v="9" actId="20577"/>
      <pc:docMkLst>
        <pc:docMk/>
      </pc:docMkLst>
      <pc:sldChg chg="modSp">
        <pc:chgData name="Marcello" userId="8bffbbdb-4fbc-4a87-b9c3-46ced084e620" providerId="ADAL" clId="{23A48813-2B98-47D8-B212-1E2FB2CCAF57}" dt="2020-10-11T22:10:08.053" v="5"/>
        <pc:sldMkLst>
          <pc:docMk/>
          <pc:sldMk cId="0" sldId="256"/>
        </pc:sldMkLst>
        <pc:spChg chg="mod">
          <ac:chgData name="Marcello" userId="8bffbbdb-4fbc-4a87-b9c3-46ced084e620" providerId="ADAL" clId="{23A48813-2B98-47D8-B212-1E2FB2CCAF57}" dt="2020-10-11T22:09:32.154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32.154" v="0"/>
          <ac:spMkLst>
            <pc:docMk/>
            <pc:sldMk cId="0" sldId="256"/>
            <ac:spMk id="3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59.792" v="4"/>
          <ac:spMkLst>
            <pc:docMk/>
            <pc:sldMk cId="0" sldId="256"/>
            <ac:spMk id="10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32.154" v="0"/>
          <ac:spMkLst>
            <pc:docMk/>
            <pc:sldMk cId="0" sldId="256"/>
            <ac:spMk id="11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10:08.053" v="5"/>
          <ac:spMkLst>
            <pc:docMk/>
            <pc:sldMk cId="0" sldId="256"/>
            <ac:spMk id="12" creationId="{00000000-0000-0000-0000-000000000000}"/>
          </ac:spMkLst>
        </pc:spChg>
      </pc:sldChg>
      <pc:sldChg chg="modSp mod">
        <pc:chgData name="Marcello" userId="8bffbbdb-4fbc-4a87-b9c3-46ced084e620" providerId="ADAL" clId="{23A48813-2B98-47D8-B212-1E2FB2CCAF57}" dt="2020-10-11T22:10:08.053" v="5"/>
        <pc:sldMkLst>
          <pc:docMk/>
          <pc:sldMk cId="0" sldId="257"/>
        </pc:sldMkLst>
        <pc:spChg chg="mod">
          <ac:chgData name="Marcello" userId="8bffbbdb-4fbc-4a87-b9c3-46ced084e620" providerId="ADAL" clId="{23A48813-2B98-47D8-B212-1E2FB2CCAF57}" dt="2020-10-11T22:09:32.429" v="1" actId="27636"/>
          <ac:spMkLst>
            <pc:docMk/>
            <pc:sldMk cId="0" sldId="257"/>
            <ac:spMk id="2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32.154" v="0"/>
          <ac:spMkLst>
            <pc:docMk/>
            <pc:sldMk cId="0" sldId="257"/>
            <ac:spMk id="3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59.792" v="4"/>
          <ac:spMkLst>
            <pc:docMk/>
            <pc:sldMk cId="0" sldId="257"/>
            <ac:spMk id="7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32.154" v="0"/>
          <ac:spMkLst>
            <pc:docMk/>
            <pc:sldMk cId="0" sldId="257"/>
            <ac:spMk id="8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10:08.053" v="5"/>
          <ac:spMkLst>
            <pc:docMk/>
            <pc:sldMk cId="0" sldId="257"/>
            <ac:spMk id="9" creationId="{00000000-0000-0000-0000-000000000000}"/>
          </ac:spMkLst>
        </pc:spChg>
      </pc:sldChg>
      <pc:sldChg chg="modSp mod">
        <pc:chgData name="Marcello" userId="8bffbbdb-4fbc-4a87-b9c3-46ced084e620" providerId="ADAL" clId="{23A48813-2B98-47D8-B212-1E2FB2CCAF57}" dt="2020-10-11T22:10:48.025" v="9" actId="20577"/>
        <pc:sldMkLst>
          <pc:docMk/>
          <pc:sldMk cId="130626670" sldId="264"/>
        </pc:sldMkLst>
        <pc:spChg chg="mod">
          <ac:chgData name="Marcello" userId="8bffbbdb-4fbc-4a87-b9c3-46ced084e620" providerId="ADAL" clId="{23A48813-2B98-47D8-B212-1E2FB2CCAF57}" dt="2020-10-11T22:09:32.465" v="3" actId="27636"/>
          <ac:spMkLst>
            <pc:docMk/>
            <pc:sldMk cId="130626670" sldId="264"/>
            <ac:spMk id="2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32.154" v="0"/>
          <ac:spMkLst>
            <pc:docMk/>
            <pc:sldMk cId="130626670" sldId="264"/>
            <ac:spMk id="3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59.792" v="4"/>
          <ac:spMkLst>
            <pc:docMk/>
            <pc:sldMk cId="130626670" sldId="264"/>
            <ac:spMk id="4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10:08.053" v="5"/>
          <ac:spMkLst>
            <pc:docMk/>
            <pc:sldMk cId="130626670" sldId="264"/>
            <ac:spMk id="5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10:48.025" v="9" actId="20577"/>
          <ac:spMkLst>
            <pc:docMk/>
            <pc:sldMk cId="130626670" sldId="264"/>
            <ac:spMk id="6" creationId="{00000000-0000-0000-0000-000000000000}"/>
          </ac:spMkLst>
        </pc:spChg>
      </pc:sldChg>
      <pc:sldChg chg="modSp mod">
        <pc:chgData name="Marcello" userId="8bffbbdb-4fbc-4a87-b9c3-46ced084e620" providerId="ADAL" clId="{23A48813-2B98-47D8-B212-1E2FB2CCAF57}" dt="2020-10-11T22:10:38.603" v="8" actId="20577"/>
        <pc:sldMkLst>
          <pc:docMk/>
          <pc:sldMk cId="3583025649" sldId="265"/>
        </pc:sldMkLst>
        <pc:spChg chg="mod">
          <ac:chgData name="Marcello" userId="8bffbbdb-4fbc-4a87-b9c3-46ced084e620" providerId="ADAL" clId="{23A48813-2B98-47D8-B212-1E2FB2CCAF57}" dt="2020-10-11T22:09:32.448" v="2" actId="27636"/>
          <ac:spMkLst>
            <pc:docMk/>
            <pc:sldMk cId="3583025649" sldId="265"/>
            <ac:spMk id="2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09:32.154" v="0"/>
          <ac:spMkLst>
            <pc:docMk/>
            <pc:sldMk cId="3583025649" sldId="265"/>
            <ac:spMk id="3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10:21.939" v="6"/>
          <ac:spMkLst>
            <pc:docMk/>
            <pc:sldMk cId="3583025649" sldId="265"/>
            <ac:spMk id="4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10:08.053" v="5"/>
          <ac:spMkLst>
            <pc:docMk/>
            <pc:sldMk cId="3583025649" sldId="265"/>
            <ac:spMk id="5" creationId="{00000000-0000-0000-0000-000000000000}"/>
          </ac:spMkLst>
        </pc:spChg>
        <pc:spChg chg="mod">
          <ac:chgData name="Marcello" userId="8bffbbdb-4fbc-4a87-b9c3-46ced084e620" providerId="ADAL" clId="{23A48813-2B98-47D8-B212-1E2FB2CCAF57}" dt="2020-10-11T22:10:38.603" v="8" actId="20577"/>
          <ac:spMkLst>
            <pc:docMk/>
            <pc:sldMk cId="3583025649" sldId="265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768C1-09E0-429C-8B60-FE9F2DBAF374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5819B2-0548-43D2-9E90-69853082FE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45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10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3641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554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2773"/>
            <a:ext cx="8229600" cy="54864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9"/>
            <a:ext cx="8121080" cy="356065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200" i="1" dirty="0" err="1">
                <a:solidFill>
                  <a:schemeClr val="bg1"/>
                </a:solidFill>
              </a:rPr>
              <a:t>Perancangan</a:t>
            </a:r>
            <a:r>
              <a:rPr lang="en-US" sz="1200" i="1" dirty="0">
                <a:solidFill>
                  <a:schemeClr val="bg1"/>
                </a:solidFill>
              </a:rPr>
              <a:t> Basis Data</a:t>
            </a:r>
          </a:p>
        </p:txBody>
      </p:sp>
    </p:spTree>
    <p:extLst>
      <p:ext uri="{BB962C8B-B14F-4D97-AF65-F5344CB8AC3E}">
        <p14:creationId xmlns:p14="http://schemas.microsoft.com/office/powerpoint/2010/main" val="2943774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44831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225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17201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2595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/>
          <a:lstStyle/>
          <a:p>
            <a:fld id="{C815B4FD-92E0-4978-907F-923BCA868FE5}" type="datetimeFigureOut">
              <a:rPr lang="id-ID" smtClean="0"/>
              <a:t>12/10/2020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780596" y="726316"/>
            <a:ext cx="1325880" cy="4572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9492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3444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879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71616" y="455873"/>
            <a:ext cx="8229600" cy="5486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5156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78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4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Database%20Design%20-%2005%20-%20Normalisasi%20Intro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Perancangan</a:t>
            </a:r>
            <a:r>
              <a:rPr lang="en-US"/>
              <a:t> Basis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/>
              <a:t>Pertemuan</a:t>
            </a:r>
            <a:r>
              <a:rPr lang="en-US"/>
              <a:t> 5</a:t>
            </a:r>
          </a:p>
          <a:p>
            <a:r>
              <a:rPr lang="en-US" sz="1800"/>
              <a:t>Pengenalan Normalisasi</a:t>
            </a:r>
            <a:endParaRPr lang="en-US" sz="1800" dirty="0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t>1</a:t>
            </a:fld>
            <a:endParaRPr lang="en-US" dirty="0"/>
          </a:p>
        </p:txBody>
      </p:sp>
      <p:sp>
        <p:nvSpPr>
          <p:cNvPr id="12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Tujuan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Pertemuan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US">
              <a:solidFill>
                <a:srgbClr val="FF0000"/>
              </a:solidFill>
            </a:endParaRPr>
          </a:p>
          <a:p>
            <a:r>
              <a:rPr lang="en-US"/>
              <a:t>Mahasiswa akan mampu menjelaskan konsep normalisasi. </a:t>
            </a:r>
          </a:p>
          <a:p>
            <a:r>
              <a:rPr lang="en-US"/>
              <a:t>Mahasiswa memahami konsep functional dependencies</a:t>
            </a:r>
          </a:p>
          <a:p>
            <a:pPr lvl="0"/>
            <a:r>
              <a:rPr lang="en-US"/>
              <a:t>Mahasiswa akan mampu membuat rancangan basisdata menggunakan konsep normalisasi</a:t>
            </a:r>
          </a:p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hlinkClick r:id="rId2" action="ppaction://hlinkfile"/>
              </a:rPr>
              <a:t>Normalisasi Basisdata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02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Thank’s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59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791200" y="6356350"/>
            <a:ext cx="3352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6524A2-1DDE-4CC8-AD9C-EA4094C56F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66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48022</TotalTime>
  <Words>41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Georgia</vt:lpstr>
      <vt:lpstr>Trebuchet MS</vt:lpstr>
      <vt:lpstr>Wingdings 2</vt:lpstr>
      <vt:lpstr>Urban</vt:lpstr>
      <vt:lpstr>Perancangan Basis Data</vt:lpstr>
      <vt:lpstr>Tujuan Pertemuan</vt:lpstr>
      <vt:lpstr>PowerPoint Presentation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Pemrograman &amp; Struktur Data</dc:title>
  <dc:creator>Augury</dc:creator>
  <cp:lastModifiedBy>Marcello Singadji</cp:lastModifiedBy>
  <cp:revision>490</cp:revision>
  <dcterms:created xsi:type="dcterms:W3CDTF">2011-08-04T03:20:05Z</dcterms:created>
  <dcterms:modified xsi:type="dcterms:W3CDTF">2020-10-11T22:10:52Z</dcterms:modified>
</cp:coreProperties>
</file>