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70" r:id="rId4"/>
    <p:sldId id="288" r:id="rId5"/>
    <p:sldId id="322" r:id="rId6"/>
    <p:sldId id="324" r:id="rId7"/>
    <p:sldId id="325" r:id="rId8"/>
    <p:sldId id="326" r:id="rId9"/>
    <p:sldId id="327" r:id="rId10"/>
    <p:sldId id="329" r:id="rId11"/>
    <p:sldId id="330" r:id="rId12"/>
    <p:sldId id="331" r:id="rId13"/>
    <p:sldId id="334" r:id="rId14"/>
    <p:sldId id="332" r:id="rId15"/>
    <p:sldId id="333" r:id="rId16"/>
    <p:sldId id="336" r:id="rId17"/>
    <p:sldId id="340" r:id="rId18"/>
    <p:sldId id="335" r:id="rId19"/>
    <p:sldId id="337" r:id="rId20"/>
    <p:sldId id="338" r:id="rId21"/>
    <p:sldId id="339" r:id="rId22"/>
    <p:sldId id="26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C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3B671B-71B4-41DD-9E5B-D8A4DACA3150}" v="6" dt="2020-09-27T15:30:42.393"/>
    <p1510:client id="{BBFBBAB2-A529-44AD-90E7-FD1FBFF7FFCB}" v="6" dt="2020-09-27T16:02:45.683"/>
    <p1510:client id="{C5DF729E-ACFF-403B-B5F7-85435ECFB484}" v="28" dt="2020-09-28T03:19:38.2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4" autoAdjust="0"/>
    <p:restoredTop sz="82771" autoAdjust="0"/>
  </p:normalViewPr>
  <p:slideViewPr>
    <p:cSldViewPr>
      <p:cViewPr varScale="1">
        <p:scale>
          <a:sx n="95" d="100"/>
          <a:sy n="95" d="100"/>
        </p:scale>
        <p:origin x="1986" y="90"/>
      </p:cViewPr>
      <p:guideLst>
        <p:guide orient="horz" pos="2160"/>
        <p:guide pos="2880"/>
      </p:guideLst>
    </p:cSldViewPr>
  </p:slideViewPr>
  <p:outlineViewPr>
    <p:cViewPr>
      <p:scale>
        <a:sx n="33" d="100"/>
        <a:sy n="33" d="100"/>
      </p:scale>
      <p:origin x="0" y="428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cello" userId="8bffbbdb-4fbc-4a87-b9c3-46ced084e620" providerId="ADAL" clId="{C5DF729E-ACFF-403B-B5F7-85435ECFB484}"/>
    <pc:docChg chg="modSld">
      <pc:chgData name="Marcello" userId="8bffbbdb-4fbc-4a87-b9c3-46ced084e620" providerId="ADAL" clId="{C5DF729E-ACFF-403B-B5F7-85435ECFB484}" dt="2020-09-28T03:19:51.049" v="46" actId="20577"/>
      <pc:docMkLst>
        <pc:docMk/>
      </pc:docMkLst>
      <pc:sldChg chg="modSp mod">
        <pc:chgData name="Marcello" userId="8bffbbdb-4fbc-4a87-b9c3-46ced084e620" providerId="ADAL" clId="{C5DF729E-ACFF-403B-B5F7-85435ECFB484}" dt="2020-09-28T03:19:51.049" v="46" actId="20577"/>
        <pc:sldMkLst>
          <pc:docMk/>
          <pc:sldMk cId="749472779" sldId="339"/>
        </pc:sldMkLst>
        <pc:spChg chg="mod">
          <ac:chgData name="Marcello" userId="8bffbbdb-4fbc-4a87-b9c3-46ced084e620" providerId="ADAL" clId="{C5DF729E-ACFF-403B-B5F7-85435ECFB484}" dt="2020-09-28T03:15:16.729" v="13" actId="20577"/>
          <ac:spMkLst>
            <pc:docMk/>
            <pc:sldMk cId="749472779" sldId="339"/>
            <ac:spMk id="76" creationId="{00000000-0000-0000-0000-000000000000}"/>
          </ac:spMkLst>
        </pc:spChg>
        <pc:spChg chg="mod">
          <ac:chgData name="Marcello" userId="8bffbbdb-4fbc-4a87-b9c3-46ced084e620" providerId="ADAL" clId="{C5DF729E-ACFF-403B-B5F7-85435ECFB484}" dt="2020-09-28T03:15:30.106" v="15" actId="20577"/>
          <ac:spMkLst>
            <pc:docMk/>
            <pc:sldMk cId="749472779" sldId="339"/>
            <ac:spMk id="101" creationId="{00000000-0000-0000-0000-000000000000}"/>
          </ac:spMkLst>
        </pc:spChg>
        <pc:spChg chg="mod">
          <ac:chgData name="Marcello" userId="8bffbbdb-4fbc-4a87-b9c3-46ced084e620" providerId="ADAL" clId="{C5DF729E-ACFF-403B-B5F7-85435ECFB484}" dt="2020-09-28T03:15:07.785" v="9" actId="20577"/>
          <ac:spMkLst>
            <pc:docMk/>
            <pc:sldMk cId="749472779" sldId="339"/>
            <ac:spMk id="123" creationId="{00000000-0000-0000-0000-000000000000}"/>
          </ac:spMkLst>
        </pc:spChg>
        <pc:spChg chg="mod">
          <ac:chgData name="Marcello" userId="8bffbbdb-4fbc-4a87-b9c3-46ced084e620" providerId="ADAL" clId="{C5DF729E-ACFF-403B-B5F7-85435ECFB484}" dt="2020-09-28T03:18:50.912" v="30" actId="20577"/>
          <ac:spMkLst>
            <pc:docMk/>
            <pc:sldMk cId="749472779" sldId="339"/>
            <ac:spMk id="124" creationId="{00000000-0000-0000-0000-000000000000}"/>
          </ac:spMkLst>
        </pc:spChg>
        <pc:spChg chg="mod">
          <ac:chgData name="Marcello" userId="8bffbbdb-4fbc-4a87-b9c3-46ced084e620" providerId="ADAL" clId="{C5DF729E-ACFF-403B-B5F7-85435ECFB484}" dt="2020-09-28T03:19:38.240" v="42" actId="20577"/>
          <ac:spMkLst>
            <pc:docMk/>
            <pc:sldMk cId="749472779" sldId="339"/>
            <ac:spMk id="125" creationId="{00000000-0000-0000-0000-000000000000}"/>
          </ac:spMkLst>
        </pc:spChg>
        <pc:spChg chg="mod">
          <ac:chgData name="Marcello" userId="8bffbbdb-4fbc-4a87-b9c3-46ced084e620" providerId="ADAL" clId="{C5DF729E-ACFF-403B-B5F7-85435ECFB484}" dt="2020-09-28T03:18:36.464" v="26" actId="20577"/>
          <ac:spMkLst>
            <pc:docMk/>
            <pc:sldMk cId="749472779" sldId="339"/>
            <ac:spMk id="132" creationId="{00000000-0000-0000-0000-000000000000}"/>
          </ac:spMkLst>
        </pc:spChg>
        <pc:spChg chg="mod">
          <ac:chgData name="Marcello" userId="8bffbbdb-4fbc-4a87-b9c3-46ced084e620" providerId="ADAL" clId="{C5DF729E-ACFF-403B-B5F7-85435ECFB484}" dt="2020-09-28T03:18:56.003" v="32" actId="20577"/>
          <ac:spMkLst>
            <pc:docMk/>
            <pc:sldMk cId="749472779" sldId="339"/>
            <ac:spMk id="133" creationId="{00000000-0000-0000-0000-000000000000}"/>
          </ac:spMkLst>
        </pc:spChg>
        <pc:spChg chg="mod">
          <ac:chgData name="Marcello" userId="8bffbbdb-4fbc-4a87-b9c3-46ced084e620" providerId="ADAL" clId="{C5DF729E-ACFF-403B-B5F7-85435ECFB484}" dt="2020-09-28T03:19:45.297" v="44" actId="20577"/>
          <ac:spMkLst>
            <pc:docMk/>
            <pc:sldMk cId="749472779" sldId="339"/>
            <ac:spMk id="140" creationId="{00000000-0000-0000-0000-000000000000}"/>
          </ac:spMkLst>
        </pc:spChg>
        <pc:spChg chg="mod">
          <ac:chgData name="Marcello" userId="8bffbbdb-4fbc-4a87-b9c3-46ced084e620" providerId="ADAL" clId="{C5DF729E-ACFF-403B-B5F7-85435ECFB484}" dt="2020-09-28T03:19:51.049" v="46" actId="20577"/>
          <ac:spMkLst>
            <pc:docMk/>
            <pc:sldMk cId="749472779" sldId="339"/>
            <ac:spMk id="141" creationId="{00000000-0000-0000-0000-000000000000}"/>
          </ac:spMkLst>
        </pc:spChg>
      </pc:sldChg>
    </pc:docChg>
  </pc:docChgLst>
  <pc:docChgLst>
    <pc:chgData name="Marcello" userId="8bffbbdb-4fbc-4a87-b9c3-46ced084e620" providerId="ADAL" clId="{7E3B671B-71B4-41DD-9E5B-D8A4DACA3150}"/>
    <pc:docChg chg="custSel modSld">
      <pc:chgData name="Marcello" userId="8bffbbdb-4fbc-4a87-b9c3-46ced084e620" providerId="ADAL" clId="{7E3B671B-71B4-41DD-9E5B-D8A4DACA3150}" dt="2020-09-27T15:31:56.199" v="68" actId="20577"/>
      <pc:docMkLst>
        <pc:docMk/>
      </pc:docMkLst>
      <pc:sldChg chg="modSp mod">
        <pc:chgData name="Marcello" userId="8bffbbdb-4fbc-4a87-b9c3-46ced084e620" providerId="ADAL" clId="{7E3B671B-71B4-41DD-9E5B-D8A4DACA3150}" dt="2020-09-27T15:31:56.199" v="68" actId="20577"/>
        <pc:sldMkLst>
          <pc:docMk/>
          <pc:sldMk cId="0" sldId="256"/>
        </pc:sldMkLst>
        <pc:spChg chg="mod">
          <ac:chgData name="Marcello" userId="8bffbbdb-4fbc-4a87-b9c3-46ced084e620" providerId="ADAL" clId="{7E3B671B-71B4-41DD-9E5B-D8A4DACA3150}" dt="2020-09-27T15:31:40.568" v="34" actId="20577"/>
          <ac:spMkLst>
            <pc:docMk/>
            <pc:sldMk cId="0" sldId="256"/>
            <ac:spMk id="2" creationId="{00000000-0000-0000-0000-000000000000}"/>
          </ac:spMkLst>
        </pc:spChg>
        <pc:spChg chg="mod">
          <ac:chgData name="Marcello" userId="8bffbbdb-4fbc-4a87-b9c3-46ced084e620" providerId="ADAL" clId="{7E3B671B-71B4-41DD-9E5B-D8A4DACA3150}" dt="2020-09-27T15:31:56.199" v="68" actId="20577"/>
          <ac:spMkLst>
            <pc:docMk/>
            <pc:sldMk cId="0" sldId="256"/>
            <ac:spMk id="3" creationId="{00000000-0000-0000-0000-000000000000}"/>
          </ac:spMkLst>
        </pc:spChg>
        <pc:spChg chg="mod">
          <ac:chgData name="Marcello" userId="8bffbbdb-4fbc-4a87-b9c3-46ced084e620" providerId="ADAL" clId="{7E3B671B-71B4-41DD-9E5B-D8A4DACA3150}" dt="2020-09-27T15:28:58.048" v="18"/>
          <ac:spMkLst>
            <pc:docMk/>
            <pc:sldMk cId="0" sldId="256"/>
            <ac:spMk id="10" creationId="{00000000-0000-0000-0000-000000000000}"/>
          </ac:spMkLst>
        </pc:spChg>
        <pc:spChg chg="mod">
          <ac:chgData name="Marcello" userId="8bffbbdb-4fbc-4a87-b9c3-46ced084e620" providerId="ADAL" clId="{7E3B671B-71B4-41DD-9E5B-D8A4DACA3150}" dt="2020-09-27T15:28:24.553" v="1"/>
          <ac:spMkLst>
            <pc:docMk/>
            <pc:sldMk cId="0" sldId="256"/>
            <ac:spMk id="11" creationId="{00000000-0000-0000-0000-000000000000}"/>
          </ac:spMkLst>
        </pc:spChg>
        <pc:spChg chg="mod">
          <ac:chgData name="Marcello" userId="8bffbbdb-4fbc-4a87-b9c3-46ced084e620" providerId="ADAL" clId="{7E3B671B-71B4-41DD-9E5B-D8A4DACA3150}" dt="2020-09-27T15:29:11.055" v="19"/>
          <ac:spMkLst>
            <pc:docMk/>
            <pc:sldMk cId="0" sldId="256"/>
            <ac:spMk id="12" creationId="{00000000-0000-0000-0000-000000000000}"/>
          </ac:spMkLst>
        </pc:spChg>
      </pc:sldChg>
      <pc:sldChg chg="modSp mod">
        <pc:chgData name="Marcello" userId="8bffbbdb-4fbc-4a87-b9c3-46ced084e620" providerId="ADAL" clId="{7E3B671B-71B4-41DD-9E5B-D8A4DACA3150}" dt="2020-09-27T15:29:11.055" v="19"/>
        <pc:sldMkLst>
          <pc:docMk/>
          <pc:sldMk cId="0" sldId="257"/>
        </pc:sldMkLst>
        <pc:spChg chg="mod">
          <ac:chgData name="Marcello" userId="8bffbbdb-4fbc-4a87-b9c3-46ced084e620" providerId="ADAL" clId="{7E3B671B-71B4-41DD-9E5B-D8A4DACA3150}" dt="2020-09-27T15:28:24.630" v="2" actId="27636"/>
          <ac:spMkLst>
            <pc:docMk/>
            <pc:sldMk cId="0" sldId="257"/>
            <ac:spMk id="2" creationId="{00000000-0000-0000-0000-000000000000}"/>
          </ac:spMkLst>
        </pc:spChg>
        <pc:spChg chg="mod">
          <ac:chgData name="Marcello" userId="8bffbbdb-4fbc-4a87-b9c3-46ced084e620" providerId="ADAL" clId="{7E3B671B-71B4-41DD-9E5B-D8A4DACA3150}" dt="2020-09-27T15:28:24.635" v="3" actId="27636"/>
          <ac:spMkLst>
            <pc:docMk/>
            <pc:sldMk cId="0" sldId="257"/>
            <ac:spMk id="3" creationId="{00000000-0000-0000-0000-000000000000}"/>
          </ac:spMkLst>
        </pc:spChg>
        <pc:spChg chg="mod">
          <ac:chgData name="Marcello" userId="8bffbbdb-4fbc-4a87-b9c3-46ced084e620" providerId="ADAL" clId="{7E3B671B-71B4-41DD-9E5B-D8A4DACA3150}" dt="2020-09-27T15:28:58.048" v="18"/>
          <ac:spMkLst>
            <pc:docMk/>
            <pc:sldMk cId="0" sldId="257"/>
            <ac:spMk id="7" creationId="{00000000-0000-0000-0000-000000000000}"/>
          </ac:spMkLst>
        </pc:spChg>
        <pc:spChg chg="mod">
          <ac:chgData name="Marcello" userId="8bffbbdb-4fbc-4a87-b9c3-46ced084e620" providerId="ADAL" clId="{7E3B671B-71B4-41DD-9E5B-D8A4DACA3150}" dt="2020-09-27T15:28:24.553" v="1"/>
          <ac:spMkLst>
            <pc:docMk/>
            <pc:sldMk cId="0" sldId="257"/>
            <ac:spMk id="8" creationId="{00000000-0000-0000-0000-000000000000}"/>
          </ac:spMkLst>
        </pc:spChg>
        <pc:spChg chg="mod">
          <ac:chgData name="Marcello" userId="8bffbbdb-4fbc-4a87-b9c3-46ced084e620" providerId="ADAL" clId="{7E3B671B-71B4-41DD-9E5B-D8A4DACA3150}" dt="2020-09-27T15:29:11.055" v="19"/>
          <ac:spMkLst>
            <pc:docMk/>
            <pc:sldMk cId="0" sldId="257"/>
            <ac:spMk id="9" creationId="{00000000-0000-0000-0000-000000000000}"/>
          </ac:spMkLst>
        </pc:spChg>
      </pc:sldChg>
      <pc:sldChg chg="modSp mod">
        <pc:chgData name="Marcello" userId="8bffbbdb-4fbc-4a87-b9c3-46ced084e620" providerId="ADAL" clId="{7E3B671B-71B4-41DD-9E5B-D8A4DACA3150}" dt="2020-09-27T15:30:17.241" v="20"/>
        <pc:sldMkLst>
          <pc:docMk/>
          <pc:sldMk cId="130626670" sldId="264"/>
        </pc:sldMkLst>
        <pc:spChg chg="mod">
          <ac:chgData name="Marcello" userId="8bffbbdb-4fbc-4a87-b9c3-46ced084e620" providerId="ADAL" clId="{7E3B671B-71B4-41DD-9E5B-D8A4DACA3150}" dt="2020-09-27T15:28:24.967" v="17" actId="27636"/>
          <ac:spMkLst>
            <pc:docMk/>
            <pc:sldMk cId="130626670" sldId="264"/>
            <ac:spMk id="2" creationId="{00000000-0000-0000-0000-000000000000}"/>
          </ac:spMkLst>
        </pc:spChg>
        <pc:spChg chg="mod">
          <ac:chgData name="Marcello" userId="8bffbbdb-4fbc-4a87-b9c3-46ced084e620" providerId="ADAL" clId="{7E3B671B-71B4-41DD-9E5B-D8A4DACA3150}" dt="2020-09-27T15:28:24.553" v="1"/>
          <ac:spMkLst>
            <pc:docMk/>
            <pc:sldMk cId="130626670" sldId="264"/>
            <ac:spMk id="3" creationId="{00000000-0000-0000-0000-000000000000}"/>
          </ac:spMkLst>
        </pc:spChg>
        <pc:spChg chg="mod">
          <ac:chgData name="Marcello" userId="8bffbbdb-4fbc-4a87-b9c3-46ced084e620" providerId="ADAL" clId="{7E3B671B-71B4-41DD-9E5B-D8A4DACA3150}" dt="2020-09-27T15:28:58.048" v="18"/>
          <ac:spMkLst>
            <pc:docMk/>
            <pc:sldMk cId="130626670" sldId="264"/>
            <ac:spMk id="4" creationId="{00000000-0000-0000-0000-000000000000}"/>
          </ac:spMkLst>
        </pc:spChg>
        <pc:spChg chg="mod">
          <ac:chgData name="Marcello" userId="8bffbbdb-4fbc-4a87-b9c3-46ced084e620" providerId="ADAL" clId="{7E3B671B-71B4-41DD-9E5B-D8A4DACA3150}" dt="2020-09-27T15:29:11.055" v="19"/>
          <ac:spMkLst>
            <pc:docMk/>
            <pc:sldMk cId="130626670" sldId="264"/>
            <ac:spMk id="5" creationId="{00000000-0000-0000-0000-000000000000}"/>
          </ac:spMkLst>
        </pc:spChg>
        <pc:spChg chg="mod">
          <ac:chgData name="Marcello" userId="8bffbbdb-4fbc-4a87-b9c3-46ced084e620" providerId="ADAL" clId="{7E3B671B-71B4-41DD-9E5B-D8A4DACA3150}" dt="2020-09-27T15:30:17.241" v="20"/>
          <ac:spMkLst>
            <pc:docMk/>
            <pc:sldMk cId="130626670" sldId="264"/>
            <ac:spMk id="6" creationId="{00000000-0000-0000-0000-000000000000}"/>
          </ac:spMkLst>
        </pc:spChg>
      </pc:sldChg>
      <pc:sldChg chg="modSp mod">
        <pc:chgData name="Marcello" userId="8bffbbdb-4fbc-4a87-b9c3-46ced084e620" providerId="ADAL" clId="{7E3B671B-71B4-41DD-9E5B-D8A4DACA3150}" dt="2020-09-27T15:30:17.241" v="20"/>
        <pc:sldMkLst>
          <pc:docMk/>
          <pc:sldMk cId="202705453" sldId="270"/>
        </pc:sldMkLst>
        <pc:spChg chg="mod">
          <ac:chgData name="Marcello" userId="8bffbbdb-4fbc-4a87-b9c3-46ced084e620" providerId="ADAL" clId="{7E3B671B-71B4-41DD-9E5B-D8A4DACA3150}" dt="2020-09-27T15:28:24.553" v="1"/>
          <ac:spMkLst>
            <pc:docMk/>
            <pc:sldMk cId="202705453" sldId="270"/>
            <ac:spMk id="2" creationId="{00000000-0000-0000-0000-000000000000}"/>
          </ac:spMkLst>
        </pc:spChg>
        <pc:spChg chg="mod">
          <ac:chgData name="Marcello" userId="8bffbbdb-4fbc-4a87-b9c3-46ced084e620" providerId="ADAL" clId="{7E3B671B-71B4-41DD-9E5B-D8A4DACA3150}" dt="2020-09-27T15:28:24.659" v="4" actId="27636"/>
          <ac:spMkLst>
            <pc:docMk/>
            <pc:sldMk cId="202705453" sldId="270"/>
            <ac:spMk id="3" creationId="{00000000-0000-0000-0000-000000000000}"/>
          </ac:spMkLst>
        </pc:spChg>
        <pc:spChg chg="mod">
          <ac:chgData name="Marcello" userId="8bffbbdb-4fbc-4a87-b9c3-46ced084e620" providerId="ADAL" clId="{7E3B671B-71B4-41DD-9E5B-D8A4DACA3150}" dt="2020-09-27T15:28:58.048" v="18"/>
          <ac:spMkLst>
            <pc:docMk/>
            <pc:sldMk cId="202705453" sldId="270"/>
            <ac:spMk id="4" creationId="{00000000-0000-0000-0000-000000000000}"/>
          </ac:spMkLst>
        </pc:spChg>
        <pc:spChg chg="mod">
          <ac:chgData name="Marcello" userId="8bffbbdb-4fbc-4a87-b9c3-46ced084e620" providerId="ADAL" clId="{7E3B671B-71B4-41DD-9E5B-D8A4DACA3150}" dt="2020-09-27T15:29:11.055" v="19"/>
          <ac:spMkLst>
            <pc:docMk/>
            <pc:sldMk cId="202705453" sldId="270"/>
            <ac:spMk id="5" creationId="{00000000-0000-0000-0000-000000000000}"/>
          </ac:spMkLst>
        </pc:spChg>
        <pc:spChg chg="mod">
          <ac:chgData name="Marcello" userId="8bffbbdb-4fbc-4a87-b9c3-46ced084e620" providerId="ADAL" clId="{7E3B671B-71B4-41DD-9E5B-D8A4DACA3150}" dt="2020-09-27T15:30:17.241" v="20"/>
          <ac:spMkLst>
            <pc:docMk/>
            <pc:sldMk cId="202705453" sldId="270"/>
            <ac:spMk id="6" creationId="{00000000-0000-0000-0000-000000000000}"/>
          </ac:spMkLst>
        </pc:spChg>
      </pc:sldChg>
      <pc:sldChg chg="modSp">
        <pc:chgData name="Marcello" userId="8bffbbdb-4fbc-4a87-b9c3-46ced084e620" providerId="ADAL" clId="{7E3B671B-71B4-41DD-9E5B-D8A4DACA3150}" dt="2020-09-27T15:30:17.241" v="20"/>
        <pc:sldMkLst>
          <pc:docMk/>
          <pc:sldMk cId="2395316451" sldId="288"/>
        </pc:sldMkLst>
        <pc:spChg chg="mod">
          <ac:chgData name="Marcello" userId="8bffbbdb-4fbc-4a87-b9c3-46ced084e620" providerId="ADAL" clId="{7E3B671B-71B4-41DD-9E5B-D8A4DACA3150}" dt="2020-09-27T15:28:24.553" v="1"/>
          <ac:spMkLst>
            <pc:docMk/>
            <pc:sldMk cId="2395316451" sldId="288"/>
            <ac:spMk id="2" creationId="{00000000-0000-0000-0000-000000000000}"/>
          </ac:spMkLst>
        </pc:spChg>
        <pc:spChg chg="mod">
          <ac:chgData name="Marcello" userId="8bffbbdb-4fbc-4a87-b9c3-46ced084e620" providerId="ADAL" clId="{7E3B671B-71B4-41DD-9E5B-D8A4DACA3150}" dt="2020-09-27T15:28:58.048" v="18"/>
          <ac:spMkLst>
            <pc:docMk/>
            <pc:sldMk cId="2395316451" sldId="288"/>
            <ac:spMk id="4" creationId="{00000000-0000-0000-0000-000000000000}"/>
          </ac:spMkLst>
        </pc:spChg>
        <pc:spChg chg="mod">
          <ac:chgData name="Marcello" userId="8bffbbdb-4fbc-4a87-b9c3-46ced084e620" providerId="ADAL" clId="{7E3B671B-71B4-41DD-9E5B-D8A4DACA3150}" dt="2020-09-27T15:29:11.055" v="19"/>
          <ac:spMkLst>
            <pc:docMk/>
            <pc:sldMk cId="2395316451" sldId="288"/>
            <ac:spMk id="5" creationId="{00000000-0000-0000-0000-000000000000}"/>
          </ac:spMkLst>
        </pc:spChg>
        <pc:spChg chg="mod">
          <ac:chgData name="Marcello" userId="8bffbbdb-4fbc-4a87-b9c3-46ced084e620" providerId="ADAL" clId="{7E3B671B-71B4-41DD-9E5B-D8A4DACA3150}" dt="2020-09-27T15:30:17.241" v="20"/>
          <ac:spMkLst>
            <pc:docMk/>
            <pc:sldMk cId="2395316451" sldId="288"/>
            <ac:spMk id="6" creationId="{00000000-0000-0000-0000-000000000000}"/>
          </ac:spMkLst>
        </pc:spChg>
      </pc:sldChg>
      <pc:sldChg chg="modSp">
        <pc:chgData name="Marcello" userId="8bffbbdb-4fbc-4a87-b9c3-46ced084e620" providerId="ADAL" clId="{7E3B671B-71B4-41DD-9E5B-D8A4DACA3150}" dt="2020-09-27T15:30:17.241" v="20"/>
        <pc:sldMkLst>
          <pc:docMk/>
          <pc:sldMk cId="4174102303" sldId="322"/>
        </pc:sldMkLst>
        <pc:spChg chg="mod">
          <ac:chgData name="Marcello" userId="8bffbbdb-4fbc-4a87-b9c3-46ced084e620" providerId="ADAL" clId="{7E3B671B-71B4-41DD-9E5B-D8A4DACA3150}" dt="2020-09-27T15:28:24.553" v="1"/>
          <ac:spMkLst>
            <pc:docMk/>
            <pc:sldMk cId="4174102303" sldId="322"/>
            <ac:spMk id="2" creationId="{00000000-0000-0000-0000-000000000000}"/>
          </ac:spMkLst>
        </pc:spChg>
        <pc:spChg chg="mod">
          <ac:chgData name="Marcello" userId="8bffbbdb-4fbc-4a87-b9c3-46ced084e620" providerId="ADAL" clId="{7E3B671B-71B4-41DD-9E5B-D8A4DACA3150}" dt="2020-09-27T15:28:58.048" v="18"/>
          <ac:spMkLst>
            <pc:docMk/>
            <pc:sldMk cId="4174102303" sldId="322"/>
            <ac:spMk id="4" creationId="{00000000-0000-0000-0000-000000000000}"/>
          </ac:spMkLst>
        </pc:spChg>
        <pc:spChg chg="mod">
          <ac:chgData name="Marcello" userId="8bffbbdb-4fbc-4a87-b9c3-46ced084e620" providerId="ADAL" clId="{7E3B671B-71B4-41DD-9E5B-D8A4DACA3150}" dt="2020-09-27T15:29:11.055" v="19"/>
          <ac:spMkLst>
            <pc:docMk/>
            <pc:sldMk cId="4174102303" sldId="322"/>
            <ac:spMk id="5" creationId="{00000000-0000-0000-0000-000000000000}"/>
          </ac:spMkLst>
        </pc:spChg>
        <pc:spChg chg="mod">
          <ac:chgData name="Marcello" userId="8bffbbdb-4fbc-4a87-b9c3-46ced084e620" providerId="ADAL" clId="{7E3B671B-71B4-41DD-9E5B-D8A4DACA3150}" dt="2020-09-27T15:30:17.241" v="20"/>
          <ac:spMkLst>
            <pc:docMk/>
            <pc:sldMk cId="4174102303" sldId="322"/>
            <ac:spMk id="6" creationId="{00000000-0000-0000-0000-000000000000}"/>
          </ac:spMkLst>
        </pc:spChg>
      </pc:sldChg>
      <pc:sldChg chg="modSp mod">
        <pc:chgData name="Marcello" userId="8bffbbdb-4fbc-4a87-b9c3-46ced084e620" providerId="ADAL" clId="{7E3B671B-71B4-41DD-9E5B-D8A4DACA3150}" dt="2020-09-27T15:30:17.241" v="20"/>
        <pc:sldMkLst>
          <pc:docMk/>
          <pc:sldMk cId="2511723182" sldId="324"/>
        </pc:sldMkLst>
        <pc:spChg chg="mod">
          <ac:chgData name="Marcello" userId="8bffbbdb-4fbc-4a87-b9c3-46ced084e620" providerId="ADAL" clId="{7E3B671B-71B4-41DD-9E5B-D8A4DACA3150}" dt="2020-09-27T15:28:24.553" v="1"/>
          <ac:spMkLst>
            <pc:docMk/>
            <pc:sldMk cId="2511723182" sldId="324"/>
            <ac:spMk id="2" creationId="{00000000-0000-0000-0000-000000000000}"/>
          </ac:spMkLst>
        </pc:spChg>
        <pc:spChg chg="mod">
          <ac:chgData name="Marcello" userId="8bffbbdb-4fbc-4a87-b9c3-46ced084e620" providerId="ADAL" clId="{7E3B671B-71B4-41DD-9E5B-D8A4DACA3150}" dt="2020-09-27T15:28:24.691" v="5" actId="27636"/>
          <ac:spMkLst>
            <pc:docMk/>
            <pc:sldMk cId="2511723182" sldId="324"/>
            <ac:spMk id="3" creationId="{00000000-0000-0000-0000-000000000000}"/>
          </ac:spMkLst>
        </pc:spChg>
        <pc:spChg chg="mod">
          <ac:chgData name="Marcello" userId="8bffbbdb-4fbc-4a87-b9c3-46ced084e620" providerId="ADAL" clId="{7E3B671B-71B4-41DD-9E5B-D8A4DACA3150}" dt="2020-09-27T15:28:58.048" v="18"/>
          <ac:spMkLst>
            <pc:docMk/>
            <pc:sldMk cId="2511723182" sldId="324"/>
            <ac:spMk id="4" creationId="{00000000-0000-0000-0000-000000000000}"/>
          </ac:spMkLst>
        </pc:spChg>
        <pc:spChg chg="mod">
          <ac:chgData name="Marcello" userId="8bffbbdb-4fbc-4a87-b9c3-46ced084e620" providerId="ADAL" clId="{7E3B671B-71B4-41DD-9E5B-D8A4DACA3150}" dt="2020-09-27T15:29:11.055" v="19"/>
          <ac:spMkLst>
            <pc:docMk/>
            <pc:sldMk cId="2511723182" sldId="324"/>
            <ac:spMk id="5" creationId="{00000000-0000-0000-0000-000000000000}"/>
          </ac:spMkLst>
        </pc:spChg>
        <pc:spChg chg="mod">
          <ac:chgData name="Marcello" userId="8bffbbdb-4fbc-4a87-b9c3-46ced084e620" providerId="ADAL" clId="{7E3B671B-71B4-41DD-9E5B-D8A4DACA3150}" dt="2020-09-27T15:30:17.241" v="20"/>
          <ac:spMkLst>
            <pc:docMk/>
            <pc:sldMk cId="2511723182" sldId="324"/>
            <ac:spMk id="6" creationId="{00000000-0000-0000-0000-000000000000}"/>
          </ac:spMkLst>
        </pc:spChg>
      </pc:sldChg>
      <pc:sldChg chg="modSp mod">
        <pc:chgData name="Marcello" userId="8bffbbdb-4fbc-4a87-b9c3-46ced084e620" providerId="ADAL" clId="{7E3B671B-71B4-41DD-9E5B-D8A4DACA3150}" dt="2020-09-27T15:30:17.241" v="20"/>
        <pc:sldMkLst>
          <pc:docMk/>
          <pc:sldMk cId="886989884" sldId="325"/>
        </pc:sldMkLst>
        <pc:spChg chg="mod">
          <ac:chgData name="Marcello" userId="8bffbbdb-4fbc-4a87-b9c3-46ced084e620" providerId="ADAL" clId="{7E3B671B-71B4-41DD-9E5B-D8A4DACA3150}" dt="2020-09-27T15:28:24.553" v="1"/>
          <ac:spMkLst>
            <pc:docMk/>
            <pc:sldMk cId="886989884" sldId="325"/>
            <ac:spMk id="2" creationId="{00000000-0000-0000-0000-000000000000}"/>
          </ac:spMkLst>
        </pc:spChg>
        <pc:spChg chg="mod">
          <ac:chgData name="Marcello" userId="8bffbbdb-4fbc-4a87-b9c3-46ced084e620" providerId="ADAL" clId="{7E3B671B-71B4-41DD-9E5B-D8A4DACA3150}" dt="2020-09-27T15:28:24.708" v="6" actId="27636"/>
          <ac:spMkLst>
            <pc:docMk/>
            <pc:sldMk cId="886989884" sldId="325"/>
            <ac:spMk id="3" creationId="{00000000-0000-0000-0000-000000000000}"/>
          </ac:spMkLst>
        </pc:spChg>
        <pc:spChg chg="mod">
          <ac:chgData name="Marcello" userId="8bffbbdb-4fbc-4a87-b9c3-46ced084e620" providerId="ADAL" clId="{7E3B671B-71B4-41DD-9E5B-D8A4DACA3150}" dt="2020-09-27T15:28:58.048" v="18"/>
          <ac:spMkLst>
            <pc:docMk/>
            <pc:sldMk cId="886989884" sldId="325"/>
            <ac:spMk id="4" creationId="{00000000-0000-0000-0000-000000000000}"/>
          </ac:spMkLst>
        </pc:spChg>
        <pc:spChg chg="mod">
          <ac:chgData name="Marcello" userId="8bffbbdb-4fbc-4a87-b9c3-46ced084e620" providerId="ADAL" clId="{7E3B671B-71B4-41DD-9E5B-D8A4DACA3150}" dt="2020-09-27T15:29:11.055" v="19"/>
          <ac:spMkLst>
            <pc:docMk/>
            <pc:sldMk cId="886989884" sldId="325"/>
            <ac:spMk id="5" creationId="{00000000-0000-0000-0000-000000000000}"/>
          </ac:spMkLst>
        </pc:spChg>
        <pc:spChg chg="mod">
          <ac:chgData name="Marcello" userId="8bffbbdb-4fbc-4a87-b9c3-46ced084e620" providerId="ADAL" clId="{7E3B671B-71B4-41DD-9E5B-D8A4DACA3150}" dt="2020-09-27T15:30:17.241" v="20"/>
          <ac:spMkLst>
            <pc:docMk/>
            <pc:sldMk cId="886989884" sldId="325"/>
            <ac:spMk id="6" creationId="{00000000-0000-0000-0000-000000000000}"/>
          </ac:spMkLst>
        </pc:spChg>
      </pc:sldChg>
      <pc:sldChg chg="modSp">
        <pc:chgData name="Marcello" userId="8bffbbdb-4fbc-4a87-b9c3-46ced084e620" providerId="ADAL" clId="{7E3B671B-71B4-41DD-9E5B-D8A4DACA3150}" dt="2020-09-27T15:30:17.241" v="20"/>
        <pc:sldMkLst>
          <pc:docMk/>
          <pc:sldMk cId="4086364585" sldId="326"/>
        </pc:sldMkLst>
        <pc:spChg chg="mod">
          <ac:chgData name="Marcello" userId="8bffbbdb-4fbc-4a87-b9c3-46ced084e620" providerId="ADAL" clId="{7E3B671B-71B4-41DD-9E5B-D8A4DACA3150}" dt="2020-09-27T15:28:24.553" v="1"/>
          <ac:spMkLst>
            <pc:docMk/>
            <pc:sldMk cId="4086364585" sldId="326"/>
            <ac:spMk id="2" creationId="{00000000-0000-0000-0000-000000000000}"/>
          </ac:spMkLst>
        </pc:spChg>
        <pc:spChg chg="mod">
          <ac:chgData name="Marcello" userId="8bffbbdb-4fbc-4a87-b9c3-46ced084e620" providerId="ADAL" clId="{7E3B671B-71B4-41DD-9E5B-D8A4DACA3150}" dt="2020-09-27T15:28:58.048" v="18"/>
          <ac:spMkLst>
            <pc:docMk/>
            <pc:sldMk cId="4086364585" sldId="326"/>
            <ac:spMk id="4" creationId="{00000000-0000-0000-0000-000000000000}"/>
          </ac:spMkLst>
        </pc:spChg>
        <pc:spChg chg="mod">
          <ac:chgData name="Marcello" userId="8bffbbdb-4fbc-4a87-b9c3-46ced084e620" providerId="ADAL" clId="{7E3B671B-71B4-41DD-9E5B-D8A4DACA3150}" dt="2020-09-27T15:29:11.055" v="19"/>
          <ac:spMkLst>
            <pc:docMk/>
            <pc:sldMk cId="4086364585" sldId="326"/>
            <ac:spMk id="5" creationId="{00000000-0000-0000-0000-000000000000}"/>
          </ac:spMkLst>
        </pc:spChg>
        <pc:spChg chg="mod">
          <ac:chgData name="Marcello" userId="8bffbbdb-4fbc-4a87-b9c3-46ced084e620" providerId="ADAL" clId="{7E3B671B-71B4-41DD-9E5B-D8A4DACA3150}" dt="2020-09-27T15:30:17.241" v="20"/>
          <ac:spMkLst>
            <pc:docMk/>
            <pc:sldMk cId="4086364585" sldId="326"/>
            <ac:spMk id="6" creationId="{00000000-0000-0000-0000-000000000000}"/>
          </ac:spMkLst>
        </pc:spChg>
      </pc:sldChg>
      <pc:sldChg chg="modSp">
        <pc:chgData name="Marcello" userId="8bffbbdb-4fbc-4a87-b9c3-46ced084e620" providerId="ADAL" clId="{7E3B671B-71B4-41DD-9E5B-D8A4DACA3150}" dt="2020-09-27T15:30:17.241" v="20"/>
        <pc:sldMkLst>
          <pc:docMk/>
          <pc:sldMk cId="1967420476" sldId="327"/>
        </pc:sldMkLst>
        <pc:spChg chg="mod">
          <ac:chgData name="Marcello" userId="8bffbbdb-4fbc-4a87-b9c3-46ced084e620" providerId="ADAL" clId="{7E3B671B-71B4-41DD-9E5B-D8A4DACA3150}" dt="2020-09-27T15:28:24.553" v="1"/>
          <ac:spMkLst>
            <pc:docMk/>
            <pc:sldMk cId="1967420476" sldId="327"/>
            <ac:spMk id="2" creationId="{00000000-0000-0000-0000-000000000000}"/>
          </ac:spMkLst>
        </pc:spChg>
        <pc:spChg chg="mod">
          <ac:chgData name="Marcello" userId="8bffbbdb-4fbc-4a87-b9c3-46ced084e620" providerId="ADAL" clId="{7E3B671B-71B4-41DD-9E5B-D8A4DACA3150}" dt="2020-09-27T15:28:58.048" v="18"/>
          <ac:spMkLst>
            <pc:docMk/>
            <pc:sldMk cId="1967420476" sldId="327"/>
            <ac:spMk id="4" creationId="{00000000-0000-0000-0000-000000000000}"/>
          </ac:spMkLst>
        </pc:spChg>
        <pc:spChg chg="mod">
          <ac:chgData name="Marcello" userId="8bffbbdb-4fbc-4a87-b9c3-46ced084e620" providerId="ADAL" clId="{7E3B671B-71B4-41DD-9E5B-D8A4DACA3150}" dt="2020-09-27T15:29:11.055" v="19"/>
          <ac:spMkLst>
            <pc:docMk/>
            <pc:sldMk cId="1967420476" sldId="327"/>
            <ac:spMk id="5" creationId="{00000000-0000-0000-0000-000000000000}"/>
          </ac:spMkLst>
        </pc:spChg>
        <pc:spChg chg="mod">
          <ac:chgData name="Marcello" userId="8bffbbdb-4fbc-4a87-b9c3-46ced084e620" providerId="ADAL" clId="{7E3B671B-71B4-41DD-9E5B-D8A4DACA3150}" dt="2020-09-27T15:30:17.241" v="20"/>
          <ac:spMkLst>
            <pc:docMk/>
            <pc:sldMk cId="1967420476" sldId="327"/>
            <ac:spMk id="6" creationId="{00000000-0000-0000-0000-000000000000}"/>
          </ac:spMkLst>
        </pc:spChg>
      </pc:sldChg>
      <pc:sldChg chg="modSp">
        <pc:chgData name="Marcello" userId="8bffbbdb-4fbc-4a87-b9c3-46ced084e620" providerId="ADAL" clId="{7E3B671B-71B4-41DD-9E5B-D8A4DACA3150}" dt="2020-09-27T15:30:17.241" v="20"/>
        <pc:sldMkLst>
          <pc:docMk/>
          <pc:sldMk cId="3195178122" sldId="329"/>
        </pc:sldMkLst>
        <pc:spChg chg="mod">
          <ac:chgData name="Marcello" userId="8bffbbdb-4fbc-4a87-b9c3-46ced084e620" providerId="ADAL" clId="{7E3B671B-71B4-41DD-9E5B-D8A4DACA3150}" dt="2020-09-27T15:28:24.553" v="1"/>
          <ac:spMkLst>
            <pc:docMk/>
            <pc:sldMk cId="3195178122" sldId="329"/>
            <ac:spMk id="2" creationId="{00000000-0000-0000-0000-000000000000}"/>
          </ac:spMkLst>
        </pc:spChg>
        <pc:spChg chg="mod">
          <ac:chgData name="Marcello" userId="8bffbbdb-4fbc-4a87-b9c3-46ced084e620" providerId="ADAL" clId="{7E3B671B-71B4-41DD-9E5B-D8A4DACA3150}" dt="2020-09-27T15:28:58.048" v="18"/>
          <ac:spMkLst>
            <pc:docMk/>
            <pc:sldMk cId="3195178122" sldId="329"/>
            <ac:spMk id="4" creationId="{00000000-0000-0000-0000-000000000000}"/>
          </ac:spMkLst>
        </pc:spChg>
        <pc:spChg chg="mod">
          <ac:chgData name="Marcello" userId="8bffbbdb-4fbc-4a87-b9c3-46ced084e620" providerId="ADAL" clId="{7E3B671B-71B4-41DD-9E5B-D8A4DACA3150}" dt="2020-09-27T15:29:11.055" v="19"/>
          <ac:spMkLst>
            <pc:docMk/>
            <pc:sldMk cId="3195178122" sldId="329"/>
            <ac:spMk id="5" creationId="{00000000-0000-0000-0000-000000000000}"/>
          </ac:spMkLst>
        </pc:spChg>
        <pc:spChg chg="mod">
          <ac:chgData name="Marcello" userId="8bffbbdb-4fbc-4a87-b9c3-46ced084e620" providerId="ADAL" clId="{7E3B671B-71B4-41DD-9E5B-D8A4DACA3150}" dt="2020-09-27T15:30:17.241" v="20"/>
          <ac:spMkLst>
            <pc:docMk/>
            <pc:sldMk cId="3195178122" sldId="329"/>
            <ac:spMk id="6" creationId="{00000000-0000-0000-0000-000000000000}"/>
          </ac:spMkLst>
        </pc:spChg>
      </pc:sldChg>
      <pc:sldChg chg="modSp mod">
        <pc:chgData name="Marcello" userId="8bffbbdb-4fbc-4a87-b9c3-46ced084e620" providerId="ADAL" clId="{7E3B671B-71B4-41DD-9E5B-D8A4DACA3150}" dt="2020-09-27T15:30:17.241" v="20"/>
        <pc:sldMkLst>
          <pc:docMk/>
          <pc:sldMk cId="3013474278" sldId="330"/>
        </pc:sldMkLst>
        <pc:spChg chg="mod">
          <ac:chgData name="Marcello" userId="8bffbbdb-4fbc-4a87-b9c3-46ced084e620" providerId="ADAL" clId="{7E3B671B-71B4-41DD-9E5B-D8A4DACA3150}" dt="2020-09-27T15:28:24.553" v="1"/>
          <ac:spMkLst>
            <pc:docMk/>
            <pc:sldMk cId="3013474278" sldId="330"/>
            <ac:spMk id="2" creationId="{00000000-0000-0000-0000-000000000000}"/>
          </ac:spMkLst>
        </pc:spChg>
        <pc:spChg chg="mod">
          <ac:chgData name="Marcello" userId="8bffbbdb-4fbc-4a87-b9c3-46ced084e620" providerId="ADAL" clId="{7E3B671B-71B4-41DD-9E5B-D8A4DACA3150}" dt="2020-09-27T15:28:24.739" v="7" actId="27636"/>
          <ac:spMkLst>
            <pc:docMk/>
            <pc:sldMk cId="3013474278" sldId="330"/>
            <ac:spMk id="3" creationId="{00000000-0000-0000-0000-000000000000}"/>
          </ac:spMkLst>
        </pc:spChg>
        <pc:spChg chg="mod">
          <ac:chgData name="Marcello" userId="8bffbbdb-4fbc-4a87-b9c3-46ced084e620" providerId="ADAL" clId="{7E3B671B-71B4-41DD-9E5B-D8A4DACA3150}" dt="2020-09-27T15:28:58.048" v="18"/>
          <ac:spMkLst>
            <pc:docMk/>
            <pc:sldMk cId="3013474278" sldId="330"/>
            <ac:spMk id="4" creationId="{00000000-0000-0000-0000-000000000000}"/>
          </ac:spMkLst>
        </pc:spChg>
        <pc:spChg chg="mod">
          <ac:chgData name="Marcello" userId="8bffbbdb-4fbc-4a87-b9c3-46ced084e620" providerId="ADAL" clId="{7E3B671B-71B4-41DD-9E5B-D8A4DACA3150}" dt="2020-09-27T15:29:11.055" v="19"/>
          <ac:spMkLst>
            <pc:docMk/>
            <pc:sldMk cId="3013474278" sldId="330"/>
            <ac:spMk id="5" creationId="{00000000-0000-0000-0000-000000000000}"/>
          </ac:spMkLst>
        </pc:spChg>
        <pc:spChg chg="mod">
          <ac:chgData name="Marcello" userId="8bffbbdb-4fbc-4a87-b9c3-46ced084e620" providerId="ADAL" clId="{7E3B671B-71B4-41DD-9E5B-D8A4DACA3150}" dt="2020-09-27T15:30:17.241" v="20"/>
          <ac:spMkLst>
            <pc:docMk/>
            <pc:sldMk cId="3013474278" sldId="330"/>
            <ac:spMk id="6" creationId="{00000000-0000-0000-0000-000000000000}"/>
          </ac:spMkLst>
        </pc:spChg>
      </pc:sldChg>
      <pc:sldChg chg="modSp">
        <pc:chgData name="Marcello" userId="8bffbbdb-4fbc-4a87-b9c3-46ced084e620" providerId="ADAL" clId="{7E3B671B-71B4-41DD-9E5B-D8A4DACA3150}" dt="2020-09-27T15:30:17.241" v="20"/>
        <pc:sldMkLst>
          <pc:docMk/>
          <pc:sldMk cId="2546540751" sldId="331"/>
        </pc:sldMkLst>
        <pc:spChg chg="mod">
          <ac:chgData name="Marcello" userId="8bffbbdb-4fbc-4a87-b9c3-46ced084e620" providerId="ADAL" clId="{7E3B671B-71B4-41DD-9E5B-D8A4DACA3150}" dt="2020-09-27T15:28:24.553" v="1"/>
          <ac:spMkLst>
            <pc:docMk/>
            <pc:sldMk cId="2546540751" sldId="331"/>
            <ac:spMk id="2" creationId="{00000000-0000-0000-0000-000000000000}"/>
          </ac:spMkLst>
        </pc:spChg>
        <pc:spChg chg="mod">
          <ac:chgData name="Marcello" userId="8bffbbdb-4fbc-4a87-b9c3-46ced084e620" providerId="ADAL" clId="{7E3B671B-71B4-41DD-9E5B-D8A4DACA3150}" dt="2020-09-27T15:28:58.048" v="18"/>
          <ac:spMkLst>
            <pc:docMk/>
            <pc:sldMk cId="2546540751" sldId="331"/>
            <ac:spMk id="4" creationId="{00000000-0000-0000-0000-000000000000}"/>
          </ac:spMkLst>
        </pc:spChg>
        <pc:spChg chg="mod">
          <ac:chgData name="Marcello" userId="8bffbbdb-4fbc-4a87-b9c3-46ced084e620" providerId="ADAL" clId="{7E3B671B-71B4-41DD-9E5B-D8A4DACA3150}" dt="2020-09-27T15:29:11.055" v="19"/>
          <ac:spMkLst>
            <pc:docMk/>
            <pc:sldMk cId="2546540751" sldId="331"/>
            <ac:spMk id="5" creationId="{00000000-0000-0000-0000-000000000000}"/>
          </ac:spMkLst>
        </pc:spChg>
        <pc:spChg chg="mod">
          <ac:chgData name="Marcello" userId="8bffbbdb-4fbc-4a87-b9c3-46ced084e620" providerId="ADAL" clId="{7E3B671B-71B4-41DD-9E5B-D8A4DACA3150}" dt="2020-09-27T15:30:17.241" v="20"/>
          <ac:spMkLst>
            <pc:docMk/>
            <pc:sldMk cId="2546540751" sldId="331"/>
            <ac:spMk id="6" creationId="{00000000-0000-0000-0000-000000000000}"/>
          </ac:spMkLst>
        </pc:spChg>
      </pc:sldChg>
      <pc:sldChg chg="modSp mod">
        <pc:chgData name="Marcello" userId="8bffbbdb-4fbc-4a87-b9c3-46ced084e620" providerId="ADAL" clId="{7E3B671B-71B4-41DD-9E5B-D8A4DACA3150}" dt="2020-09-27T15:30:42.392" v="21"/>
        <pc:sldMkLst>
          <pc:docMk/>
          <pc:sldMk cId="3442821202" sldId="332"/>
        </pc:sldMkLst>
        <pc:spChg chg="mod">
          <ac:chgData name="Marcello" userId="8bffbbdb-4fbc-4a87-b9c3-46ced084e620" providerId="ADAL" clId="{7E3B671B-71B4-41DD-9E5B-D8A4DACA3150}" dt="2020-09-27T15:28:24.553" v="1"/>
          <ac:spMkLst>
            <pc:docMk/>
            <pc:sldMk cId="3442821202" sldId="332"/>
            <ac:spMk id="2" creationId="{00000000-0000-0000-0000-000000000000}"/>
          </ac:spMkLst>
        </pc:spChg>
        <pc:spChg chg="mod">
          <ac:chgData name="Marcello" userId="8bffbbdb-4fbc-4a87-b9c3-46ced084e620" providerId="ADAL" clId="{7E3B671B-71B4-41DD-9E5B-D8A4DACA3150}" dt="2020-09-27T15:28:24.776" v="9" actId="27636"/>
          <ac:spMkLst>
            <pc:docMk/>
            <pc:sldMk cId="3442821202" sldId="332"/>
            <ac:spMk id="3" creationId="{00000000-0000-0000-0000-000000000000}"/>
          </ac:spMkLst>
        </pc:spChg>
        <pc:spChg chg="mod">
          <ac:chgData name="Marcello" userId="8bffbbdb-4fbc-4a87-b9c3-46ced084e620" providerId="ADAL" clId="{7E3B671B-71B4-41DD-9E5B-D8A4DACA3150}" dt="2020-09-27T15:30:42.392" v="21"/>
          <ac:spMkLst>
            <pc:docMk/>
            <pc:sldMk cId="3442821202" sldId="332"/>
            <ac:spMk id="4" creationId="{00000000-0000-0000-0000-000000000000}"/>
          </ac:spMkLst>
        </pc:spChg>
        <pc:spChg chg="mod">
          <ac:chgData name="Marcello" userId="8bffbbdb-4fbc-4a87-b9c3-46ced084e620" providerId="ADAL" clId="{7E3B671B-71B4-41DD-9E5B-D8A4DACA3150}" dt="2020-09-27T15:29:11.055" v="19"/>
          <ac:spMkLst>
            <pc:docMk/>
            <pc:sldMk cId="3442821202" sldId="332"/>
            <ac:spMk id="5" creationId="{00000000-0000-0000-0000-000000000000}"/>
          </ac:spMkLst>
        </pc:spChg>
        <pc:spChg chg="mod">
          <ac:chgData name="Marcello" userId="8bffbbdb-4fbc-4a87-b9c3-46ced084e620" providerId="ADAL" clId="{7E3B671B-71B4-41DD-9E5B-D8A4DACA3150}" dt="2020-09-27T15:30:17.241" v="20"/>
          <ac:spMkLst>
            <pc:docMk/>
            <pc:sldMk cId="3442821202" sldId="332"/>
            <ac:spMk id="6" creationId="{00000000-0000-0000-0000-000000000000}"/>
          </ac:spMkLst>
        </pc:spChg>
        <pc:graphicFrameChg chg="mod">
          <ac:chgData name="Marcello" userId="8bffbbdb-4fbc-4a87-b9c3-46ced084e620" providerId="ADAL" clId="{7E3B671B-71B4-41DD-9E5B-D8A4DACA3150}" dt="2020-09-27T15:29:11.055" v="19"/>
          <ac:graphicFrameMkLst>
            <pc:docMk/>
            <pc:sldMk cId="3442821202" sldId="332"/>
            <ac:graphicFrameMk id="10" creationId="{00000000-0000-0000-0000-000000000000}"/>
          </ac:graphicFrameMkLst>
        </pc:graphicFrameChg>
      </pc:sldChg>
      <pc:sldChg chg="modSp mod">
        <pc:chgData name="Marcello" userId="8bffbbdb-4fbc-4a87-b9c3-46ced084e620" providerId="ADAL" clId="{7E3B671B-71B4-41DD-9E5B-D8A4DACA3150}" dt="2020-09-27T15:30:42.392" v="21"/>
        <pc:sldMkLst>
          <pc:docMk/>
          <pc:sldMk cId="1975837264" sldId="333"/>
        </pc:sldMkLst>
        <pc:spChg chg="mod">
          <ac:chgData name="Marcello" userId="8bffbbdb-4fbc-4a87-b9c3-46ced084e620" providerId="ADAL" clId="{7E3B671B-71B4-41DD-9E5B-D8A4DACA3150}" dt="2020-09-27T15:28:24.553" v="1"/>
          <ac:spMkLst>
            <pc:docMk/>
            <pc:sldMk cId="1975837264" sldId="333"/>
            <ac:spMk id="2" creationId="{00000000-0000-0000-0000-000000000000}"/>
          </ac:spMkLst>
        </pc:spChg>
        <pc:spChg chg="mod">
          <ac:chgData name="Marcello" userId="8bffbbdb-4fbc-4a87-b9c3-46ced084e620" providerId="ADAL" clId="{7E3B671B-71B4-41DD-9E5B-D8A4DACA3150}" dt="2020-09-27T15:28:24.812" v="10" actId="27636"/>
          <ac:spMkLst>
            <pc:docMk/>
            <pc:sldMk cId="1975837264" sldId="333"/>
            <ac:spMk id="3" creationId="{00000000-0000-0000-0000-000000000000}"/>
          </ac:spMkLst>
        </pc:spChg>
        <pc:spChg chg="mod">
          <ac:chgData name="Marcello" userId="8bffbbdb-4fbc-4a87-b9c3-46ced084e620" providerId="ADAL" clId="{7E3B671B-71B4-41DD-9E5B-D8A4DACA3150}" dt="2020-09-27T15:30:42.392" v="21"/>
          <ac:spMkLst>
            <pc:docMk/>
            <pc:sldMk cId="1975837264" sldId="333"/>
            <ac:spMk id="4" creationId="{00000000-0000-0000-0000-000000000000}"/>
          </ac:spMkLst>
        </pc:spChg>
        <pc:spChg chg="mod">
          <ac:chgData name="Marcello" userId="8bffbbdb-4fbc-4a87-b9c3-46ced084e620" providerId="ADAL" clId="{7E3B671B-71B4-41DD-9E5B-D8A4DACA3150}" dt="2020-09-27T15:29:11.055" v="19"/>
          <ac:spMkLst>
            <pc:docMk/>
            <pc:sldMk cId="1975837264" sldId="333"/>
            <ac:spMk id="5" creationId="{00000000-0000-0000-0000-000000000000}"/>
          </ac:spMkLst>
        </pc:spChg>
        <pc:spChg chg="mod">
          <ac:chgData name="Marcello" userId="8bffbbdb-4fbc-4a87-b9c3-46ced084e620" providerId="ADAL" clId="{7E3B671B-71B4-41DD-9E5B-D8A4DACA3150}" dt="2020-09-27T15:30:17.241" v="20"/>
          <ac:spMkLst>
            <pc:docMk/>
            <pc:sldMk cId="1975837264" sldId="333"/>
            <ac:spMk id="6" creationId="{00000000-0000-0000-0000-000000000000}"/>
          </ac:spMkLst>
        </pc:spChg>
      </pc:sldChg>
      <pc:sldChg chg="modSp mod">
        <pc:chgData name="Marcello" userId="8bffbbdb-4fbc-4a87-b9c3-46ced084e620" providerId="ADAL" clId="{7E3B671B-71B4-41DD-9E5B-D8A4DACA3150}" dt="2020-09-27T15:30:42.392" v="21"/>
        <pc:sldMkLst>
          <pc:docMk/>
          <pc:sldMk cId="614286360" sldId="334"/>
        </pc:sldMkLst>
        <pc:spChg chg="mod">
          <ac:chgData name="Marcello" userId="8bffbbdb-4fbc-4a87-b9c3-46ced084e620" providerId="ADAL" clId="{7E3B671B-71B4-41DD-9E5B-D8A4DACA3150}" dt="2020-09-27T15:28:24.553" v="1"/>
          <ac:spMkLst>
            <pc:docMk/>
            <pc:sldMk cId="614286360" sldId="334"/>
            <ac:spMk id="2" creationId="{00000000-0000-0000-0000-000000000000}"/>
          </ac:spMkLst>
        </pc:spChg>
        <pc:spChg chg="mod">
          <ac:chgData name="Marcello" userId="8bffbbdb-4fbc-4a87-b9c3-46ced084e620" providerId="ADAL" clId="{7E3B671B-71B4-41DD-9E5B-D8A4DACA3150}" dt="2020-09-27T15:28:24.765" v="8" actId="27636"/>
          <ac:spMkLst>
            <pc:docMk/>
            <pc:sldMk cId="614286360" sldId="334"/>
            <ac:spMk id="3" creationId="{00000000-0000-0000-0000-000000000000}"/>
          </ac:spMkLst>
        </pc:spChg>
        <pc:spChg chg="mod">
          <ac:chgData name="Marcello" userId="8bffbbdb-4fbc-4a87-b9c3-46ced084e620" providerId="ADAL" clId="{7E3B671B-71B4-41DD-9E5B-D8A4DACA3150}" dt="2020-09-27T15:30:42.392" v="21"/>
          <ac:spMkLst>
            <pc:docMk/>
            <pc:sldMk cId="614286360" sldId="334"/>
            <ac:spMk id="4" creationId="{00000000-0000-0000-0000-000000000000}"/>
          </ac:spMkLst>
        </pc:spChg>
        <pc:spChg chg="mod">
          <ac:chgData name="Marcello" userId="8bffbbdb-4fbc-4a87-b9c3-46ced084e620" providerId="ADAL" clId="{7E3B671B-71B4-41DD-9E5B-D8A4DACA3150}" dt="2020-09-27T15:29:11.055" v="19"/>
          <ac:spMkLst>
            <pc:docMk/>
            <pc:sldMk cId="614286360" sldId="334"/>
            <ac:spMk id="5" creationId="{00000000-0000-0000-0000-000000000000}"/>
          </ac:spMkLst>
        </pc:spChg>
        <pc:spChg chg="mod">
          <ac:chgData name="Marcello" userId="8bffbbdb-4fbc-4a87-b9c3-46ced084e620" providerId="ADAL" clId="{7E3B671B-71B4-41DD-9E5B-D8A4DACA3150}" dt="2020-09-27T15:30:17.241" v="20"/>
          <ac:spMkLst>
            <pc:docMk/>
            <pc:sldMk cId="614286360" sldId="334"/>
            <ac:spMk id="6" creationId="{00000000-0000-0000-0000-000000000000}"/>
          </ac:spMkLst>
        </pc:spChg>
        <pc:graphicFrameChg chg="mod">
          <ac:chgData name="Marcello" userId="8bffbbdb-4fbc-4a87-b9c3-46ced084e620" providerId="ADAL" clId="{7E3B671B-71B4-41DD-9E5B-D8A4DACA3150}" dt="2020-09-27T15:29:11.055" v="19"/>
          <ac:graphicFrameMkLst>
            <pc:docMk/>
            <pc:sldMk cId="614286360" sldId="334"/>
            <ac:graphicFrameMk id="9" creationId="{00000000-0000-0000-0000-000000000000}"/>
          </ac:graphicFrameMkLst>
        </pc:graphicFrameChg>
      </pc:sldChg>
      <pc:sldChg chg="modSp">
        <pc:chgData name="Marcello" userId="8bffbbdb-4fbc-4a87-b9c3-46ced084e620" providerId="ADAL" clId="{7E3B671B-71B4-41DD-9E5B-D8A4DACA3150}" dt="2020-09-27T15:30:42.392" v="21"/>
        <pc:sldMkLst>
          <pc:docMk/>
          <pc:sldMk cId="1979253350" sldId="335"/>
        </pc:sldMkLst>
        <pc:spChg chg="mod">
          <ac:chgData name="Marcello" userId="8bffbbdb-4fbc-4a87-b9c3-46ced084e620" providerId="ADAL" clId="{7E3B671B-71B4-41DD-9E5B-D8A4DACA3150}" dt="2020-09-27T15:28:24.553" v="1"/>
          <ac:spMkLst>
            <pc:docMk/>
            <pc:sldMk cId="1979253350" sldId="335"/>
            <ac:spMk id="2" creationId="{00000000-0000-0000-0000-000000000000}"/>
          </ac:spMkLst>
        </pc:spChg>
        <pc:spChg chg="mod">
          <ac:chgData name="Marcello" userId="8bffbbdb-4fbc-4a87-b9c3-46ced084e620" providerId="ADAL" clId="{7E3B671B-71B4-41DD-9E5B-D8A4DACA3150}" dt="2020-09-27T15:30:42.392" v="21"/>
          <ac:spMkLst>
            <pc:docMk/>
            <pc:sldMk cId="1979253350" sldId="335"/>
            <ac:spMk id="4" creationId="{00000000-0000-0000-0000-000000000000}"/>
          </ac:spMkLst>
        </pc:spChg>
        <pc:spChg chg="mod">
          <ac:chgData name="Marcello" userId="8bffbbdb-4fbc-4a87-b9c3-46ced084e620" providerId="ADAL" clId="{7E3B671B-71B4-41DD-9E5B-D8A4DACA3150}" dt="2020-09-27T15:29:11.055" v="19"/>
          <ac:spMkLst>
            <pc:docMk/>
            <pc:sldMk cId="1979253350" sldId="335"/>
            <ac:spMk id="5" creationId="{00000000-0000-0000-0000-000000000000}"/>
          </ac:spMkLst>
        </pc:spChg>
        <pc:spChg chg="mod">
          <ac:chgData name="Marcello" userId="8bffbbdb-4fbc-4a87-b9c3-46ced084e620" providerId="ADAL" clId="{7E3B671B-71B4-41DD-9E5B-D8A4DACA3150}" dt="2020-09-27T15:30:17.241" v="20"/>
          <ac:spMkLst>
            <pc:docMk/>
            <pc:sldMk cId="1979253350" sldId="335"/>
            <ac:spMk id="6" creationId="{00000000-0000-0000-0000-000000000000}"/>
          </ac:spMkLst>
        </pc:spChg>
        <pc:graphicFrameChg chg="mod">
          <ac:chgData name="Marcello" userId="8bffbbdb-4fbc-4a87-b9c3-46ced084e620" providerId="ADAL" clId="{7E3B671B-71B4-41DD-9E5B-D8A4DACA3150}" dt="2020-09-27T15:29:11.055" v="19"/>
          <ac:graphicFrameMkLst>
            <pc:docMk/>
            <pc:sldMk cId="1979253350" sldId="335"/>
            <ac:graphicFrameMk id="10" creationId="{00000000-0000-0000-0000-000000000000}"/>
          </ac:graphicFrameMkLst>
        </pc:graphicFrameChg>
        <pc:graphicFrameChg chg="mod">
          <ac:chgData name="Marcello" userId="8bffbbdb-4fbc-4a87-b9c3-46ced084e620" providerId="ADAL" clId="{7E3B671B-71B4-41DD-9E5B-D8A4DACA3150}" dt="2020-09-27T15:29:11.055" v="19"/>
          <ac:graphicFrameMkLst>
            <pc:docMk/>
            <pc:sldMk cId="1979253350" sldId="335"/>
            <ac:graphicFrameMk id="11" creationId="{00000000-0000-0000-0000-000000000000}"/>
          </ac:graphicFrameMkLst>
        </pc:graphicFrameChg>
      </pc:sldChg>
      <pc:sldChg chg="modSp mod">
        <pc:chgData name="Marcello" userId="8bffbbdb-4fbc-4a87-b9c3-46ced084e620" providerId="ADAL" clId="{7E3B671B-71B4-41DD-9E5B-D8A4DACA3150}" dt="2020-09-27T15:30:42.392" v="21"/>
        <pc:sldMkLst>
          <pc:docMk/>
          <pc:sldMk cId="1454120414" sldId="336"/>
        </pc:sldMkLst>
        <pc:spChg chg="mod">
          <ac:chgData name="Marcello" userId="8bffbbdb-4fbc-4a87-b9c3-46ced084e620" providerId="ADAL" clId="{7E3B671B-71B4-41DD-9E5B-D8A4DACA3150}" dt="2020-09-27T15:28:24.553" v="1"/>
          <ac:spMkLst>
            <pc:docMk/>
            <pc:sldMk cId="1454120414" sldId="336"/>
            <ac:spMk id="2" creationId="{00000000-0000-0000-0000-000000000000}"/>
          </ac:spMkLst>
        </pc:spChg>
        <pc:spChg chg="mod">
          <ac:chgData name="Marcello" userId="8bffbbdb-4fbc-4a87-b9c3-46ced084e620" providerId="ADAL" clId="{7E3B671B-71B4-41DD-9E5B-D8A4DACA3150}" dt="2020-09-27T15:28:24.860" v="11" actId="27636"/>
          <ac:spMkLst>
            <pc:docMk/>
            <pc:sldMk cId="1454120414" sldId="336"/>
            <ac:spMk id="3" creationId="{00000000-0000-0000-0000-000000000000}"/>
          </ac:spMkLst>
        </pc:spChg>
        <pc:spChg chg="mod">
          <ac:chgData name="Marcello" userId="8bffbbdb-4fbc-4a87-b9c3-46ced084e620" providerId="ADAL" clId="{7E3B671B-71B4-41DD-9E5B-D8A4DACA3150}" dt="2020-09-27T15:30:42.392" v="21"/>
          <ac:spMkLst>
            <pc:docMk/>
            <pc:sldMk cId="1454120414" sldId="336"/>
            <ac:spMk id="4" creationId="{00000000-0000-0000-0000-000000000000}"/>
          </ac:spMkLst>
        </pc:spChg>
        <pc:spChg chg="mod">
          <ac:chgData name="Marcello" userId="8bffbbdb-4fbc-4a87-b9c3-46ced084e620" providerId="ADAL" clId="{7E3B671B-71B4-41DD-9E5B-D8A4DACA3150}" dt="2020-09-27T15:29:11.055" v="19"/>
          <ac:spMkLst>
            <pc:docMk/>
            <pc:sldMk cId="1454120414" sldId="336"/>
            <ac:spMk id="5" creationId="{00000000-0000-0000-0000-000000000000}"/>
          </ac:spMkLst>
        </pc:spChg>
        <pc:spChg chg="mod">
          <ac:chgData name="Marcello" userId="8bffbbdb-4fbc-4a87-b9c3-46ced084e620" providerId="ADAL" clId="{7E3B671B-71B4-41DD-9E5B-D8A4DACA3150}" dt="2020-09-27T15:30:17.241" v="20"/>
          <ac:spMkLst>
            <pc:docMk/>
            <pc:sldMk cId="1454120414" sldId="336"/>
            <ac:spMk id="6" creationId="{00000000-0000-0000-0000-000000000000}"/>
          </ac:spMkLst>
        </pc:spChg>
      </pc:sldChg>
      <pc:sldChg chg="modSp mod">
        <pc:chgData name="Marcello" userId="8bffbbdb-4fbc-4a87-b9c3-46ced084e620" providerId="ADAL" clId="{7E3B671B-71B4-41DD-9E5B-D8A4DACA3150}" dt="2020-09-27T15:30:42.392" v="21"/>
        <pc:sldMkLst>
          <pc:docMk/>
          <pc:sldMk cId="604918059" sldId="337"/>
        </pc:sldMkLst>
        <pc:spChg chg="mod">
          <ac:chgData name="Marcello" userId="8bffbbdb-4fbc-4a87-b9c3-46ced084e620" providerId="ADAL" clId="{7E3B671B-71B4-41DD-9E5B-D8A4DACA3150}" dt="2020-09-27T15:28:24.553" v="1"/>
          <ac:spMkLst>
            <pc:docMk/>
            <pc:sldMk cId="604918059" sldId="337"/>
            <ac:spMk id="2" creationId="{00000000-0000-0000-0000-000000000000}"/>
          </ac:spMkLst>
        </pc:spChg>
        <pc:spChg chg="mod">
          <ac:chgData name="Marcello" userId="8bffbbdb-4fbc-4a87-b9c3-46ced084e620" providerId="ADAL" clId="{7E3B671B-71B4-41DD-9E5B-D8A4DACA3150}" dt="2020-09-27T15:30:42.392" v="21"/>
          <ac:spMkLst>
            <pc:docMk/>
            <pc:sldMk cId="604918059" sldId="337"/>
            <ac:spMk id="4" creationId="{00000000-0000-0000-0000-000000000000}"/>
          </ac:spMkLst>
        </pc:spChg>
        <pc:spChg chg="mod">
          <ac:chgData name="Marcello" userId="8bffbbdb-4fbc-4a87-b9c3-46ced084e620" providerId="ADAL" clId="{7E3B671B-71B4-41DD-9E5B-D8A4DACA3150}" dt="2020-09-27T15:29:11.055" v="19"/>
          <ac:spMkLst>
            <pc:docMk/>
            <pc:sldMk cId="604918059" sldId="337"/>
            <ac:spMk id="5" creationId="{00000000-0000-0000-0000-000000000000}"/>
          </ac:spMkLst>
        </pc:spChg>
        <pc:spChg chg="mod">
          <ac:chgData name="Marcello" userId="8bffbbdb-4fbc-4a87-b9c3-46ced084e620" providerId="ADAL" clId="{7E3B671B-71B4-41DD-9E5B-D8A4DACA3150}" dt="2020-09-27T15:30:17.241" v="20"/>
          <ac:spMkLst>
            <pc:docMk/>
            <pc:sldMk cId="604918059" sldId="337"/>
            <ac:spMk id="6" creationId="{00000000-0000-0000-0000-000000000000}"/>
          </ac:spMkLst>
        </pc:spChg>
        <pc:spChg chg="mod">
          <ac:chgData name="Marcello" userId="8bffbbdb-4fbc-4a87-b9c3-46ced084e620" providerId="ADAL" clId="{7E3B671B-71B4-41DD-9E5B-D8A4DACA3150}" dt="2020-09-27T15:28:24.924" v="13" actId="27636"/>
          <ac:spMkLst>
            <pc:docMk/>
            <pc:sldMk cId="604918059" sldId="337"/>
            <ac:spMk id="115" creationId="{00000000-0000-0000-0000-000000000000}"/>
          </ac:spMkLst>
        </pc:spChg>
      </pc:sldChg>
      <pc:sldChg chg="modSp mod">
        <pc:chgData name="Marcello" userId="8bffbbdb-4fbc-4a87-b9c3-46ced084e620" providerId="ADAL" clId="{7E3B671B-71B4-41DD-9E5B-D8A4DACA3150}" dt="2020-09-27T15:30:42.392" v="21"/>
        <pc:sldMkLst>
          <pc:docMk/>
          <pc:sldMk cId="2456146760" sldId="338"/>
        </pc:sldMkLst>
        <pc:spChg chg="mod">
          <ac:chgData name="Marcello" userId="8bffbbdb-4fbc-4a87-b9c3-46ced084e620" providerId="ADAL" clId="{7E3B671B-71B4-41DD-9E5B-D8A4DACA3150}" dt="2020-09-27T15:28:24.553" v="1"/>
          <ac:spMkLst>
            <pc:docMk/>
            <pc:sldMk cId="2456146760" sldId="338"/>
            <ac:spMk id="2" creationId="{00000000-0000-0000-0000-000000000000}"/>
          </ac:spMkLst>
        </pc:spChg>
        <pc:spChg chg="mod">
          <ac:chgData name="Marcello" userId="8bffbbdb-4fbc-4a87-b9c3-46ced084e620" providerId="ADAL" clId="{7E3B671B-71B4-41DD-9E5B-D8A4DACA3150}" dt="2020-09-27T15:30:42.392" v="21"/>
          <ac:spMkLst>
            <pc:docMk/>
            <pc:sldMk cId="2456146760" sldId="338"/>
            <ac:spMk id="4" creationId="{00000000-0000-0000-0000-000000000000}"/>
          </ac:spMkLst>
        </pc:spChg>
        <pc:spChg chg="mod">
          <ac:chgData name="Marcello" userId="8bffbbdb-4fbc-4a87-b9c3-46ced084e620" providerId="ADAL" clId="{7E3B671B-71B4-41DD-9E5B-D8A4DACA3150}" dt="2020-09-27T15:29:11.055" v="19"/>
          <ac:spMkLst>
            <pc:docMk/>
            <pc:sldMk cId="2456146760" sldId="338"/>
            <ac:spMk id="5" creationId="{00000000-0000-0000-0000-000000000000}"/>
          </ac:spMkLst>
        </pc:spChg>
        <pc:spChg chg="mod">
          <ac:chgData name="Marcello" userId="8bffbbdb-4fbc-4a87-b9c3-46ced084e620" providerId="ADAL" clId="{7E3B671B-71B4-41DD-9E5B-D8A4DACA3150}" dt="2020-09-27T15:30:17.241" v="20"/>
          <ac:spMkLst>
            <pc:docMk/>
            <pc:sldMk cId="2456146760" sldId="338"/>
            <ac:spMk id="6" creationId="{00000000-0000-0000-0000-000000000000}"/>
          </ac:spMkLst>
        </pc:spChg>
        <pc:spChg chg="mod">
          <ac:chgData name="Marcello" userId="8bffbbdb-4fbc-4a87-b9c3-46ced084e620" providerId="ADAL" clId="{7E3B671B-71B4-41DD-9E5B-D8A4DACA3150}" dt="2020-09-27T15:28:24.937" v="14" actId="27636"/>
          <ac:spMkLst>
            <pc:docMk/>
            <pc:sldMk cId="2456146760" sldId="338"/>
            <ac:spMk id="123" creationId="{00000000-0000-0000-0000-000000000000}"/>
          </ac:spMkLst>
        </pc:spChg>
        <pc:spChg chg="mod">
          <ac:chgData name="Marcello" userId="8bffbbdb-4fbc-4a87-b9c3-46ced084e620" providerId="ADAL" clId="{7E3B671B-71B4-41DD-9E5B-D8A4DACA3150}" dt="2020-09-27T15:28:24.944" v="15" actId="27636"/>
          <ac:spMkLst>
            <pc:docMk/>
            <pc:sldMk cId="2456146760" sldId="338"/>
            <ac:spMk id="124" creationId="{00000000-0000-0000-0000-000000000000}"/>
          </ac:spMkLst>
        </pc:spChg>
        <pc:spChg chg="mod">
          <ac:chgData name="Marcello" userId="8bffbbdb-4fbc-4a87-b9c3-46ced084e620" providerId="ADAL" clId="{7E3B671B-71B4-41DD-9E5B-D8A4DACA3150}" dt="2020-09-27T15:28:24.949" v="16" actId="27636"/>
          <ac:spMkLst>
            <pc:docMk/>
            <pc:sldMk cId="2456146760" sldId="338"/>
            <ac:spMk id="125" creationId="{00000000-0000-0000-0000-000000000000}"/>
          </ac:spMkLst>
        </pc:spChg>
      </pc:sldChg>
      <pc:sldChg chg="modSp">
        <pc:chgData name="Marcello" userId="8bffbbdb-4fbc-4a87-b9c3-46ced084e620" providerId="ADAL" clId="{7E3B671B-71B4-41DD-9E5B-D8A4DACA3150}" dt="2020-09-27T15:30:42.392" v="21"/>
        <pc:sldMkLst>
          <pc:docMk/>
          <pc:sldMk cId="749472779" sldId="339"/>
        </pc:sldMkLst>
        <pc:spChg chg="mod">
          <ac:chgData name="Marcello" userId="8bffbbdb-4fbc-4a87-b9c3-46ced084e620" providerId="ADAL" clId="{7E3B671B-71B4-41DD-9E5B-D8A4DACA3150}" dt="2020-09-27T15:28:24.553" v="1"/>
          <ac:spMkLst>
            <pc:docMk/>
            <pc:sldMk cId="749472779" sldId="339"/>
            <ac:spMk id="2" creationId="{00000000-0000-0000-0000-000000000000}"/>
          </ac:spMkLst>
        </pc:spChg>
        <pc:spChg chg="mod">
          <ac:chgData name="Marcello" userId="8bffbbdb-4fbc-4a87-b9c3-46ced084e620" providerId="ADAL" clId="{7E3B671B-71B4-41DD-9E5B-D8A4DACA3150}" dt="2020-09-27T15:30:42.392" v="21"/>
          <ac:spMkLst>
            <pc:docMk/>
            <pc:sldMk cId="749472779" sldId="339"/>
            <ac:spMk id="4" creationId="{00000000-0000-0000-0000-000000000000}"/>
          </ac:spMkLst>
        </pc:spChg>
        <pc:spChg chg="mod">
          <ac:chgData name="Marcello" userId="8bffbbdb-4fbc-4a87-b9c3-46ced084e620" providerId="ADAL" clId="{7E3B671B-71B4-41DD-9E5B-D8A4DACA3150}" dt="2020-09-27T15:29:11.055" v="19"/>
          <ac:spMkLst>
            <pc:docMk/>
            <pc:sldMk cId="749472779" sldId="339"/>
            <ac:spMk id="5" creationId="{00000000-0000-0000-0000-000000000000}"/>
          </ac:spMkLst>
        </pc:spChg>
        <pc:spChg chg="mod">
          <ac:chgData name="Marcello" userId="8bffbbdb-4fbc-4a87-b9c3-46ced084e620" providerId="ADAL" clId="{7E3B671B-71B4-41DD-9E5B-D8A4DACA3150}" dt="2020-09-27T15:30:17.241" v="20"/>
          <ac:spMkLst>
            <pc:docMk/>
            <pc:sldMk cId="749472779" sldId="339"/>
            <ac:spMk id="6" creationId="{00000000-0000-0000-0000-000000000000}"/>
          </ac:spMkLst>
        </pc:spChg>
      </pc:sldChg>
      <pc:sldChg chg="modSp mod">
        <pc:chgData name="Marcello" userId="8bffbbdb-4fbc-4a87-b9c3-46ced084e620" providerId="ADAL" clId="{7E3B671B-71B4-41DD-9E5B-D8A4DACA3150}" dt="2020-09-27T15:30:42.392" v="21"/>
        <pc:sldMkLst>
          <pc:docMk/>
          <pc:sldMk cId="1152216575" sldId="340"/>
        </pc:sldMkLst>
        <pc:spChg chg="mod">
          <ac:chgData name="Marcello" userId="8bffbbdb-4fbc-4a87-b9c3-46ced084e620" providerId="ADAL" clId="{7E3B671B-71B4-41DD-9E5B-D8A4DACA3150}" dt="2020-09-27T15:28:24.553" v="1"/>
          <ac:spMkLst>
            <pc:docMk/>
            <pc:sldMk cId="1152216575" sldId="340"/>
            <ac:spMk id="2" creationId="{00000000-0000-0000-0000-000000000000}"/>
          </ac:spMkLst>
        </pc:spChg>
        <pc:spChg chg="mod">
          <ac:chgData name="Marcello" userId="8bffbbdb-4fbc-4a87-b9c3-46ced084e620" providerId="ADAL" clId="{7E3B671B-71B4-41DD-9E5B-D8A4DACA3150}" dt="2020-09-27T15:28:24.899" v="12" actId="27636"/>
          <ac:spMkLst>
            <pc:docMk/>
            <pc:sldMk cId="1152216575" sldId="340"/>
            <ac:spMk id="3" creationId="{00000000-0000-0000-0000-000000000000}"/>
          </ac:spMkLst>
        </pc:spChg>
        <pc:spChg chg="mod">
          <ac:chgData name="Marcello" userId="8bffbbdb-4fbc-4a87-b9c3-46ced084e620" providerId="ADAL" clId="{7E3B671B-71B4-41DD-9E5B-D8A4DACA3150}" dt="2020-09-27T15:30:42.392" v="21"/>
          <ac:spMkLst>
            <pc:docMk/>
            <pc:sldMk cId="1152216575" sldId="340"/>
            <ac:spMk id="4" creationId="{00000000-0000-0000-0000-000000000000}"/>
          </ac:spMkLst>
        </pc:spChg>
        <pc:spChg chg="mod">
          <ac:chgData name="Marcello" userId="8bffbbdb-4fbc-4a87-b9c3-46ced084e620" providerId="ADAL" clId="{7E3B671B-71B4-41DD-9E5B-D8A4DACA3150}" dt="2020-09-27T15:29:11.055" v="19"/>
          <ac:spMkLst>
            <pc:docMk/>
            <pc:sldMk cId="1152216575" sldId="340"/>
            <ac:spMk id="5" creationId="{00000000-0000-0000-0000-000000000000}"/>
          </ac:spMkLst>
        </pc:spChg>
        <pc:spChg chg="mod">
          <ac:chgData name="Marcello" userId="8bffbbdb-4fbc-4a87-b9c3-46ced084e620" providerId="ADAL" clId="{7E3B671B-71B4-41DD-9E5B-D8A4DACA3150}" dt="2020-09-27T15:30:17.241" v="20"/>
          <ac:spMkLst>
            <pc:docMk/>
            <pc:sldMk cId="1152216575" sldId="340"/>
            <ac:spMk id="6" creationId="{00000000-0000-0000-0000-000000000000}"/>
          </ac:spMkLst>
        </pc:spChg>
      </pc:sldChg>
    </pc:docChg>
  </pc:docChgLst>
  <pc:docChgLst>
    <pc:chgData name="Marcello" userId="8bffbbdb-4fbc-4a87-b9c3-46ced084e620" providerId="ADAL" clId="{BBFBBAB2-A529-44AD-90E7-FD1FBFF7FFCB}"/>
    <pc:docChg chg="undo redo custSel modSld">
      <pc:chgData name="Marcello" userId="8bffbbdb-4fbc-4a87-b9c3-46ced084e620" providerId="ADAL" clId="{BBFBBAB2-A529-44AD-90E7-FD1FBFF7FFCB}" dt="2020-09-27T16:02:45.683" v="54" actId="571"/>
      <pc:docMkLst>
        <pc:docMk/>
      </pc:docMkLst>
      <pc:sldChg chg="modSp mod">
        <pc:chgData name="Marcello" userId="8bffbbdb-4fbc-4a87-b9c3-46ced084e620" providerId="ADAL" clId="{BBFBBAB2-A529-44AD-90E7-FD1FBFF7FFCB}" dt="2020-09-27T15:59:40.742" v="2" actId="1035"/>
        <pc:sldMkLst>
          <pc:docMk/>
          <pc:sldMk cId="2395316451" sldId="288"/>
        </pc:sldMkLst>
        <pc:grpChg chg="mod">
          <ac:chgData name="Marcello" userId="8bffbbdb-4fbc-4a87-b9c3-46ced084e620" providerId="ADAL" clId="{BBFBBAB2-A529-44AD-90E7-FD1FBFF7FFCB}" dt="2020-09-27T15:59:40.742" v="2" actId="1035"/>
          <ac:grpSpMkLst>
            <pc:docMk/>
            <pc:sldMk cId="2395316451" sldId="288"/>
            <ac:grpSpMk id="17" creationId="{00000000-0000-0000-0000-000000000000}"/>
          </ac:grpSpMkLst>
        </pc:grpChg>
      </pc:sldChg>
      <pc:sldChg chg="modSp mod">
        <pc:chgData name="Marcello" userId="8bffbbdb-4fbc-4a87-b9c3-46ced084e620" providerId="ADAL" clId="{BBFBBAB2-A529-44AD-90E7-FD1FBFF7FFCB}" dt="2020-09-27T15:59:57.292" v="5" actId="14100"/>
        <pc:sldMkLst>
          <pc:docMk/>
          <pc:sldMk cId="4174102303" sldId="322"/>
        </pc:sldMkLst>
        <pc:grpChg chg="mod">
          <ac:chgData name="Marcello" userId="8bffbbdb-4fbc-4a87-b9c3-46ced084e620" providerId="ADAL" clId="{BBFBBAB2-A529-44AD-90E7-FD1FBFF7FFCB}" dt="2020-09-27T15:59:57.292" v="5" actId="14100"/>
          <ac:grpSpMkLst>
            <pc:docMk/>
            <pc:sldMk cId="4174102303" sldId="322"/>
            <ac:grpSpMk id="21" creationId="{00000000-0000-0000-0000-000000000000}"/>
          </ac:grpSpMkLst>
        </pc:grpChg>
      </pc:sldChg>
      <pc:sldChg chg="modSp mod">
        <pc:chgData name="Marcello" userId="8bffbbdb-4fbc-4a87-b9c3-46ced084e620" providerId="ADAL" clId="{BBFBBAB2-A529-44AD-90E7-FD1FBFF7FFCB}" dt="2020-09-27T16:00:09.760" v="12" actId="1037"/>
        <pc:sldMkLst>
          <pc:docMk/>
          <pc:sldMk cId="2511723182" sldId="324"/>
        </pc:sldMkLst>
        <pc:grpChg chg="mod">
          <ac:chgData name="Marcello" userId="8bffbbdb-4fbc-4a87-b9c3-46ced084e620" providerId="ADAL" clId="{BBFBBAB2-A529-44AD-90E7-FD1FBFF7FFCB}" dt="2020-09-27T16:00:09.760" v="12" actId="1037"/>
          <ac:grpSpMkLst>
            <pc:docMk/>
            <pc:sldMk cId="2511723182" sldId="324"/>
            <ac:grpSpMk id="27" creationId="{00000000-0000-0000-0000-000000000000}"/>
          </ac:grpSpMkLst>
        </pc:grpChg>
      </pc:sldChg>
      <pc:sldChg chg="addSp delSp modSp mod">
        <pc:chgData name="Marcello" userId="8bffbbdb-4fbc-4a87-b9c3-46ced084e620" providerId="ADAL" clId="{BBFBBAB2-A529-44AD-90E7-FD1FBFF7FFCB}" dt="2020-09-27T16:01:09.208" v="29" actId="404"/>
        <pc:sldMkLst>
          <pc:docMk/>
          <pc:sldMk cId="3195178122" sldId="329"/>
        </pc:sldMkLst>
        <pc:spChg chg="add del">
          <ac:chgData name="Marcello" userId="8bffbbdb-4fbc-4a87-b9c3-46ced084e620" providerId="ADAL" clId="{BBFBBAB2-A529-44AD-90E7-FD1FBFF7FFCB}" dt="2020-09-27T16:00:35.353" v="16" actId="478"/>
          <ac:spMkLst>
            <pc:docMk/>
            <pc:sldMk cId="3195178122" sldId="329"/>
            <ac:spMk id="3" creationId="{00000000-0000-0000-0000-000000000000}"/>
          </ac:spMkLst>
        </pc:spChg>
        <pc:spChg chg="add del mod">
          <ac:chgData name="Marcello" userId="8bffbbdb-4fbc-4a87-b9c3-46ced084e620" providerId="ADAL" clId="{BBFBBAB2-A529-44AD-90E7-FD1FBFF7FFCB}" dt="2020-09-27T16:00:33.873" v="14" actId="478"/>
          <ac:spMkLst>
            <pc:docMk/>
            <pc:sldMk cId="3195178122" sldId="329"/>
            <ac:spMk id="8" creationId="{55BFAFBE-E7DB-4951-AFA6-4176211D1E64}"/>
          </ac:spMkLst>
        </pc:spChg>
        <pc:spChg chg="mod">
          <ac:chgData name="Marcello" userId="8bffbbdb-4fbc-4a87-b9c3-46ced084e620" providerId="ADAL" clId="{BBFBBAB2-A529-44AD-90E7-FD1FBFF7FFCB}" dt="2020-09-27T16:01:09.022" v="28" actId="404"/>
          <ac:spMkLst>
            <pc:docMk/>
            <pc:sldMk cId="3195178122" sldId="329"/>
            <ac:spMk id="9" creationId="{00000000-0000-0000-0000-000000000000}"/>
          </ac:spMkLst>
        </pc:spChg>
        <pc:spChg chg="add del mod">
          <ac:chgData name="Marcello" userId="8bffbbdb-4fbc-4a87-b9c3-46ced084e620" providerId="ADAL" clId="{BBFBBAB2-A529-44AD-90E7-FD1FBFF7FFCB}" dt="2020-09-27T16:00:35.353" v="16" actId="478"/>
          <ac:spMkLst>
            <pc:docMk/>
            <pc:sldMk cId="3195178122" sldId="329"/>
            <ac:spMk id="12" creationId="{FC9EA709-BD2B-43F0-8815-D91A7B2173EB}"/>
          </ac:spMkLst>
        </pc:spChg>
        <pc:spChg chg="mod">
          <ac:chgData name="Marcello" userId="8bffbbdb-4fbc-4a87-b9c3-46ced084e620" providerId="ADAL" clId="{BBFBBAB2-A529-44AD-90E7-FD1FBFF7FFCB}" dt="2020-09-27T16:01:09.022" v="28" actId="404"/>
          <ac:spMkLst>
            <pc:docMk/>
            <pc:sldMk cId="3195178122" sldId="329"/>
            <ac:spMk id="23" creationId="{00000000-0000-0000-0000-000000000000}"/>
          </ac:spMkLst>
        </pc:spChg>
        <pc:spChg chg="mod">
          <ac:chgData name="Marcello" userId="8bffbbdb-4fbc-4a87-b9c3-46ced084e620" providerId="ADAL" clId="{BBFBBAB2-A529-44AD-90E7-FD1FBFF7FFCB}" dt="2020-09-27T16:01:09.022" v="28" actId="404"/>
          <ac:spMkLst>
            <pc:docMk/>
            <pc:sldMk cId="3195178122" sldId="329"/>
            <ac:spMk id="29" creationId="{00000000-0000-0000-0000-000000000000}"/>
          </ac:spMkLst>
        </pc:spChg>
        <pc:spChg chg="mod">
          <ac:chgData name="Marcello" userId="8bffbbdb-4fbc-4a87-b9c3-46ced084e620" providerId="ADAL" clId="{BBFBBAB2-A529-44AD-90E7-FD1FBFF7FFCB}" dt="2020-09-27T16:01:09.022" v="28" actId="404"/>
          <ac:spMkLst>
            <pc:docMk/>
            <pc:sldMk cId="3195178122" sldId="329"/>
            <ac:spMk id="30" creationId="{00000000-0000-0000-0000-000000000000}"/>
          </ac:spMkLst>
        </pc:spChg>
        <pc:spChg chg="mod">
          <ac:chgData name="Marcello" userId="8bffbbdb-4fbc-4a87-b9c3-46ced084e620" providerId="ADAL" clId="{BBFBBAB2-A529-44AD-90E7-FD1FBFF7FFCB}" dt="2020-09-27T16:01:09.022" v="28" actId="404"/>
          <ac:spMkLst>
            <pc:docMk/>
            <pc:sldMk cId="3195178122" sldId="329"/>
            <ac:spMk id="43" creationId="{00000000-0000-0000-0000-000000000000}"/>
          </ac:spMkLst>
        </pc:spChg>
        <pc:spChg chg="mod">
          <ac:chgData name="Marcello" userId="8bffbbdb-4fbc-4a87-b9c3-46ced084e620" providerId="ADAL" clId="{BBFBBAB2-A529-44AD-90E7-FD1FBFF7FFCB}" dt="2020-09-27T16:01:09.022" v="28" actId="404"/>
          <ac:spMkLst>
            <pc:docMk/>
            <pc:sldMk cId="3195178122" sldId="329"/>
            <ac:spMk id="45" creationId="{00000000-0000-0000-0000-000000000000}"/>
          </ac:spMkLst>
        </pc:spChg>
        <pc:spChg chg="mod">
          <ac:chgData name="Marcello" userId="8bffbbdb-4fbc-4a87-b9c3-46ced084e620" providerId="ADAL" clId="{BBFBBAB2-A529-44AD-90E7-FD1FBFF7FFCB}" dt="2020-09-27T16:01:09.022" v="28" actId="404"/>
          <ac:spMkLst>
            <pc:docMk/>
            <pc:sldMk cId="3195178122" sldId="329"/>
            <ac:spMk id="48" creationId="{00000000-0000-0000-0000-000000000000}"/>
          </ac:spMkLst>
        </pc:spChg>
        <pc:spChg chg="mod">
          <ac:chgData name="Marcello" userId="8bffbbdb-4fbc-4a87-b9c3-46ced084e620" providerId="ADAL" clId="{BBFBBAB2-A529-44AD-90E7-FD1FBFF7FFCB}" dt="2020-09-27T16:01:09.022" v="28" actId="404"/>
          <ac:spMkLst>
            <pc:docMk/>
            <pc:sldMk cId="3195178122" sldId="329"/>
            <ac:spMk id="49" creationId="{00000000-0000-0000-0000-000000000000}"/>
          </ac:spMkLst>
        </pc:spChg>
        <pc:spChg chg="mod">
          <ac:chgData name="Marcello" userId="8bffbbdb-4fbc-4a87-b9c3-46ced084e620" providerId="ADAL" clId="{BBFBBAB2-A529-44AD-90E7-FD1FBFF7FFCB}" dt="2020-09-27T16:01:09.022" v="28" actId="404"/>
          <ac:spMkLst>
            <pc:docMk/>
            <pc:sldMk cId="3195178122" sldId="329"/>
            <ac:spMk id="56" creationId="{00000000-0000-0000-0000-000000000000}"/>
          </ac:spMkLst>
        </pc:spChg>
        <pc:spChg chg="mod">
          <ac:chgData name="Marcello" userId="8bffbbdb-4fbc-4a87-b9c3-46ced084e620" providerId="ADAL" clId="{BBFBBAB2-A529-44AD-90E7-FD1FBFF7FFCB}" dt="2020-09-27T16:01:09.208" v="29" actId="404"/>
          <ac:spMkLst>
            <pc:docMk/>
            <pc:sldMk cId="3195178122" sldId="329"/>
            <ac:spMk id="62" creationId="{00000000-0000-0000-0000-000000000000}"/>
          </ac:spMkLst>
        </pc:spChg>
        <pc:spChg chg="mod">
          <ac:chgData name="Marcello" userId="8bffbbdb-4fbc-4a87-b9c3-46ced084e620" providerId="ADAL" clId="{BBFBBAB2-A529-44AD-90E7-FD1FBFF7FFCB}" dt="2020-09-27T16:01:09.208" v="29" actId="404"/>
          <ac:spMkLst>
            <pc:docMk/>
            <pc:sldMk cId="3195178122" sldId="329"/>
            <ac:spMk id="63" creationId="{00000000-0000-0000-0000-000000000000}"/>
          </ac:spMkLst>
        </pc:spChg>
        <pc:spChg chg="mod">
          <ac:chgData name="Marcello" userId="8bffbbdb-4fbc-4a87-b9c3-46ced084e620" providerId="ADAL" clId="{BBFBBAB2-A529-44AD-90E7-FD1FBFF7FFCB}" dt="2020-09-27T16:01:09.208" v="29" actId="404"/>
          <ac:spMkLst>
            <pc:docMk/>
            <pc:sldMk cId="3195178122" sldId="329"/>
            <ac:spMk id="64" creationId="{00000000-0000-0000-0000-000000000000}"/>
          </ac:spMkLst>
        </pc:spChg>
        <pc:spChg chg="mod">
          <ac:chgData name="Marcello" userId="8bffbbdb-4fbc-4a87-b9c3-46ced084e620" providerId="ADAL" clId="{BBFBBAB2-A529-44AD-90E7-FD1FBFF7FFCB}" dt="2020-09-27T16:01:09.208" v="29" actId="404"/>
          <ac:spMkLst>
            <pc:docMk/>
            <pc:sldMk cId="3195178122" sldId="329"/>
            <ac:spMk id="67" creationId="{00000000-0000-0000-0000-000000000000}"/>
          </ac:spMkLst>
        </pc:spChg>
        <pc:spChg chg="mod">
          <ac:chgData name="Marcello" userId="8bffbbdb-4fbc-4a87-b9c3-46ced084e620" providerId="ADAL" clId="{BBFBBAB2-A529-44AD-90E7-FD1FBFF7FFCB}" dt="2020-09-27T16:01:09.208" v="29" actId="404"/>
          <ac:spMkLst>
            <pc:docMk/>
            <pc:sldMk cId="3195178122" sldId="329"/>
            <ac:spMk id="68" creationId="{00000000-0000-0000-0000-000000000000}"/>
          </ac:spMkLst>
        </pc:spChg>
        <pc:spChg chg="mod">
          <ac:chgData name="Marcello" userId="8bffbbdb-4fbc-4a87-b9c3-46ced084e620" providerId="ADAL" clId="{BBFBBAB2-A529-44AD-90E7-FD1FBFF7FFCB}" dt="2020-09-27T16:01:09.208" v="29" actId="404"/>
          <ac:spMkLst>
            <pc:docMk/>
            <pc:sldMk cId="3195178122" sldId="329"/>
            <ac:spMk id="71" creationId="{00000000-0000-0000-0000-000000000000}"/>
          </ac:spMkLst>
        </pc:spChg>
        <pc:spChg chg="mod">
          <ac:chgData name="Marcello" userId="8bffbbdb-4fbc-4a87-b9c3-46ced084e620" providerId="ADAL" clId="{BBFBBAB2-A529-44AD-90E7-FD1FBFF7FFCB}" dt="2020-09-27T16:01:09.208" v="29" actId="404"/>
          <ac:spMkLst>
            <pc:docMk/>
            <pc:sldMk cId="3195178122" sldId="329"/>
            <ac:spMk id="73" creationId="{00000000-0000-0000-0000-000000000000}"/>
          </ac:spMkLst>
        </pc:spChg>
        <pc:spChg chg="mod">
          <ac:chgData name="Marcello" userId="8bffbbdb-4fbc-4a87-b9c3-46ced084e620" providerId="ADAL" clId="{BBFBBAB2-A529-44AD-90E7-FD1FBFF7FFCB}" dt="2020-09-27T16:01:09.208" v="29" actId="404"/>
          <ac:spMkLst>
            <pc:docMk/>
            <pc:sldMk cId="3195178122" sldId="329"/>
            <ac:spMk id="74" creationId="{00000000-0000-0000-0000-000000000000}"/>
          </ac:spMkLst>
        </pc:spChg>
        <pc:spChg chg="mod">
          <ac:chgData name="Marcello" userId="8bffbbdb-4fbc-4a87-b9c3-46ced084e620" providerId="ADAL" clId="{BBFBBAB2-A529-44AD-90E7-FD1FBFF7FFCB}" dt="2020-09-27T16:01:09.208" v="29" actId="404"/>
          <ac:spMkLst>
            <pc:docMk/>
            <pc:sldMk cId="3195178122" sldId="329"/>
            <ac:spMk id="77" creationId="{00000000-0000-0000-0000-000000000000}"/>
          </ac:spMkLst>
        </pc:spChg>
        <pc:spChg chg="mod">
          <ac:chgData name="Marcello" userId="8bffbbdb-4fbc-4a87-b9c3-46ced084e620" providerId="ADAL" clId="{BBFBBAB2-A529-44AD-90E7-FD1FBFF7FFCB}" dt="2020-09-27T16:01:09.208" v="29" actId="404"/>
          <ac:spMkLst>
            <pc:docMk/>
            <pc:sldMk cId="3195178122" sldId="329"/>
            <ac:spMk id="80" creationId="{00000000-0000-0000-0000-000000000000}"/>
          </ac:spMkLst>
        </pc:spChg>
        <pc:spChg chg="mod">
          <ac:chgData name="Marcello" userId="8bffbbdb-4fbc-4a87-b9c3-46ced084e620" providerId="ADAL" clId="{BBFBBAB2-A529-44AD-90E7-FD1FBFF7FFCB}" dt="2020-09-27T16:01:09.208" v="29" actId="404"/>
          <ac:spMkLst>
            <pc:docMk/>
            <pc:sldMk cId="3195178122" sldId="329"/>
            <ac:spMk id="83" creationId="{00000000-0000-0000-0000-000000000000}"/>
          </ac:spMkLst>
        </pc:spChg>
        <pc:spChg chg="mod">
          <ac:chgData name="Marcello" userId="8bffbbdb-4fbc-4a87-b9c3-46ced084e620" providerId="ADAL" clId="{BBFBBAB2-A529-44AD-90E7-FD1FBFF7FFCB}" dt="2020-09-27T16:00:42.327" v="17" actId="404"/>
          <ac:spMkLst>
            <pc:docMk/>
            <pc:sldMk cId="3195178122" sldId="329"/>
            <ac:spMk id="122" creationId="{00000000-0000-0000-0000-000000000000}"/>
          </ac:spMkLst>
        </pc:spChg>
        <pc:spChg chg="mod">
          <ac:chgData name="Marcello" userId="8bffbbdb-4fbc-4a87-b9c3-46ced084e620" providerId="ADAL" clId="{BBFBBAB2-A529-44AD-90E7-FD1FBFF7FFCB}" dt="2020-09-27T16:00:42.327" v="17" actId="404"/>
          <ac:spMkLst>
            <pc:docMk/>
            <pc:sldMk cId="3195178122" sldId="329"/>
            <ac:spMk id="123" creationId="{00000000-0000-0000-0000-000000000000}"/>
          </ac:spMkLst>
        </pc:spChg>
        <pc:spChg chg="mod">
          <ac:chgData name="Marcello" userId="8bffbbdb-4fbc-4a87-b9c3-46ced084e620" providerId="ADAL" clId="{BBFBBAB2-A529-44AD-90E7-FD1FBFF7FFCB}" dt="2020-09-27T16:00:42.327" v="17" actId="404"/>
          <ac:spMkLst>
            <pc:docMk/>
            <pc:sldMk cId="3195178122" sldId="329"/>
            <ac:spMk id="124" creationId="{00000000-0000-0000-0000-000000000000}"/>
          </ac:spMkLst>
        </pc:spChg>
        <pc:spChg chg="mod">
          <ac:chgData name="Marcello" userId="8bffbbdb-4fbc-4a87-b9c3-46ced084e620" providerId="ADAL" clId="{BBFBBAB2-A529-44AD-90E7-FD1FBFF7FFCB}" dt="2020-09-27T16:00:42.327" v="17" actId="404"/>
          <ac:spMkLst>
            <pc:docMk/>
            <pc:sldMk cId="3195178122" sldId="329"/>
            <ac:spMk id="127" creationId="{00000000-0000-0000-0000-000000000000}"/>
          </ac:spMkLst>
        </pc:spChg>
        <pc:spChg chg="mod">
          <ac:chgData name="Marcello" userId="8bffbbdb-4fbc-4a87-b9c3-46ced084e620" providerId="ADAL" clId="{BBFBBAB2-A529-44AD-90E7-FD1FBFF7FFCB}" dt="2020-09-27T16:00:42.327" v="17" actId="404"/>
          <ac:spMkLst>
            <pc:docMk/>
            <pc:sldMk cId="3195178122" sldId="329"/>
            <ac:spMk id="128" creationId="{00000000-0000-0000-0000-000000000000}"/>
          </ac:spMkLst>
        </pc:spChg>
        <pc:spChg chg="mod">
          <ac:chgData name="Marcello" userId="8bffbbdb-4fbc-4a87-b9c3-46ced084e620" providerId="ADAL" clId="{BBFBBAB2-A529-44AD-90E7-FD1FBFF7FFCB}" dt="2020-09-27T16:00:42.327" v="17" actId="404"/>
          <ac:spMkLst>
            <pc:docMk/>
            <pc:sldMk cId="3195178122" sldId="329"/>
            <ac:spMk id="131" creationId="{00000000-0000-0000-0000-000000000000}"/>
          </ac:spMkLst>
        </pc:spChg>
        <pc:spChg chg="mod">
          <ac:chgData name="Marcello" userId="8bffbbdb-4fbc-4a87-b9c3-46ced084e620" providerId="ADAL" clId="{BBFBBAB2-A529-44AD-90E7-FD1FBFF7FFCB}" dt="2020-09-27T16:00:42.327" v="17" actId="404"/>
          <ac:spMkLst>
            <pc:docMk/>
            <pc:sldMk cId="3195178122" sldId="329"/>
            <ac:spMk id="133" creationId="{00000000-0000-0000-0000-000000000000}"/>
          </ac:spMkLst>
        </pc:spChg>
        <pc:spChg chg="mod">
          <ac:chgData name="Marcello" userId="8bffbbdb-4fbc-4a87-b9c3-46ced084e620" providerId="ADAL" clId="{BBFBBAB2-A529-44AD-90E7-FD1FBFF7FFCB}" dt="2020-09-27T16:00:42.327" v="17" actId="404"/>
          <ac:spMkLst>
            <pc:docMk/>
            <pc:sldMk cId="3195178122" sldId="329"/>
            <ac:spMk id="134" creationId="{00000000-0000-0000-0000-000000000000}"/>
          </ac:spMkLst>
        </pc:spChg>
        <pc:spChg chg="mod">
          <ac:chgData name="Marcello" userId="8bffbbdb-4fbc-4a87-b9c3-46ced084e620" providerId="ADAL" clId="{BBFBBAB2-A529-44AD-90E7-FD1FBFF7FFCB}" dt="2020-09-27T16:00:42.327" v="17" actId="404"/>
          <ac:spMkLst>
            <pc:docMk/>
            <pc:sldMk cId="3195178122" sldId="329"/>
            <ac:spMk id="137" creationId="{00000000-0000-0000-0000-000000000000}"/>
          </ac:spMkLst>
        </pc:spChg>
        <pc:spChg chg="mod">
          <ac:chgData name="Marcello" userId="8bffbbdb-4fbc-4a87-b9c3-46ced084e620" providerId="ADAL" clId="{BBFBBAB2-A529-44AD-90E7-FD1FBFF7FFCB}" dt="2020-09-27T16:00:42.327" v="17" actId="404"/>
          <ac:spMkLst>
            <pc:docMk/>
            <pc:sldMk cId="3195178122" sldId="329"/>
            <ac:spMk id="139" creationId="{00000000-0000-0000-0000-000000000000}"/>
          </ac:spMkLst>
        </pc:spChg>
        <pc:spChg chg="mod">
          <ac:chgData name="Marcello" userId="8bffbbdb-4fbc-4a87-b9c3-46ced084e620" providerId="ADAL" clId="{BBFBBAB2-A529-44AD-90E7-FD1FBFF7FFCB}" dt="2020-09-27T16:00:42.327" v="17" actId="404"/>
          <ac:spMkLst>
            <pc:docMk/>
            <pc:sldMk cId="3195178122" sldId="329"/>
            <ac:spMk id="141" creationId="{00000000-0000-0000-0000-000000000000}"/>
          </ac:spMkLst>
        </pc:spChg>
        <pc:spChg chg="mod">
          <ac:chgData name="Marcello" userId="8bffbbdb-4fbc-4a87-b9c3-46ced084e620" providerId="ADAL" clId="{BBFBBAB2-A529-44AD-90E7-FD1FBFF7FFCB}" dt="2020-09-27T16:00:42.327" v="17" actId="404"/>
          <ac:spMkLst>
            <pc:docMk/>
            <pc:sldMk cId="3195178122" sldId="329"/>
            <ac:spMk id="143" creationId="{00000000-0000-0000-0000-000000000000}"/>
          </ac:spMkLst>
        </pc:spChg>
        <pc:spChg chg="mod">
          <ac:chgData name="Marcello" userId="8bffbbdb-4fbc-4a87-b9c3-46ced084e620" providerId="ADAL" clId="{BBFBBAB2-A529-44AD-90E7-FD1FBFF7FFCB}" dt="2020-09-27T16:00:42.327" v="17" actId="404"/>
          <ac:spMkLst>
            <pc:docMk/>
            <pc:sldMk cId="3195178122" sldId="329"/>
            <ac:spMk id="150" creationId="{00000000-0000-0000-0000-000000000000}"/>
          </ac:spMkLst>
        </pc:spChg>
        <pc:spChg chg="mod">
          <ac:chgData name="Marcello" userId="8bffbbdb-4fbc-4a87-b9c3-46ced084e620" providerId="ADAL" clId="{BBFBBAB2-A529-44AD-90E7-FD1FBFF7FFCB}" dt="2020-09-27T16:00:42.327" v="17" actId="404"/>
          <ac:spMkLst>
            <pc:docMk/>
            <pc:sldMk cId="3195178122" sldId="329"/>
            <ac:spMk id="182" creationId="{00000000-0000-0000-0000-000000000000}"/>
          </ac:spMkLst>
        </pc:spChg>
      </pc:sldChg>
      <pc:sldChg chg="modSp mod">
        <pc:chgData name="Marcello" userId="8bffbbdb-4fbc-4a87-b9c3-46ced084e620" providerId="ADAL" clId="{BBFBBAB2-A529-44AD-90E7-FD1FBFF7FFCB}" dt="2020-09-27T16:01:26.651" v="37" actId="1038"/>
        <pc:sldMkLst>
          <pc:docMk/>
          <pc:sldMk cId="3013474278" sldId="330"/>
        </pc:sldMkLst>
        <pc:grpChg chg="mod">
          <ac:chgData name="Marcello" userId="8bffbbdb-4fbc-4a87-b9c3-46ced084e620" providerId="ADAL" clId="{BBFBBAB2-A529-44AD-90E7-FD1FBFF7FFCB}" dt="2020-09-27T16:01:26.651" v="37" actId="1038"/>
          <ac:grpSpMkLst>
            <pc:docMk/>
            <pc:sldMk cId="3013474278" sldId="330"/>
            <ac:grpSpMk id="53" creationId="{00000000-0000-0000-0000-000000000000}"/>
          </ac:grpSpMkLst>
        </pc:grpChg>
      </pc:sldChg>
      <pc:sldChg chg="modSp mod">
        <pc:chgData name="Marcello" userId="8bffbbdb-4fbc-4a87-b9c3-46ced084e620" providerId="ADAL" clId="{BBFBBAB2-A529-44AD-90E7-FD1FBFF7FFCB}" dt="2020-09-27T16:01:41.676" v="45" actId="1037"/>
        <pc:sldMkLst>
          <pc:docMk/>
          <pc:sldMk cId="2546540751" sldId="331"/>
        </pc:sldMkLst>
        <pc:grpChg chg="mod">
          <ac:chgData name="Marcello" userId="8bffbbdb-4fbc-4a87-b9c3-46ced084e620" providerId="ADAL" clId="{BBFBBAB2-A529-44AD-90E7-FD1FBFF7FFCB}" dt="2020-09-27T16:01:41.676" v="45" actId="1037"/>
          <ac:grpSpMkLst>
            <pc:docMk/>
            <pc:sldMk cId="2546540751" sldId="331"/>
            <ac:grpSpMk id="55" creationId="{00000000-0000-0000-0000-000000000000}"/>
          </ac:grpSpMkLst>
        </pc:grpChg>
      </pc:sldChg>
      <pc:sldChg chg="addSp modSp mod">
        <pc:chgData name="Marcello" userId="8bffbbdb-4fbc-4a87-b9c3-46ced084e620" providerId="ADAL" clId="{BBFBBAB2-A529-44AD-90E7-FD1FBFF7FFCB}" dt="2020-09-27T16:02:45.683" v="54" actId="571"/>
        <pc:sldMkLst>
          <pc:docMk/>
          <pc:sldMk cId="1979253350" sldId="335"/>
        </pc:sldMkLst>
        <pc:spChg chg="add mod">
          <ac:chgData name="Marcello" userId="8bffbbdb-4fbc-4a87-b9c3-46ced084e620" providerId="ADAL" clId="{BBFBBAB2-A529-44AD-90E7-FD1FBFF7FFCB}" dt="2020-09-27T16:02:45.683" v="54" actId="571"/>
          <ac:spMkLst>
            <pc:docMk/>
            <pc:sldMk cId="1979253350" sldId="335"/>
            <ac:spMk id="49" creationId="{C0094709-697E-456A-8B28-448598DD2118}"/>
          </ac:spMkLst>
        </pc:spChg>
        <pc:spChg chg="mod">
          <ac:chgData name="Marcello" userId="8bffbbdb-4fbc-4a87-b9c3-46ced084e620" providerId="ADAL" clId="{BBFBBAB2-A529-44AD-90E7-FD1FBFF7FFCB}" dt="2020-09-27T16:02:12.577" v="49" actId="404"/>
          <ac:spMkLst>
            <pc:docMk/>
            <pc:sldMk cId="1979253350" sldId="335"/>
            <ac:spMk id="73" creationId="{00000000-0000-0000-0000-000000000000}"/>
          </ac:spMkLst>
        </pc:spChg>
        <pc:spChg chg="mod">
          <ac:chgData name="Marcello" userId="8bffbbdb-4fbc-4a87-b9c3-46ced084e620" providerId="ADAL" clId="{BBFBBAB2-A529-44AD-90E7-FD1FBFF7FFCB}" dt="2020-09-27T16:02:12.577" v="49" actId="404"/>
          <ac:spMkLst>
            <pc:docMk/>
            <pc:sldMk cId="1979253350" sldId="335"/>
            <ac:spMk id="74" creationId="{00000000-0000-0000-0000-000000000000}"/>
          </ac:spMkLst>
        </pc:spChg>
        <pc:spChg chg="mod">
          <ac:chgData name="Marcello" userId="8bffbbdb-4fbc-4a87-b9c3-46ced084e620" providerId="ADAL" clId="{BBFBBAB2-A529-44AD-90E7-FD1FBFF7FFCB}" dt="2020-09-27T16:02:06.675" v="47" actId="404"/>
          <ac:spMkLst>
            <pc:docMk/>
            <pc:sldMk cId="1979253350" sldId="335"/>
            <ac:spMk id="77" creationId="{00000000-0000-0000-0000-000000000000}"/>
          </ac:spMkLst>
        </pc:spChg>
        <pc:spChg chg="mod">
          <ac:chgData name="Marcello" userId="8bffbbdb-4fbc-4a87-b9c3-46ced084e620" providerId="ADAL" clId="{BBFBBAB2-A529-44AD-90E7-FD1FBFF7FFCB}" dt="2020-09-27T16:02:06.675" v="47" actId="404"/>
          <ac:spMkLst>
            <pc:docMk/>
            <pc:sldMk cId="1979253350" sldId="335"/>
            <ac:spMk id="78" creationId="{00000000-0000-0000-0000-000000000000}"/>
          </ac:spMkLst>
        </pc:spChg>
        <pc:spChg chg="mod">
          <ac:chgData name="Marcello" userId="8bffbbdb-4fbc-4a87-b9c3-46ced084e620" providerId="ADAL" clId="{BBFBBAB2-A529-44AD-90E7-FD1FBFF7FFCB}" dt="2020-09-27T16:02:12.577" v="49" actId="404"/>
          <ac:spMkLst>
            <pc:docMk/>
            <pc:sldMk cId="1979253350" sldId="335"/>
            <ac:spMk id="79" creationId="{00000000-0000-0000-0000-000000000000}"/>
          </ac:spMkLst>
        </pc:spChg>
        <pc:spChg chg="mod">
          <ac:chgData name="Marcello" userId="8bffbbdb-4fbc-4a87-b9c3-46ced084e620" providerId="ADAL" clId="{BBFBBAB2-A529-44AD-90E7-FD1FBFF7FFCB}" dt="2020-09-27T16:02:06.675" v="47" actId="404"/>
          <ac:spMkLst>
            <pc:docMk/>
            <pc:sldMk cId="1979253350" sldId="335"/>
            <ac:spMk id="80" creationId="{00000000-0000-0000-0000-000000000000}"/>
          </ac:spMkLst>
        </pc:spChg>
        <pc:graphicFrameChg chg="mod">
          <ac:chgData name="Marcello" userId="8bffbbdb-4fbc-4a87-b9c3-46ced084e620" providerId="ADAL" clId="{BBFBBAB2-A529-44AD-90E7-FD1FBFF7FFCB}" dt="2020-09-27T16:02:33.967" v="52" actId="1076"/>
          <ac:graphicFrameMkLst>
            <pc:docMk/>
            <pc:sldMk cId="1979253350" sldId="335"/>
            <ac:graphicFrameMk id="10" creationId="{00000000-0000-0000-0000-000000000000}"/>
          </ac:graphicFrameMkLst>
        </pc:graphicFrameChg>
        <pc:graphicFrameChg chg="mod">
          <ac:chgData name="Marcello" userId="8bffbbdb-4fbc-4a87-b9c3-46ced084e620" providerId="ADAL" clId="{BBFBBAB2-A529-44AD-90E7-FD1FBFF7FFCB}" dt="2020-09-27T16:02:31.275" v="50" actId="1076"/>
          <ac:graphicFrameMkLst>
            <pc:docMk/>
            <pc:sldMk cId="1979253350" sldId="335"/>
            <ac:graphicFrameMk id="11"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C768C1-09E0-429C-8B60-FE9F2DBAF374}" type="datetimeFigureOut">
              <a:rPr lang="en-US" smtClean="0"/>
              <a:t>9/28/2020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5819B2-0548-43D2-9E90-69853082FE47}" type="slidenum">
              <a:rPr lang="en-US" smtClean="0"/>
              <a:t>‹#›</a:t>
            </a:fld>
            <a:endParaRPr lang="en-US"/>
          </a:p>
        </p:txBody>
      </p:sp>
    </p:spTree>
    <p:extLst>
      <p:ext uri="{BB962C8B-B14F-4D97-AF65-F5344CB8AC3E}">
        <p14:creationId xmlns:p14="http://schemas.microsoft.com/office/powerpoint/2010/main" val="1217645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5819B2-0548-43D2-9E90-69853082FE47}" type="slidenum">
              <a:rPr lang="en-US" smtClean="0"/>
              <a:t>3</a:t>
            </a:fld>
            <a:endParaRPr lang="en-US"/>
          </a:p>
        </p:txBody>
      </p:sp>
    </p:spTree>
    <p:extLst>
      <p:ext uri="{BB962C8B-B14F-4D97-AF65-F5344CB8AC3E}">
        <p14:creationId xmlns:p14="http://schemas.microsoft.com/office/powerpoint/2010/main" val="3953329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a:solidFill>
                <a:schemeClr val="tx1"/>
              </a:solidFill>
              <a:latin typeface="+mn-lt"/>
              <a:ea typeface="+mn-ea"/>
              <a:cs typeface="+mn-cs"/>
            </a:endParaRPr>
          </a:p>
          <a:p>
            <a:endParaRPr lang="en-US" b="0"/>
          </a:p>
        </p:txBody>
      </p:sp>
      <p:sp>
        <p:nvSpPr>
          <p:cNvPr id="4" name="Slide Number Placeholder 3"/>
          <p:cNvSpPr>
            <a:spLocks noGrp="1"/>
          </p:cNvSpPr>
          <p:nvPr>
            <p:ph type="sldNum" sz="quarter" idx="10"/>
          </p:nvPr>
        </p:nvSpPr>
        <p:spPr/>
        <p:txBody>
          <a:bodyPr/>
          <a:lstStyle/>
          <a:p>
            <a:fld id="{765819B2-0548-43D2-9E90-69853082FE47}" type="slidenum">
              <a:rPr lang="en-US" smtClean="0"/>
              <a:t>7</a:t>
            </a:fld>
            <a:endParaRPr lang="en-US"/>
          </a:p>
        </p:txBody>
      </p:sp>
    </p:spTree>
    <p:extLst>
      <p:ext uri="{BB962C8B-B14F-4D97-AF65-F5344CB8AC3E}">
        <p14:creationId xmlns:p14="http://schemas.microsoft.com/office/powerpoint/2010/main" val="298802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a:solidFill>
                <a:schemeClr val="tx1"/>
              </a:solidFill>
              <a:latin typeface="+mn-lt"/>
              <a:ea typeface="+mn-ea"/>
              <a:cs typeface="+mn-cs"/>
            </a:endParaRPr>
          </a:p>
          <a:p>
            <a:endParaRPr lang="en-US" b="0"/>
          </a:p>
        </p:txBody>
      </p:sp>
      <p:sp>
        <p:nvSpPr>
          <p:cNvPr id="4" name="Slide Number Placeholder 3"/>
          <p:cNvSpPr>
            <a:spLocks noGrp="1"/>
          </p:cNvSpPr>
          <p:nvPr>
            <p:ph type="sldNum" sz="quarter" idx="10"/>
          </p:nvPr>
        </p:nvSpPr>
        <p:spPr/>
        <p:txBody>
          <a:bodyPr/>
          <a:lstStyle/>
          <a:p>
            <a:fld id="{765819B2-0548-43D2-9E90-69853082FE47}" type="slidenum">
              <a:rPr lang="en-US" smtClean="0"/>
              <a:t>8</a:t>
            </a:fld>
            <a:endParaRPr lang="en-US"/>
          </a:p>
        </p:txBody>
      </p:sp>
    </p:spTree>
    <p:extLst>
      <p:ext uri="{BB962C8B-B14F-4D97-AF65-F5344CB8AC3E}">
        <p14:creationId xmlns:p14="http://schemas.microsoft.com/office/powerpoint/2010/main" val="298802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a:solidFill>
                <a:schemeClr val="tx1"/>
              </a:solidFill>
              <a:latin typeface="+mn-lt"/>
              <a:ea typeface="+mn-ea"/>
              <a:cs typeface="+mn-cs"/>
            </a:endParaRPr>
          </a:p>
          <a:p>
            <a:endParaRPr lang="en-US" b="0"/>
          </a:p>
        </p:txBody>
      </p:sp>
      <p:sp>
        <p:nvSpPr>
          <p:cNvPr id="4" name="Slide Number Placeholder 3"/>
          <p:cNvSpPr>
            <a:spLocks noGrp="1"/>
          </p:cNvSpPr>
          <p:nvPr>
            <p:ph type="sldNum" sz="quarter" idx="10"/>
          </p:nvPr>
        </p:nvSpPr>
        <p:spPr/>
        <p:txBody>
          <a:bodyPr/>
          <a:lstStyle/>
          <a:p>
            <a:fld id="{765819B2-0548-43D2-9E90-69853082FE47}" type="slidenum">
              <a:rPr lang="en-US" smtClean="0"/>
              <a:t>9</a:t>
            </a:fld>
            <a:endParaRPr lang="en-US"/>
          </a:p>
        </p:txBody>
      </p:sp>
    </p:spTree>
    <p:extLst>
      <p:ext uri="{BB962C8B-B14F-4D97-AF65-F5344CB8AC3E}">
        <p14:creationId xmlns:p14="http://schemas.microsoft.com/office/powerpoint/2010/main" val="2988029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err="1">
                <a:solidFill>
                  <a:schemeClr val="tx1"/>
                </a:solidFill>
                <a:latin typeface="+mn-lt"/>
                <a:ea typeface="+mn-ea"/>
                <a:cs typeface="+mn-cs"/>
              </a:rPr>
              <a:t>Perhatikan</a:t>
            </a:r>
            <a:r>
              <a:rPr lang="en-US" sz="1200" b="1" i="0" u="none" strike="noStrike" kern="1200" baseline="0">
                <a:solidFill>
                  <a:schemeClr val="tx1"/>
                </a:solidFill>
                <a:latin typeface="+mn-lt"/>
                <a:ea typeface="+mn-ea"/>
                <a:cs typeface="+mn-cs"/>
              </a:rPr>
              <a:t>:</a:t>
            </a:r>
            <a:endParaRPr lang="en-US" sz="1200" b="1" i="0" u="none" strike="noStrike" kern="1200" baseline="0" dirty="0">
              <a:solidFill>
                <a:schemeClr val="tx1"/>
              </a:solidFill>
              <a:latin typeface="+mn-lt"/>
              <a:ea typeface="+mn-ea"/>
              <a:cs typeface="+mn-cs"/>
            </a:endParaRPr>
          </a:p>
          <a:p>
            <a:pPr marL="171450" indent="-171450">
              <a:buFont typeface="Arial" pitchFamily="34" charset="0"/>
              <a:buChar char="•"/>
            </a:pPr>
            <a:r>
              <a:rPr lang="en-US" sz="1200" b="0" i="0" u="none" strike="noStrike" kern="1200" baseline="0">
                <a:solidFill>
                  <a:schemeClr val="tx1"/>
                </a:solidFill>
                <a:latin typeface="+mn-lt"/>
                <a:ea typeface="+mn-ea"/>
                <a:cs typeface="+mn-cs"/>
              </a:rPr>
              <a:t>Pada relationship buy perlu ditambahkan atribut </a:t>
            </a:r>
            <a:r>
              <a:rPr lang="en-US" sz="1200" b="1" i="0" u="none" strike="noStrike" kern="1200" baseline="0">
                <a:solidFill>
                  <a:schemeClr val="tx1"/>
                </a:solidFill>
                <a:latin typeface="+mn-lt"/>
                <a:ea typeface="+mn-ea"/>
                <a:cs typeface="+mn-cs"/>
              </a:rPr>
              <a:t>cid dan pid, sebagai penghubung (relasi) antar entity Customer dan Product</a:t>
            </a:r>
          </a:p>
          <a:p>
            <a:pPr marL="171450" indent="-171450">
              <a:buFont typeface="Arial" pitchFamily="34" charset="0"/>
              <a:buChar char="•"/>
            </a:pPr>
            <a:r>
              <a:rPr lang="en-US" sz="1200" b="1" i="0" u="none" strike="noStrike" kern="1200" baseline="0">
                <a:solidFill>
                  <a:schemeClr val="tx1"/>
                </a:solidFill>
                <a:latin typeface="+mn-lt"/>
                <a:ea typeface="+mn-ea"/>
                <a:cs typeface="+mn-cs"/>
              </a:rPr>
              <a:t>cid</a:t>
            </a:r>
            <a:r>
              <a:rPr lang="en-US" sz="1200" b="0" i="0" u="none" strike="noStrike" kern="1200" baseline="0">
                <a:solidFill>
                  <a:schemeClr val="tx1"/>
                </a:solidFill>
                <a:latin typeface="+mn-lt"/>
                <a:ea typeface="+mn-ea"/>
                <a:cs typeface="+mn-cs"/>
              </a:rPr>
              <a:t> dan </a:t>
            </a:r>
            <a:r>
              <a:rPr lang="en-US" sz="1200" b="1" i="0" u="none" strike="noStrike" kern="1200" baseline="0">
                <a:solidFill>
                  <a:schemeClr val="tx1"/>
                </a:solidFill>
                <a:latin typeface="+mn-lt"/>
                <a:ea typeface="+mn-ea"/>
                <a:cs typeface="+mn-cs"/>
              </a:rPr>
              <a:t>pid</a:t>
            </a:r>
            <a:r>
              <a:rPr lang="en-US" sz="1200" b="0" i="0" u="none" strike="noStrike" kern="1200" baseline="0">
                <a:solidFill>
                  <a:schemeClr val="tx1"/>
                </a:solidFill>
                <a:latin typeface="+mn-lt"/>
                <a:ea typeface="+mn-ea"/>
                <a:cs typeface="+mn-cs"/>
              </a:rPr>
              <a:t> </a:t>
            </a:r>
            <a:r>
              <a:rPr lang="en-US" sz="1200" b="1" i="0" u="none" strike="noStrike" kern="1200" baseline="0">
                <a:solidFill>
                  <a:schemeClr val="tx1"/>
                </a:solidFill>
                <a:latin typeface="+mn-lt"/>
                <a:ea typeface="+mn-ea"/>
                <a:cs typeface="+mn-cs"/>
              </a:rPr>
              <a:t>tidak bisa dijadikan identifier </a:t>
            </a:r>
            <a:r>
              <a:rPr lang="en-US" sz="1200" b="0" i="0" u="none" strike="noStrike" kern="1200" baseline="0">
                <a:solidFill>
                  <a:schemeClr val="tx1"/>
                </a:solidFill>
                <a:latin typeface="+mn-lt"/>
                <a:ea typeface="+mn-ea"/>
                <a:cs typeface="+mn-cs"/>
              </a:rPr>
              <a:t>(krn ada kemungkinan customer (cid) yang sama membeli product (pid) yang sama pada waktu yang berbeda, sehingga cid dan pid dimungkinkan muncul lebih dari 1 kali).</a:t>
            </a:r>
          </a:p>
          <a:p>
            <a:pPr marL="171450" indent="-171450">
              <a:buFont typeface="Arial" pitchFamily="34" charset="0"/>
              <a:buChar char="•"/>
            </a:pPr>
            <a:r>
              <a:rPr lang="en-US" sz="1200" b="1" i="0" u="none" strike="noStrike" kern="1200" baseline="0">
                <a:solidFill>
                  <a:schemeClr val="tx1"/>
                </a:solidFill>
                <a:latin typeface="+mn-lt"/>
                <a:ea typeface="+mn-ea"/>
                <a:cs typeface="+mn-cs"/>
              </a:rPr>
              <a:t>buy_id</a:t>
            </a:r>
            <a:r>
              <a:rPr lang="en-US" sz="1200" b="0" i="0" u="none" strike="noStrike" kern="1200" baseline="0">
                <a:solidFill>
                  <a:schemeClr val="tx1"/>
                </a:solidFill>
                <a:latin typeface="+mn-lt"/>
                <a:ea typeface="+mn-ea"/>
                <a:cs typeface="+mn-cs"/>
              </a:rPr>
              <a:t> </a:t>
            </a:r>
            <a:r>
              <a:rPr lang="en-US" sz="1200" b="1" i="0" u="none" strike="noStrike" kern="1200" baseline="0" dirty="0" err="1">
                <a:solidFill>
                  <a:schemeClr val="tx1"/>
                </a:solidFill>
                <a:latin typeface="+mn-lt"/>
                <a:ea typeface="+mn-ea"/>
                <a:cs typeface="+mn-cs"/>
              </a:rPr>
              <a:t>ditambahkan</a:t>
            </a:r>
            <a:r>
              <a:rPr lang="en-US" sz="1200" b="1" i="0" u="none" strike="noStrike" kern="1200" baseline="0" dirty="0">
                <a:solidFill>
                  <a:schemeClr val="tx1"/>
                </a:solidFill>
                <a:latin typeface="+mn-lt"/>
                <a:ea typeface="+mn-ea"/>
                <a:cs typeface="+mn-cs"/>
              </a:rPr>
              <a:t> </a:t>
            </a:r>
            <a:r>
              <a:rPr lang="en-US" sz="1200" b="1" i="0" u="none" strike="noStrike" kern="1200" baseline="0" dirty="0" err="1">
                <a:solidFill>
                  <a:schemeClr val="tx1"/>
                </a:solidFill>
                <a:latin typeface="+mn-lt"/>
                <a:ea typeface="+mn-ea"/>
                <a:cs typeface="+mn-cs"/>
              </a:rPr>
              <a:t>sebagai</a:t>
            </a:r>
            <a:r>
              <a:rPr lang="en-US" sz="1200" b="1" i="0" u="none" strike="noStrike" kern="1200" baseline="0" dirty="0">
                <a:solidFill>
                  <a:schemeClr val="tx1"/>
                </a:solidFill>
                <a:latin typeface="+mn-lt"/>
                <a:ea typeface="+mn-ea"/>
                <a:cs typeface="+mn-cs"/>
              </a:rPr>
              <a:t> </a:t>
            </a:r>
            <a:r>
              <a:rPr lang="en-US" sz="1200" b="1" i="0" u="none" strike="noStrike" kern="1200" baseline="0" dirty="0" err="1">
                <a:solidFill>
                  <a:schemeClr val="tx1"/>
                </a:solidFill>
                <a:latin typeface="+mn-lt"/>
                <a:ea typeface="+mn-ea"/>
                <a:cs typeface="+mn-cs"/>
              </a:rPr>
              <a:t>identifer</a:t>
            </a:r>
            <a:r>
              <a:rPr lang="en-US" sz="1200" b="1"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pada</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relasi</a:t>
            </a:r>
            <a:r>
              <a:rPr lang="en-US" sz="1200" b="0" i="0" u="none" strike="noStrike" kern="1200" baseline="0" dirty="0">
                <a:solidFill>
                  <a:schemeClr val="tx1"/>
                </a:solidFill>
                <a:latin typeface="+mn-lt"/>
                <a:ea typeface="+mn-ea"/>
                <a:cs typeface="+mn-cs"/>
              </a:rPr>
              <a:t> buy, </a:t>
            </a:r>
            <a:r>
              <a:rPr lang="en-US" sz="1200" b="0" i="0" u="none" strike="noStrike" kern="1200" baseline="0" dirty="0" err="1">
                <a:solidFill>
                  <a:schemeClr val="tx1"/>
                </a:solidFill>
                <a:latin typeface="+mn-lt"/>
                <a:ea typeface="+mn-ea"/>
                <a:cs typeface="+mn-cs"/>
              </a:rPr>
              <a:t>karena</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setiap</a:t>
            </a:r>
            <a:r>
              <a:rPr lang="en-US" sz="1200" b="0" i="0" u="none" strike="noStrike" kern="1200" baseline="0" dirty="0">
                <a:solidFill>
                  <a:schemeClr val="tx1"/>
                </a:solidFill>
                <a:latin typeface="+mn-lt"/>
                <a:ea typeface="+mn-ea"/>
                <a:cs typeface="+mn-cs"/>
              </a:rPr>
              <a:t> entity </a:t>
            </a:r>
            <a:r>
              <a:rPr lang="en-US" sz="1200" b="0" i="0" u="none" strike="noStrike" kern="1200" baseline="0" dirty="0" err="1">
                <a:solidFill>
                  <a:schemeClr val="tx1"/>
                </a:solidFill>
                <a:latin typeface="+mn-lt"/>
                <a:ea typeface="+mn-ea"/>
                <a:cs typeface="+mn-cs"/>
              </a:rPr>
              <a:t>atau</a:t>
            </a:r>
            <a:r>
              <a:rPr lang="en-US" sz="1200" b="0" i="0" u="none" strike="noStrike" kern="1200" baseline="0" dirty="0">
                <a:solidFill>
                  <a:schemeClr val="tx1"/>
                </a:solidFill>
                <a:latin typeface="+mn-lt"/>
                <a:ea typeface="+mn-ea"/>
                <a:cs typeface="+mn-cs"/>
              </a:rPr>
              <a:t> </a:t>
            </a:r>
            <a:r>
              <a:rPr lang="en-US" sz="1200" b="0" i="0" u="none" strike="noStrike" kern="1200" baseline="0" err="1">
                <a:solidFill>
                  <a:schemeClr val="tx1"/>
                </a:solidFill>
                <a:latin typeface="+mn-lt"/>
                <a:ea typeface="+mn-ea"/>
                <a:cs typeface="+mn-cs"/>
              </a:rPr>
              <a:t>relasi</a:t>
            </a:r>
            <a:r>
              <a:rPr lang="en-US" sz="1200" b="0" i="0" u="none" strike="noStrike" kern="1200" baseline="0">
                <a:solidFill>
                  <a:schemeClr val="tx1"/>
                </a:solidFill>
                <a:latin typeface="+mn-lt"/>
                <a:ea typeface="+mn-ea"/>
                <a:cs typeface="+mn-cs"/>
              </a:rPr>
              <a:t> (relasi yang </a:t>
            </a:r>
            <a:r>
              <a:rPr lang="en-US" sz="1200" b="0" i="0" u="none" strike="noStrike" kern="1200" baseline="0" err="1">
                <a:solidFill>
                  <a:schemeClr val="tx1"/>
                </a:solidFill>
                <a:latin typeface="+mn-lt"/>
                <a:ea typeface="+mn-ea"/>
                <a:cs typeface="+mn-cs"/>
              </a:rPr>
              <a:t>memiliki</a:t>
            </a:r>
            <a:r>
              <a:rPr lang="en-US" sz="1200" b="0" i="0" u="none" strike="noStrike" kern="1200" baseline="0">
                <a:solidFill>
                  <a:schemeClr val="tx1"/>
                </a:solidFill>
                <a:latin typeface="+mn-lt"/>
                <a:ea typeface="+mn-ea"/>
                <a:cs typeface="+mn-cs"/>
              </a:rPr>
              <a:t> atribut) nantinya akan </a:t>
            </a:r>
            <a:r>
              <a:rPr lang="en-US" sz="1200" b="0" i="0" u="none" strike="noStrike" kern="1200" baseline="0" dirty="0" err="1">
                <a:solidFill>
                  <a:schemeClr val="tx1"/>
                </a:solidFill>
                <a:latin typeface="+mn-lt"/>
                <a:ea typeface="+mn-ea"/>
                <a:cs typeface="+mn-cs"/>
              </a:rPr>
              <a:t>ditransformasi</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menjadi</a:t>
            </a:r>
            <a:r>
              <a:rPr lang="en-US" sz="1200" b="0" i="0" u="none" strike="noStrike" kern="1200" baseline="0" dirty="0">
                <a:solidFill>
                  <a:schemeClr val="tx1"/>
                </a:solidFill>
                <a:latin typeface="+mn-lt"/>
                <a:ea typeface="+mn-ea"/>
                <a:cs typeface="+mn-cs"/>
              </a:rPr>
              <a:t> </a:t>
            </a:r>
            <a:r>
              <a:rPr lang="en-US" sz="1200" b="0" i="0" u="none" strike="noStrike" kern="1200" baseline="0" err="1">
                <a:solidFill>
                  <a:schemeClr val="tx1"/>
                </a:solidFill>
                <a:latin typeface="+mn-lt"/>
                <a:ea typeface="+mn-ea"/>
                <a:cs typeface="+mn-cs"/>
              </a:rPr>
              <a:t>tabel</a:t>
            </a:r>
            <a:r>
              <a:rPr lang="en-US" sz="1200" b="0" i="0" u="none" strike="noStrike" kern="1200" baseline="0">
                <a:solidFill>
                  <a:schemeClr val="tx1"/>
                </a:solidFill>
                <a:latin typeface="+mn-lt"/>
                <a:ea typeface="+mn-ea"/>
                <a:cs typeface="+mn-cs"/>
              </a:rPr>
              <a:t> harus </a:t>
            </a:r>
            <a:r>
              <a:rPr lang="en-US" sz="1200" b="0" i="0" u="none" strike="noStrike" kern="1200" baseline="0" dirty="0" err="1">
                <a:solidFill>
                  <a:schemeClr val="tx1"/>
                </a:solidFill>
                <a:latin typeface="+mn-lt"/>
                <a:ea typeface="+mn-ea"/>
                <a:cs typeface="+mn-cs"/>
              </a:rPr>
              <a:t>memiliki</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atribut</a:t>
            </a:r>
            <a:r>
              <a:rPr lang="en-US" sz="1200" b="0" i="0" u="none" strike="noStrike" kern="1200" baseline="0" dirty="0">
                <a:solidFill>
                  <a:schemeClr val="tx1"/>
                </a:solidFill>
                <a:latin typeface="+mn-lt"/>
                <a:ea typeface="+mn-ea"/>
                <a:cs typeface="+mn-cs"/>
              </a:rPr>
              <a:t> yang </a:t>
            </a:r>
            <a:r>
              <a:rPr lang="en-US" sz="1200" b="0" i="0" u="none" strike="noStrike" kern="1200" baseline="0" dirty="0" err="1">
                <a:solidFill>
                  <a:schemeClr val="tx1"/>
                </a:solidFill>
                <a:latin typeface="+mn-lt"/>
                <a:ea typeface="+mn-ea"/>
                <a:cs typeface="+mn-cs"/>
              </a:rPr>
              <a:t>mimiliki</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nilai</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unik</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pada</a:t>
            </a:r>
            <a:r>
              <a:rPr lang="en-US" sz="1200" b="0" i="0" u="none" strike="noStrike" kern="1200" baseline="0" dirty="0">
                <a:solidFill>
                  <a:schemeClr val="tx1"/>
                </a:solidFill>
                <a:latin typeface="+mn-lt"/>
                <a:ea typeface="+mn-ea"/>
                <a:cs typeface="+mn-cs"/>
              </a:rPr>
              <a:t> </a:t>
            </a:r>
            <a:r>
              <a:rPr lang="en-US" sz="1200" b="0" i="0" u="none" strike="noStrike" kern="1200" baseline="0" err="1">
                <a:solidFill>
                  <a:schemeClr val="tx1"/>
                </a:solidFill>
                <a:latin typeface="+mn-lt"/>
                <a:ea typeface="+mn-ea"/>
                <a:cs typeface="+mn-cs"/>
              </a:rPr>
              <a:t>setiap</a:t>
            </a:r>
            <a:r>
              <a:rPr lang="en-US" sz="1200" b="0" i="0" u="none" strike="noStrike" kern="1200" baseline="0">
                <a:solidFill>
                  <a:schemeClr val="tx1"/>
                </a:solidFill>
                <a:latin typeface="+mn-lt"/>
                <a:ea typeface="+mn-ea"/>
                <a:cs typeface="+mn-cs"/>
              </a:rPr>
              <a:t> baris-nya, sehingga setiap baris dalam tabel bernilai unik.</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i="0" u="none" strike="noStrike" kern="1200" baseline="0">
                <a:solidFill>
                  <a:schemeClr val="tx1"/>
                </a:solidFill>
                <a:latin typeface="+mn-lt"/>
                <a:ea typeface="+mn-ea"/>
                <a:cs typeface="+mn-cs"/>
              </a:rPr>
              <a:t>Karena identifiernya adalah buy_id, </a:t>
            </a:r>
            <a:r>
              <a:rPr lang="en-US" sz="1200" b="1" i="0" u="none" strike="noStrike" kern="1200" baseline="0">
                <a:solidFill>
                  <a:schemeClr val="tx1"/>
                </a:solidFill>
                <a:latin typeface="+mn-lt"/>
                <a:ea typeface="+mn-ea"/>
                <a:cs typeface="+mn-cs"/>
              </a:rPr>
              <a:t>bukan cid dan pid selaku penghubung entity Customer dan Product</a:t>
            </a:r>
            <a:r>
              <a:rPr lang="en-US" sz="1200" b="0" i="0" u="none" strike="noStrike" kern="1200" baseline="0">
                <a:solidFill>
                  <a:schemeClr val="tx1"/>
                </a:solidFill>
                <a:latin typeface="+mn-lt"/>
                <a:ea typeface="+mn-ea"/>
                <a:cs typeface="+mn-cs"/>
              </a:rPr>
              <a:t>,  maka </a:t>
            </a:r>
            <a:r>
              <a:rPr lang="en-US" sz="1200" b="1" i="0" u="none" strike="noStrike" kern="1200" baseline="0">
                <a:solidFill>
                  <a:schemeClr val="tx1"/>
                </a:solidFill>
                <a:latin typeface="+mn-lt"/>
                <a:ea typeface="+mn-ea"/>
                <a:cs typeface="+mn-cs"/>
              </a:rPr>
              <a:t>buy</a:t>
            </a:r>
            <a:r>
              <a:rPr lang="en-US" sz="1200" b="0" i="0" u="none" strike="noStrike" kern="1200" baseline="0">
                <a:solidFill>
                  <a:schemeClr val="tx1"/>
                </a:solidFill>
                <a:latin typeface="+mn-lt"/>
                <a:ea typeface="+mn-ea"/>
                <a:cs typeface="+mn-cs"/>
              </a:rPr>
              <a:t> bukan relationship, melainkan suatu entity.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i="0" u="none" strike="noStrike" kern="1200" baseline="0">
                <a:solidFill>
                  <a:schemeClr val="tx1"/>
                </a:solidFill>
                <a:latin typeface="+mn-lt"/>
                <a:ea typeface="+mn-ea"/>
                <a:cs typeface="+mn-cs"/>
              </a:rPr>
              <a:t>Karena Buy bukan relationship lagi , maka untuk itu dibuatkan relationship antara entity Customer – Buy dan relationship antara Product – Buy.</a:t>
            </a:r>
          </a:p>
          <a:p>
            <a:pPr marL="171450" indent="-171450">
              <a:buFont typeface="Arial" pitchFamily="34" charset="0"/>
              <a:buChar char="•"/>
            </a:pPr>
            <a:endParaRPr lang="en-US" sz="1200" b="0" i="0" u="none" strike="noStrike" kern="1200" baseline="0" dirty="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65819B2-0548-43D2-9E90-69853082FE47}"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26989134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b="0" i="0" u="none" strike="noStrike" kern="1200" baseline="0">
                <a:solidFill>
                  <a:schemeClr val="tx1"/>
                </a:solidFill>
                <a:latin typeface="+mn-lt"/>
                <a:ea typeface="+mn-ea"/>
                <a:cs typeface="+mn-cs"/>
              </a:rPr>
              <a:t>A relationship on more than two entities is called an </a:t>
            </a:r>
            <a:r>
              <a:rPr lang="en-US" sz="1200" b="0" i="1" u="none" strike="noStrike" kern="1200" baseline="0">
                <a:solidFill>
                  <a:schemeClr val="tx1"/>
                </a:solidFill>
                <a:latin typeface="+mn-lt"/>
                <a:ea typeface="+mn-ea"/>
                <a:cs typeface="+mn-cs"/>
              </a:rPr>
              <a:t>n-ary relationship. </a:t>
            </a:r>
          </a:p>
          <a:p>
            <a:pPr marL="171450" indent="-171450">
              <a:buFont typeface="Arial" panose="020B0604020202020204" pitchFamily="34" charset="0"/>
              <a:buChar char="•"/>
            </a:pPr>
            <a:r>
              <a:rPr lang="en-US" sz="1200" b="0" i="0" u="none" strike="noStrike" kern="1200" baseline="0">
                <a:solidFill>
                  <a:schemeClr val="tx1"/>
                </a:solidFill>
                <a:latin typeface="+mn-lt"/>
                <a:ea typeface="+mn-ea"/>
                <a:cs typeface="+mn-cs"/>
              </a:rPr>
              <a:t>The yearlies relationship on three distinct entities is also known as a </a:t>
            </a:r>
            <a:r>
              <a:rPr lang="en-US" sz="1200" b="0" i="1" u="none" strike="noStrike" kern="1200" baseline="0">
                <a:solidFill>
                  <a:schemeClr val="tx1"/>
                </a:solidFill>
                <a:latin typeface="+mn-lt"/>
                <a:ea typeface="+mn-ea"/>
                <a:cs typeface="+mn-cs"/>
              </a:rPr>
              <a:t>ternary relationship.</a:t>
            </a:r>
          </a:p>
          <a:p>
            <a:pPr marL="171450" indent="-171450">
              <a:buFont typeface="Arial" panose="020B0604020202020204" pitchFamily="34" charset="0"/>
              <a:buChar char="•"/>
            </a:pPr>
            <a:r>
              <a:rPr lang="en-US" sz="1200" b="0" i="0" u="none" strike="noStrike" kern="1200" baseline="0">
                <a:solidFill>
                  <a:schemeClr val="tx1"/>
                </a:solidFill>
                <a:latin typeface="+mn-lt"/>
                <a:ea typeface="+mn-ea"/>
                <a:cs typeface="+mn-cs"/>
              </a:rPr>
              <a:t>An </a:t>
            </a:r>
            <a:r>
              <a:rPr lang="en-US" sz="1200" b="0" i="1" u="none" strike="noStrike" kern="1200" baseline="0">
                <a:solidFill>
                  <a:schemeClr val="tx1"/>
                </a:solidFill>
                <a:latin typeface="+mn-lt"/>
                <a:ea typeface="+mn-ea"/>
                <a:cs typeface="+mn-cs"/>
              </a:rPr>
              <a:t>n </a:t>
            </a:r>
            <a:r>
              <a:rPr lang="en-US" sz="1200" b="0" i="0" u="none" strike="noStrike" kern="1200" baseline="0">
                <a:solidFill>
                  <a:schemeClr val="tx1"/>
                </a:solidFill>
                <a:latin typeface="+mn-lt"/>
                <a:ea typeface="+mn-ea"/>
                <a:cs typeface="+mn-cs"/>
              </a:rPr>
              <a:t>-ary relationship with </a:t>
            </a:r>
            <a:r>
              <a:rPr lang="en-US" sz="1200" b="0" i="1" u="none" strike="noStrike" kern="1200" baseline="0">
                <a:solidFill>
                  <a:schemeClr val="tx1"/>
                </a:solidFill>
                <a:latin typeface="+mn-lt"/>
                <a:ea typeface="+mn-ea"/>
                <a:cs typeface="+mn-cs"/>
              </a:rPr>
              <a:t>n </a:t>
            </a:r>
            <a:r>
              <a:rPr lang="en-US" sz="1200" b="0" i="0" u="none" strike="noStrike" kern="1200" baseline="0">
                <a:solidFill>
                  <a:schemeClr val="tx1"/>
                </a:solidFill>
                <a:latin typeface="+mn-lt"/>
                <a:ea typeface="+mn-ea"/>
                <a:cs typeface="+mn-cs"/>
              </a:rPr>
              <a:t>&gt; 2 can often be replaced by a number of distinct binary relationships in an ER diagram, and this is a good idea if the replacement expresses true binary relationships for the system.</a:t>
            </a:r>
          </a:p>
          <a:p>
            <a:endParaRPr lang="en-US" b="0"/>
          </a:p>
        </p:txBody>
      </p:sp>
      <p:sp>
        <p:nvSpPr>
          <p:cNvPr id="4" name="Slide Number Placeholder 3"/>
          <p:cNvSpPr>
            <a:spLocks noGrp="1"/>
          </p:cNvSpPr>
          <p:nvPr>
            <p:ph type="sldNum" sz="quarter" idx="10"/>
          </p:nvPr>
        </p:nvSpPr>
        <p:spPr/>
        <p:txBody>
          <a:bodyPr/>
          <a:lstStyle/>
          <a:p>
            <a:fld id="{765819B2-0548-43D2-9E90-69853082FE47}"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2988029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b="0" i="0" u="none" strike="noStrike" kern="1200" baseline="0">
                <a:solidFill>
                  <a:schemeClr val="tx1"/>
                </a:solidFill>
                <a:latin typeface="+mn-lt"/>
                <a:ea typeface="+mn-ea"/>
                <a:cs typeface="+mn-cs"/>
              </a:rPr>
              <a:t>A relationship on more than two entities is called an </a:t>
            </a:r>
            <a:r>
              <a:rPr lang="en-US" sz="1200" b="0" i="1" u="none" strike="noStrike" kern="1200" baseline="0">
                <a:solidFill>
                  <a:schemeClr val="tx1"/>
                </a:solidFill>
                <a:latin typeface="+mn-lt"/>
                <a:ea typeface="+mn-ea"/>
                <a:cs typeface="+mn-cs"/>
              </a:rPr>
              <a:t>n-ary relationship. </a:t>
            </a:r>
          </a:p>
          <a:p>
            <a:pPr marL="171450" indent="-171450">
              <a:buFont typeface="Arial" panose="020B0604020202020204" pitchFamily="34" charset="0"/>
              <a:buChar char="•"/>
            </a:pPr>
            <a:r>
              <a:rPr lang="en-US" sz="1200" b="0" i="0" u="none" strike="noStrike" kern="1200" baseline="0">
                <a:solidFill>
                  <a:schemeClr val="tx1"/>
                </a:solidFill>
                <a:latin typeface="+mn-lt"/>
                <a:ea typeface="+mn-ea"/>
                <a:cs typeface="+mn-cs"/>
              </a:rPr>
              <a:t>The yearlies relationship on three distinct entities is also known as a </a:t>
            </a:r>
            <a:r>
              <a:rPr lang="en-US" sz="1200" b="0" i="1" u="none" strike="noStrike" kern="1200" baseline="0">
                <a:solidFill>
                  <a:schemeClr val="tx1"/>
                </a:solidFill>
                <a:latin typeface="+mn-lt"/>
                <a:ea typeface="+mn-ea"/>
                <a:cs typeface="+mn-cs"/>
              </a:rPr>
              <a:t>ternary relationship.</a:t>
            </a:r>
          </a:p>
          <a:p>
            <a:pPr marL="171450" indent="-171450">
              <a:buFont typeface="Arial" panose="020B0604020202020204" pitchFamily="34" charset="0"/>
              <a:buChar char="•"/>
            </a:pPr>
            <a:r>
              <a:rPr lang="en-US" sz="1200" b="0" i="0" u="none" strike="noStrike" kern="1200" baseline="0">
                <a:solidFill>
                  <a:schemeClr val="tx1"/>
                </a:solidFill>
                <a:latin typeface="+mn-lt"/>
                <a:ea typeface="+mn-ea"/>
                <a:cs typeface="+mn-cs"/>
              </a:rPr>
              <a:t>An </a:t>
            </a:r>
            <a:r>
              <a:rPr lang="en-US" sz="1200" b="0" i="1" u="none" strike="noStrike" kern="1200" baseline="0">
                <a:solidFill>
                  <a:schemeClr val="tx1"/>
                </a:solidFill>
                <a:latin typeface="+mn-lt"/>
                <a:ea typeface="+mn-ea"/>
                <a:cs typeface="+mn-cs"/>
              </a:rPr>
              <a:t>n </a:t>
            </a:r>
            <a:r>
              <a:rPr lang="en-US" sz="1200" b="0" i="0" u="none" strike="noStrike" kern="1200" baseline="0">
                <a:solidFill>
                  <a:schemeClr val="tx1"/>
                </a:solidFill>
                <a:latin typeface="+mn-lt"/>
                <a:ea typeface="+mn-ea"/>
                <a:cs typeface="+mn-cs"/>
              </a:rPr>
              <a:t>-ary relationship with </a:t>
            </a:r>
            <a:r>
              <a:rPr lang="en-US" sz="1200" b="0" i="1" u="none" strike="noStrike" kern="1200" baseline="0">
                <a:solidFill>
                  <a:schemeClr val="tx1"/>
                </a:solidFill>
                <a:latin typeface="+mn-lt"/>
                <a:ea typeface="+mn-ea"/>
                <a:cs typeface="+mn-cs"/>
              </a:rPr>
              <a:t>n </a:t>
            </a:r>
            <a:r>
              <a:rPr lang="en-US" sz="1200" b="0" i="0" u="none" strike="noStrike" kern="1200" baseline="0">
                <a:solidFill>
                  <a:schemeClr val="tx1"/>
                </a:solidFill>
                <a:latin typeface="+mn-lt"/>
                <a:ea typeface="+mn-ea"/>
                <a:cs typeface="+mn-cs"/>
              </a:rPr>
              <a:t>&gt; 2 can often be replaced by a number of distinct binary relationships in an ER diagram, and this is a good idea if the replacement expresses true binary relationships for the system.</a:t>
            </a:r>
          </a:p>
          <a:p>
            <a:endParaRPr lang="en-US" b="0"/>
          </a:p>
        </p:txBody>
      </p:sp>
      <p:sp>
        <p:nvSpPr>
          <p:cNvPr id="4" name="Slide Number Placeholder 3"/>
          <p:cNvSpPr>
            <a:spLocks noGrp="1"/>
          </p:cNvSpPr>
          <p:nvPr>
            <p:ph type="sldNum" sz="quarter" idx="10"/>
          </p:nvPr>
        </p:nvSpPr>
        <p:spPr/>
        <p:txBody>
          <a:bodyPr/>
          <a:lstStyle/>
          <a:p>
            <a:fld id="{765819B2-0548-43D2-9E90-69853082FE47}"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298802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Catatan:</a:t>
            </a:r>
          </a:p>
          <a:p>
            <a:pPr marL="171450" indent="-171450">
              <a:buFont typeface="Arial" panose="020B0604020202020204" pitchFamily="34" charset="0"/>
              <a:buChar char="•"/>
            </a:pPr>
            <a:r>
              <a:rPr lang="en-US" sz="1200" b="0" i="0" u="none" strike="noStrike" kern="1200" baseline="0">
                <a:solidFill>
                  <a:schemeClr val="tx1"/>
                </a:solidFill>
                <a:latin typeface="+mn-lt"/>
                <a:ea typeface="+mn-ea"/>
                <a:cs typeface="+mn-cs"/>
              </a:rPr>
              <a:t>Min-card(E, R) = 0, artinya </a:t>
            </a:r>
            <a:r>
              <a:rPr lang="en-US" sz="1200" b="1" i="0" u="none" strike="noStrike" kern="1200" baseline="0">
                <a:solidFill>
                  <a:schemeClr val="tx1"/>
                </a:solidFill>
                <a:latin typeface="+mn-lt"/>
                <a:ea typeface="+mn-ea"/>
                <a:cs typeface="+mn-cs"/>
              </a:rPr>
              <a:t>minimum cardinality </a:t>
            </a:r>
            <a:r>
              <a:rPr lang="en-US" sz="1200" b="0" i="0" u="none" strike="noStrike" kern="1200" baseline="0">
                <a:solidFill>
                  <a:schemeClr val="tx1"/>
                </a:solidFill>
                <a:latin typeface="+mn-lt"/>
                <a:ea typeface="+mn-ea"/>
                <a:cs typeface="+mn-cs"/>
              </a:rPr>
              <a:t>entitas E berpartisipasi dalam relationship adalah 0. </a:t>
            </a:r>
            <a:r>
              <a:rPr lang="en-US" sz="1200" b="1" i="0" u="none" strike="noStrike" kern="1200" baseline="0">
                <a:solidFill>
                  <a:schemeClr val="tx1"/>
                </a:solidFill>
                <a:latin typeface="+mn-lt"/>
                <a:ea typeface="+mn-ea"/>
                <a:cs typeface="+mn-cs"/>
              </a:rPr>
              <a:t>(a)</a:t>
            </a:r>
            <a:r>
              <a:rPr lang="en-US" sz="1200" b="0" i="0" u="none" strike="noStrike" kern="1200" baseline="0">
                <a:solidFill>
                  <a:schemeClr val="tx1"/>
                </a:solidFill>
                <a:latin typeface="+mn-lt"/>
                <a:ea typeface="+mn-ea"/>
                <a:cs typeface="+mn-cs"/>
              </a:rPr>
              <a:t> min-card(E, R) = 0, karena terdapat komponen entity E yang tidak memiliki garis relasi.</a:t>
            </a:r>
          </a:p>
          <a:p>
            <a:pPr marL="171450" indent="-171450">
              <a:buFont typeface="Arial" panose="020B0604020202020204" pitchFamily="34" charset="0"/>
              <a:buChar char="•"/>
            </a:pPr>
            <a:r>
              <a:rPr lang="en-US" sz="1200" b="0" i="0" u="none" strike="noStrike" kern="1200" baseline="0">
                <a:solidFill>
                  <a:schemeClr val="tx1"/>
                </a:solidFill>
                <a:latin typeface="+mn-lt"/>
                <a:ea typeface="+mn-ea"/>
                <a:cs typeface="+mn-cs"/>
              </a:rPr>
              <a:t>Max-card(E, R) = N, artinya </a:t>
            </a:r>
            <a:r>
              <a:rPr lang="en-US" sz="1200" b="1" i="0" u="none" strike="noStrike" kern="1200" baseline="0">
                <a:solidFill>
                  <a:schemeClr val="tx1"/>
                </a:solidFill>
                <a:latin typeface="+mn-lt"/>
                <a:ea typeface="+mn-ea"/>
                <a:cs typeface="+mn-cs"/>
              </a:rPr>
              <a:t>maksimum cardinality</a:t>
            </a:r>
            <a:r>
              <a:rPr lang="en-US" sz="1200" b="0" i="0" u="none" strike="noStrike" kern="1200" baseline="0">
                <a:solidFill>
                  <a:schemeClr val="tx1"/>
                </a:solidFill>
                <a:latin typeface="+mn-lt"/>
                <a:ea typeface="+mn-ea"/>
                <a:cs typeface="+mn-cs"/>
              </a:rPr>
              <a:t> entitas E berpartisipasi dalam relationship adalah N (lebih dari 1). </a:t>
            </a:r>
            <a:r>
              <a:rPr lang="en-US" sz="1200" b="1" i="0" u="none" strike="noStrike" kern="1200" baseline="0">
                <a:solidFill>
                  <a:schemeClr val="tx1"/>
                </a:solidFill>
                <a:latin typeface="+mn-lt"/>
                <a:ea typeface="+mn-ea"/>
                <a:cs typeface="+mn-cs"/>
              </a:rPr>
              <a:t>(b) </a:t>
            </a:r>
            <a:r>
              <a:rPr lang="en-US" sz="1200" b="0" i="0" u="none" strike="noStrike" kern="1200" baseline="0">
                <a:solidFill>
                  <a:schemeClr val="tx1"/>
                </a:solidFill>
                <a:latin typeface="+mn-lt"/>
                <a:ea typeface="+mn-ea"/>
                <a:cs typeface="+mn-cs"/>
              </a:rPr>
              <a:t>Max-card(E, R) = N, karena terdapat komponen entity E yang memiliki garis relasi lebih dari satu. </a:t>
            </a:r>
            <a:r>
              <a:rPr lang="en-US" sz="1200" b="1" i="0" u="none" strike="noStrike" kern="1200" baseline="0">
                <a:solidFill>
                  <a:schemeClr val="tx1"/>
                </a:solidFill>
                <a:latin typeface="+mn-lt"/>
                <a:ea typeface="+mn-ea"/>
                <a:cs typeface="+mn-cs"/>
              </a:rPr>
              <a:t>(a)</a:t>
            </a:r>
            <a:r>
              <a:rPr lang="en-US" sz="1200" b="0" i="0" u="none" strike="noStrike" kern="1200" baseline="0">
                <a:solidFill>
                  <a:schemeClr val="tx1"/>
                </a:solidFill>
                <a:latin typeface="+mn-lt"/>
                <a:ea typeface="+mn-ea"/>
                <a:cs typeface="+mn-cs"/>
              </a:rPr>
              <a:t> Max-card(E, R) = 1, karena komponen entity E paling banyak memiliki garis relasi hanya satu.</a:t>
            </a:r>
            <a:endParaRPr lang="en-US" sz="1200" b="1" i="0" u="none" strike="noStrike" kern="1200" baseline="0">
              <a:solidFill>
                <a:schemeClr val="tx1"/>
              </a:solidFill>
              <a:latin typeface="+mn-lt"/>
              <a:ea typeface="+mn-ea"/>
              <a:cs typeface="+mn-cs"/>
            </a:endParaRPr>
          </a:p>
          <a:p>
            <a:pPr marL="171450" indent="-171450">
              <a:buFont typeface="Arial" panose="020B0604020202020204" pitchFamily="34" charset="0"/>
              <a:buChar char="•"/>
            </a:pPr>
            <a:r>
              <a:rPr lang="en-US" sz="1200" b="0" i="0" u="none" strike="noStrike" kern="1200" baseline="0">
                <a:solidFill>
                  <a:schemeClr val="tx1"/>
                </a:solidFill>
                <a:latin typeface="+mn-lt"/>
                <a:ea typeface="+mn-ea"/>
                <a:cs typeface="+mn-cs"/>
              </a:rPr>
              <a:t>the minimum and maximum cardinality properties of an entity are meant to represent rules laid down by the DBA for all timetime, rules that cannot be broken by normal database changes affecting the relationship.</a:t>
            </a:r>
          </a:p>
        </p:txBody>
      </p:sp>
      <p:sp>
        <p:nvSpPr>
          <p:cNvPr id="4" name="Slide Number Placeholder 3"/>
          <p:cNvSpPr>
            <a:spLocks noGrp="1"/>
          </p:cNvSpPr>
          <p:nvPr>
            <p:ph type="sldNum" sz="quarter" idx="10"/>
          </p:nvPr>
        </p:nvSpPr>
        <p:spPr/>
        <p:txBody>
          <a:bodyPr/>
          <a:lstStyle/>
          <a:p>
            <a:fld id="{765819B2-0548-43D2-9E90-69853082FE47}" type="slidenum">
              <a:rPr lang="en-US" smtClean="0"/>
              <a:t>19</a:t>
            </a:fld>
            <a:endParaRPr lang="en-US"/>
          </a:p>
        </p:txBody>
      </p:sp>
    </p:spTree>
    <p:extLst>
      <p:ext uri="{BB962C8B-B14F-4D97-AF65-F5344CB8AC3E}">
        <p14:creationId xmlns:p14="http://schemas.microsoft.com/office/powerpoint/2010/main" val="24256406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a:solidFill>
                  <a:schemeClr val="tx1"/>
                </a:solidFill>
                <a:latin typeface="+mn-lt"/>
                <a:ea typeface="+mn-ea"/>
                <a:cs typeface="+mn-cs"/>
              </a:rPr>
              <a:t>Definition:</a:t>
            </a:r>
          </a:p>
          <a:p>
            <a:r>
              <a:rPr lang="en-US" sz="1200" kern="1200">
                <a:solidFill>
                  <a:schemeClr val="tx1"/>
                </a:solidFill>
                <a:effectLst/>
                <a:latin typeface="+mn-lt"/>
                <a:ea typeface="+mn-ea"/>
                <a:cs typeface="+mn-cs"/>
              </a:rPr>
              <a:t>Disaat suatu entity berpartisipasi dalam suaru relationship dengan </a:t>
            </a:r>
            <a:r>
              <a:rPr lang="en-US" sz="1200" i="1" kern="1200">
                <a:solidFill>
                  <a:schemeClr val="tx1"/>
                </a:solidFill>
                <a:effectLst/>
                <a:latin typeface="+mn-lt"/>
                <a:ea typeface="+mn-ea"/>
                <a:cs typeface="+mn-cs"/>
              </a:rPr>
              <a:t>min-card(E, R)=x</a:t>
            </a:r>
            <a:r>
              <a:rPr lang="en-US" sz="1200" kern="1200">
                <a:solidFill>
                  <a:schemeClr val="tx1"/>
                </a:solidFill>
                <a:effectLst/>
                <a:latin typeface="+mn-lt"/>
                <a:ea typeface="+mn-ea"/>
                <a:cs typeface="+mn-cs"/>
              </a:rPr>
              <a:t> (x adalah 0 atau 1) dan </a:t>
            </a:r>
            <a:r>
              <a:rPr lang="en-US" sz="1200" i="1" kern="1200">
                <a:solidFill>
                  <a:schemeClr val="tx1"/>
                </a:solidFill>
                <a:effectLst/>
                <a:latin typeface="+mn-lt"/>
                <a:ea typeface="+mn-ea"/>
                <a:cs typeface="+mn-cs"/>
              </a:rPr>
              <a:t>max-card(E, R)=y</a:t>
            </a:r>
            <a:r>
              <a:rPr lang="en-US" sz="1200" kern="1200">
                <a:solidFill>
                  <a:schemeClr val="tx1"/>
                </a:solidFill>
                <a:effectLst/>
                <a:latin typeface="+mn-lt"/>
                <a:ea typeface="+mn-ea"/>
                <a:cs typeface="+mn-cs"/>
              </a:rPr>
              <a:t> (y adalah 1 atau N), maka dalam diagram ER garis penghubung antara Entity E dan Relationship R bisa diberi label pasangan cardinality (x, y).</a:t>
            </a:r>
          </a:p>
          <a:p>
            <a:r>
              <a:rPr lang="en-US" sz="1200" b="1" kern="1200">
                <a:solidFill>
                  <a:schemeClr val="tx1"/>
                </a:solidFill>
                <a:effectLst/>
                <a:latin typeface="+mn-lt"/>
                <a:ea typeface="+mn-ea"/>
                <a:cs typeface="+mn-cs"/>
              </a:rPr>
              <a:t>Notasi</a:t>
            </a:r>
            <a:r>
              <a:rPr lang="en-US" sz="1200" kern="1200">
                <a:solidFill>
                  <a:schemeClr val="tx1"/>
                </a:solidFill>
                <a:effectLst/>
                <a:latin typeface="+mn-lt"/>
                <a:ea typeface="+mn-ea"/>
                <a:cs typeface="+mn-cs"/>
              </a:rPr>
              <a:t>: (x, y) = (</a:t>
            </a:r>
            <a:r>
              <a:rPr lang="en-US" sz="1200" i="1" kern="1200">
                <a:solidFill>
                  <a:schemeClr val="tx1"/>
                </a:solidFill>
                <a:effectLst/>
                <a:latin typeface="+mn-lt"/>
                <a:ea typeface="+mn-ea"/>
                <a:cs typeface="+mn-cs"/>
              </a:rPr>
              <a:t>min-card(E, R), max-card(E, R)</a:t>
            </a:r>
            <a:r>
              <a:rPr lang="en-US" sz="1200" kern="1200">
                <a:solidFill>
                  <a:schemeClr val="tx1"/>
                </a:solidFill>
                <a:effectLst/>
                <a:latin typeface="+mn-lt"/>
                <a:ea typeface="+mn-ea"/>
                <a:cs typeface="+mn-cs"/>
              </a:rPr>
              <a:t>) = card(E, R) </a:t>
            </a:r>
          </a:p>
          <a:p>
            <a:endParaRPr lang="en-US"/>
          </a:p>
        </p:txBody>
      </p:sp>
      <p:sp>
        <p:nvSpPr>
          <p:cNvPr id="4" name="Slide Number Placeholder 3"/>
          <p:cNvSpPr>
            <a:spLocks noGrp="1"/>
          </p:cNvSpPr>
          <p:nvPr>
            <p:ph type="sldNum" sz="quarter" idx="10"/>
          </p:nvPr>
        </p:nvSpPr>
        <p:spPr/>
        <p:txBody>
          <a:bodyPr/>
          <a:lstStyle/>
          <a:p>
            <a:fld id="{765819B2-0548-43D2-9E90-69853082FE47}" type="slidenum">
              <a:rPr lang="en-US" smtClean="0"/>
              <a:t>20</a:t>
            </a:fld>
            <a:endParaRPr lang="en-US"/>
          </a:p>
        </p:txBody>
      </p:sp>
    </p:spTree>
    <p:extLst>
      <p:ext uri="{BB962C8B-B14F-4D97-AF65-F5344CB8AC3E}">
        <p14:creationId xmlns:p14="http://schemas.microsoft.com/office/powerpoint/2010/main" val="31413676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0" y="3897010"/>
            <a:ext cx="3733801" cy="192024"/>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4164403"/>
            <a:ext cx="1965960" cy="18288"/>
          </a:xfrm>
          <a:prstGeom prst="rect">
            <a:avLst/>
          </a:prstGeom>
          <a:solidFill>
            <a:srgbClr val="0070C0">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3649662"/>
            <a:ext cx="9144000" cy="244170"/>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3675527"/>
            <a:ext cx="9144001" cy="14067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3643090"/>
            <a:ext cx="2729950" cy="248432"/>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3701700"/>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dirty="0"/>
              <a:t>Click to edit Master title style</a:t>
            </a:r>
          </a:p>
        </p:txBody>
      </p:sp>
      <p:sp>
        <p:nvSpPr>
          <p:cNvPr id="9" name="Subtitle 8"/>
          <p:cNvSpPr>
            <a:spLocks noGrp="1"/>
          </p:cNvSpPr>
          <p:nvPr>
            <p:ph type="subTitle" idx="1"/>
          </p:nvPr>
        </p:nvSpPr>
        <p:spPr>
          <a:xfrm>
            <a:off x="457200" y="3901087"/>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a:t>Click to edit Master subtitle style</a:t>
            </a: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62207" y="5038229"/>
            <a:ext cx="1828800" cy="1837944"/>
          </a:xfrm>
          <a:prstGeom prst="rect">
            <a:avLst/>
          </a:prstGeom>
        </p:spPr>
      </p:pic>
    </p:spTree>
    <p:extLst>
      <p:ext uri="{BB962C8B-B14F-4D97-AF65-F5344CB8AC3E}">
        <p14:creationId xmlns:p14="http://schemas.microsoft.com/office/powerpoint/2010/main" val="2278366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Slide Number Placeholder 5"/>
          <p:cNvSpPr>
            <a:spLocks noGrp="1"/>
          </p:cNvSpPr>
          <p:nvPr>
            <p:ph type="sldNum" sz="quarter" idx="12"/>
          </p:nvPr>
        </p:nvSpPr>
        <p:spPr>
          <a:xfrm>
            <a:off x="8174736" y="2272"/>
            <a:ext cx="762000" cy="365760"/>
          </a:xfrm>
          <a:prstGeom prst="rect">
            <a:avLst/>
          </a:prstGeom>
        </p:spPr>
        <p:txBody>
          <a:bodyPr/>
          <a:lstStyle/>
          <a:p>
            <a:fld id="{0D71EAF9-DB67-464C-8987-984D7DE842F6}" type="slidenum">
              <a:rPr lang="id-ID" smtClean="0"/>
              <a:t>‹#›</a:t>
            </a:fld>
            <a:endParaRPr lang="id-ID"/>
          </a:p>
        </p:txBody>
      </p:sp>
    </p:spTree>
    <p:extLst>
      <p:ext uri="{BB962C8B-B14F-4D97-AF65-F5344CB8AC3E}">
        <p14:creationId xmlns:p14="http://schemas.microsoft.com/office/powerpoint/2010/main" val="1827693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442867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72773"/>
            <a:ext cx="8229600" cy="548640"/>
          </a:xfrm>
        </p:spPr>
        <p:txBody>
          <a:bodyPr>
            <a:normAutofit/>
          </a:bodyPr>
          <a:lstStyle>
            <a:lvl1pPr>
              <a:defRPr sz="3200"/>
            </a:lvl1p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7" name="Title 1"/>
          <p:cNvSpPr txBox="1">
            <a:spLocks/>
          </p:cNvSpPr>
          <p:nvPr userDrawn="1"/>
        </p:nvSpPr>
        <p:spPr>
          <a:xfrm>
            <a:off x="0" y="-23409"/>
            <a:ext cx="8121080" cy="356065"/>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US" sz="1200" i="1" dirty="0" err="1">
                <a:solidFill>
                  <a:schemeClr val="bg1"/>
                </a:solidFill>
              </a:rPr>
              <a:t>Perancangan</a:t>
            </a:r>
            <a:r>
              <a:rPr lang="en-US" sz="1200" i="1" dirty="0">
                <a:solidFill>
                  <a:schemeClr val="bg1"/>
                </a:solidFill>
              </a:rPr>
              <a:t> Basis Data</a:t>
            </a:r>
          </a:p>
        </p:txBody>
      </p:sp>
    </p:spTree>
    <p:extLst>
      <p:ext uri="{BB962C8B-B14F-4D97-AF65-F5344CB8AC3E}">
        <p14:creationId xmlns:p14="http://schemas.microsoft.com/office/powerpoint/2010/main" val="3419610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Tree>
    <p:extLst>
      <p:ext uri="{BB962C8B-B14F-4D97-AF65-F5344CB8AC3E}">
        <p14:creationId xmlns:p14="http://schemas.microsoft.com/office/powerpoint/2010/main" val="4153812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467939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1173048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Tree>
    <p:extLst>
      <p:ext uri="{BB962C8B-B14F-4D97-AF65-F5344CB8AC3E}">
        <p14:creationId xmlns:p14="http://schemas.microsoft.com/office/powerpoint/2010/main" val="3148033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586536" y="612648"/>
            <a:ext cx="957264" cy="457200"/>
          </a:xfrm>
          <a:prstGeom prst="rect">
            <a:avLst/>
          </a:prstGeom>
        </p:spPr>
        <p:txBody>
          <a:bodyPr/>
          <a:lstStyle/>
          <a:p>
            <a:fld id="{C815B4FD-92E0-4978-907F-923BCA868FE5}" type="datetimeFigureOut">
              <a:rPr lang="id-ID" smtClean="0"/>
              <a:t>28/09/2020</a:t>
            </a:fld>
            <a:endParaRPr lang="id-ID"/>
          </a:p>
        </p:txBody>
      </p:sp>
      <p:sp>
        <p:nvSpPr>
          <p:cNvPr id="3" name="Footer Placeholder 2"/>
          <p:cNvSpPr>
            <a:spLocks noGrp="1"/>
          </p:cNvSpPr>
          <p:nvPr>
            <p:ph type="ftr" sz="quarter" idx="11"/>
          </p:nvPr>
        </p:nvSpPr>
        <p:spPr>
          <a:xfrm>
            <a:off x="4780596" y="726316"/>
            <a:ext cx="1325880" cy="457200"/>
          </a:xfrm>
          <a:prstGeom prst="rect">
            <a:avLst/>
          </a:prstGeom>
        </p:spPr>
        <p:txBody>
          <a:bodyPr/>
          <a:lstStyle/>
          <a:p>
            <a:endParaRPr lang="id-ID"/>
          </a:p>
        </p:txBody>
      </p:sp>
      <p:sp>
        <p:nvSpPr>
          <p:cNvPr id="4" name="Slide Number Placeholder 3"/>
          <p:cNvSpPr>
            <a:spLocks noGrp="1"/>
          </p:cNvSpPr>
          <p:nvPr>
            <p:ph type="sldNum" sz="quarter" idx="12"/>
          </p:nvPr>
        </p:nvSpPr>
        <p:spPr>
          <a:xfrm>
            <a:off x="8174736" y="2272"/>
            <a:ext cx="762000" cy="365760"/>
          </a:xfrm>
          <a:prstGeom prst="rect">
            <a:avLst/>
          </a:prstGeom>
        </p:spPr>
        <p:txBody>
          <a:bodyPr/>
          <a:lstStyle/>
          <a:p>
            <a:fld id="{0D71EAF9-DB67-464C-8987-984D7DE842F6}" type="slidenum">
              <a:rPr lang="id-ID" smtClean="0"/>
              <a:t>‹#›</a:t>
            </a:fld>
            <a:endParaRPr lang="id-ID"/>
          </a:p>
        </p:txBody>
      </p:sp>
    </p:spTree>
    <p:extLst>
      <p:ext uri="{BB962C8B-B14F-4D97-AF65-F5344CB8AC3E}">
        <p14:creationId xmlns:p14="http://schemas.microsoft.com/office/powerpoint/2010/main" val="2408627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Slide Number Placeholder 6"/>
          <p:cNvSpPr>
            <a:spLocks noGrp="1"/>
          </p:cNvSpPr>
          <p:nvPr>
            <p:ph type="sldNum" sz="quarter" idx="12"/>
          </p:nvPr>
        </p:nvSpPr>
        <p:spPr>
          <a:xfrm>
            <a:off x="8174736" y="2272"/>
            <a:ext cx="762000" cy="365760"/>
          </a:xfrm>
          <a:prstGeom prst="rect">
            <a:avLst/>
          </a:prstGeom>
        </p:spPr>
        <p:txBody>
          <a:bodyPr/>
          <a:lstStyle/>
          <a:p>
            <a:fld id="{0D71EAF9-DB67-464C-8987-984D7DE842F6}" type="slidenum">
              <a:rPr lang="id-ID" smtClean="0"/>
              <a:t>‹#›</a:t>
            </a:fld>
            <a:endParaRPr lang="id-ID"/>
          </a:p>
        </p:txBody>
      </p:sp>
    </p:spTree>
    <p:extLst>
      <p:ext uri="{BB962C8B-B14F-4D97-AF65-F5344CB8AC3E}">
        <p14:creationId xmlns:p14="http://schemas.microsoft.com/office/powerpoint/2010/main" val="2223237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7" name="Slide Number Placeholder 6"/>
          <p:cNvSpPr>
            <a:spLocks noGrp="1"/>
          </p:cNvSpPr>
          <p:nvPr>
            <p:ph type="sldNum" sz="quarter" idx="12"/>
          </p:nvPr>
        </p:nvSpPr>
        <p:spPr>
          <a:xfrm>
            <a:off x="8174736" y="2272"/>
            <a:ext cx="762000" cy="365760"/>
          </a:xfrm>
          <a:prstGeom prst="rect">
            <a:avLst/>
          </a:prstGeom>
        </p:spPr>
        <p:txBody>
          <a:bodyPr/>
          <a:lstStyle/>
          <a:p>
            <a:fld id="{0D71EAF9-DB67-464C-8987-984D7DE842F6}" type="slidenum">
              <a:rPr lang="id-ID" smtClean="0"/>
              <a:t>‹#›</a:t>
            </a:fld>
            <a:endParaRPr lang="id-ID"/>
          </a:p>
        </p:txBody>
      </p:sp>
    </p:spTree>
    <p:extLst>
      <p:ext uri="{BB962C8B-B14F-4D97-AF65-F5344CB8AC3E}">
        <p14:creationId xmlns:p14="http://schemas.microsoft.com/office/powerpoint/2010/main" val="3051394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1"/>
            <a:ext cx="9144000" cy="310663"/>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0" y="308276"/>
            <a:ext cx="9144001" cy="91441"/>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2" y="360246"/>
            <a:ext cx="3733819" cy="9108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0" y="440112"/>
            <a:ext cx="3733801" cy="180035"/>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71616" y="455873"/>
            <a:ext cx="8229600" cy="548640"/>
          </a:xfrm>
          <a:prstGeom prst="rect">
            <a:avLst/>
          </a:prstGeom>
        </p:spPr>
        <p:txBody>
          <a:bodyPr vert="horz" anchor="ctr">
            <a:normAutofit/>
          </a:bodyPr>
          <a:lstStyle/>
          <a:p>
            <a:r>
              <a:rPr kumimoji="0" lang="en-US" dirty="0"/>
              <a:t>Click to edit Master title style</a:t>
            </a:r>
          </a:p>
        </p:txBody>
      </p:sp>
      <p:sp>
        <p:nvSpPr>
          <p:cNvPr id="13" name="Text Placeholder 12"/>
          <p:cNvSpPr>
            <a:spLocks noGrp="1"/>
          </p:cNvSpPr>
          <p:nvPr>
            <p:ph type="body" idx="1"/>
          </p:nvPr>
        </p:nvSpPr>
        <p:spPr>
          <a:xfrm>
            <a:off x="457200" y="1752600"/>
            <a:ext cx="8229600" cy="4515648"/>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pic>
        <p:nvPicPr>
          <p:cNvPr id="20" name="Picture 19"/>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244408" y="5949280"/>
            <a:ext cx="914400" cy="918972"/>
          </a:xfrm>
          <a:prstGeom prst="rect">
            <a:avLst/>
          </a:prstGeom>
        </p:spPr>
      </p:pic>
    </p:spTree>
    <p:extLst>
      <p:ext uri="{BB962C8B-B14F-4D97-AF65-F5344CB8AC3E}">
        <p14:creationId xmlns:p14="http://schemas.microsoft.com/office/powerpoint/2010/main" val="6255394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24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1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18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16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16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14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a:t>ER Concept </a:t>
            </a:r>
            <a:r>
              <a:rPr lang="en-US" sz="2000" dirty="0"/>
              <a:t>(</a:t>
            </a:r>
            <a:r>
              <a:rPr lang="en-US" sz="2000" dirty="0" err="1"/>
              <a:t>Lanjutan</a:t>
            </a:r>
            <a:r>
              <a:rPr lang="en-US" sz="2000" dirty="0"/>
              <a:t>)</a:t>
            </a:r>
            <a:endParaRPr lang="en-US" sz="4400" dirty="0"/>
          </a:p>
        </p:txBody>
      </p:sp>
      <p:sp>
        <p:nvSpPr>
          <p:cNvPr id="3" name="Subtitle 2"/>
          <p:cNvSpPr>
            <a:spLocks noGrp="1"/>
          </p:cNvSpPr>
          <p:nvPr>
            <p:ph type="subTitle" idx="1"/>
          </p:nvPr>
        </p:nvSpPr>
        <p:spPr/>
        <p:txBody>
          <a:bodyPr/>
          <a:lstStyle/>
          <a:p>
            <a:r>
              <a:rPr lang="en-US" dirty="0" err="1"/>
              <a:t>Pertemuan</a:t>
            </a:r>
            <a:r>
              <a:rPr lang="en-US" dirty="0"/>
              <a:t> 3</a:t>
            </a:r>
          </a:p>
          <a:p>
            <a:r>
              <a:rPr lang="en-US" sz="1800" dirty="0" err="1"/>
              <a:t>Perancangan</a:t>
            </a:r>
            <a:r>
              <a:rPr lang="en-US" sz="1800" dirty="0"/>
              <a:t> </a:t>
            </a:r>
            <a:r>
              <a:rPr lang="en-US" sz="1800"/>
              <a:t>Basis Data</a:t>
            </a:r>
            <a:endParaRPr lang="en-US" sz="1800" dirty="0"/>
          </a:p>
        </p:txBody>
      </p:sp>
      <p:sp>
        <p:nvSpPr>
          <p:cNvPr id="10" name="Date Placeholder 6"/>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11" name="Slide Number Placeholder 7"/>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t>1</a:t>
            </a:fld>
            <a:endParaRPr lang="en-US" dirty="0"/>
          </a:p>
        </p:txBody>
      </p:sp>
      <p:sp>
        <p:nvSpPr>
          <p:cNvPr id="12" name="Footer Placeholder 8"/>
          <p:cNvSpPr>
            <a:spLocks noGrp="1"/>
          </p:cNvSpPr>
          <p:nvPr>
            <p:ph type="ftr" sz="quarter" idx="4294967295"/>
          </p:nvPr>
        </p:nvSpPr>
        <p:spPr>
          <a:xfrm>
            <a:off x="5791200" y="6356350"/>
            <a:ext cx="3352800" cy="365125"/>
          </a:xfrm>
          <a:prstGeom prst="rect">
            <a:avLst/>
          </a:prstGeom>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outerShdw blurRad="38100" dist="38100" dir="2700000" algn="tl">
                    <a:srgbClr val="000000">
                      <a:alpha val="43137"/>
                    </a:srgbClr>
                  </a:outerShdw>
                </a:effectLst>
              </a:rPr>
              <a:t>Intro ER Concept</a:t>
            </a:r>
            <a:br>
              <a:rPr lang="en-US">
                <a:effectLst>
                  <a:outerShdw blurRad="38100" dist="38100" dir="2700000" algn="tl">
                    <a:srgbClr val="000000">
                      <a:alpha val="43137"/>
                    </a:srgbClr>
                  </a:outerShdw>
                </a:effectLst>
              </a:rPr>
            </a:br>
            <a:r>
              <a:rPr lang="en-US">
                <a:effectLst>
                  <a:outerShdw blurRad="38100" dist="38100" dir="2700000" algn="tl">
                    <a:srgbClr val="000000">
                      <a:alpha val="43137"/>
                    </a:srgbClr>
                  </a:outerShdw>
                </a:effectLst>
              </a:rPr>
              <a:t>(Relationships Among Entities) </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4525963"/>
          </a:xfrm>
        </p:spPr>
        <p:txBody>
          <a:bodyPr>
            <a:normAutofit/>
          </a:bodyPr>
          <a:lstStyle/>
          <a:p>
            <a:pPr marL="0" indent="0">
              <a:buNone/>
            </a:pPr>
            <a:r>
              <a:rPr lang="en-US" sz="2000" b="1"/>
              <a:t>Contoh (perbaikan relationship yang salah):</a:t>
            </a:r>
            <a:endParaRPr lang="en-US" sz="2000" dirty="0"/>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smtClean="0"/>
              <a:pPr/>
              <a:t>10</a:t>
            </a:fld>
            <a:endParaRPr dirty="0"/>
          </a:p>
        </p:txBody>
      </p:sp>
      <p:grpSp>
        <p:nvGrpSpPr>
          <p:cNvPr id="60" name="Group 59"/>
          <p:cNvGrpSpPr/>
          <p:nvPr/>
        </p:nvGrpSpPr>
        <p:grpSpPr>
          <a:xfrm>
            <a:off x="173058" y="1752600"/>
            <a:ext cx="4057650" cy="1371600"/>
            <a:chOff x="152400" y="4572000"/>
            <a:chExt cx="4057650" cy="1371600"/>
          </a:xfrm>
        </p:grpSpPr>
        <p:sp>
          <p:nvSpPr>
            <p:cNvPr id="23" name="Flowchart: Decision 22"/>
            <p:cNvSpPr/>
            <p:nvPr/>
          </p:nvSpPr>
          <p:spPr>
            <a:xfrm>
              <a:off x="1371600" y="5486400"/>
              <a:ext cx="953441" cy="4572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solidFill>
                    <a:prstClr val="black"/>
                  </a:solidFill>
                </a:rPr>
                <a:t>buy</a:t>
              </a:r>
            </a:p>
          </p:txBody>
        </p:sp>
        <p:sp>
          <p:nvSpPr>
            <p:cNvPr id="29" name="Flowchart: Process 28"/>
            <p:cNvSpPr/>
            <p:nvPr/>
          </p:nvSpPr>
          <p:spPr>
            <a:xfrm>
              <a:off x="190500"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solidFill>
                    <a:prstClr val="black"/>
                  </a:solidFill>
                </a:rPr>
                <a:t>Customer</a:t>
              </a:r>
            </a:p>
          </p:txBody>
        </p:sp>
        <p:sp>
          <p:nvSpPr>
            <p:cNvPr id="30" name="Flowchart: Process 29"/>
            <p:cNvSpPr/>
            <p:nvPr/>
          </p:nvSpPr>
          <p:spPr>
            <a:xfrm>
              <a:off x="2552700"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solidFill>
                    <a:prstClr val="black"/>
                  </a:solidFill>
                </a:rPr>
                <a:t>Product</a:t>
              </a:r>
            </a:p>
          </p:txBody>
        </p:sp>
        <p:cxnSp>
          <p:nvCxnSpPr>
            <p:cNvPr id="31" name="Straight Connector 30"/>
            <p:cNvCxnSpPr>
              <a:stCxn id="29" idx="3"/>
              <a:endCxn id="23" idx="1"/>
            </p:cNvCxnSpPr>
            <p:nvPr/>
          </p:nvCxnSpPr>
          <p:spPr>
            <a:xfrm>
              <a:off x="1181100" y="5715000"/>
              <a:ext cx="1905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23" idx="3"/>
              <a:endCxn id="30" idx="1"/>
            </p:cNvCxnSpPr>
            <p:nvPr/>
          </p:nvCxnSpPr>
          <p:spPr>
            <a:xfrm>
              <a:off x="2325041" y="5715000"/>
              <a:ext cx="227659"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152400" y="5064642"/>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050" u="sng" dirty="0" err="1">
                  <a:solidFill>
                    <a:prstClr val="black"/>
                  </a:solidFill>
                </a:rPr>
                <a:t>cid</a:t>
              </a:r>
              <a:endParaRPr lang="en-US" sz="1600" u="sng" dirty="0">
                <a:solidFill>
                  <a:prstClr val="black"/>
                </a:solidFill>
              </a:endParaRPr>
            </a:p>
          </p:txBody>
        </p:sp>
        <p:sp>
          <p:nvSpPr>
            <p:cNvPr id="43" name="Oval 42"/>
            <p:cNvSpPr/>
            <p:nvPr/>
          </p:nvSpPr>
          <p:spPr>
            <a:xfrm>
              <a:off x="438150" y="4648200"/>
              <a:ext cx="9334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err="1">
                  <a:solidFill>
                    <a:prstClr val="black"/>
                  </a:solidFill>
                </a:rPr>
                <a:t>cust_name</a:t>
              </a:r>
              <a:endParaRPr lang="en-US" sz="1600" dirty="0">
                <a:solidFill>
                  <a:prstClr val="black"/>
                </a:solidFill>
              </a:endParaRPr>
            </a:p>
          </p:txBody>
        </p:sp>
        <p:cxnSp>
          <p:nvCxnSpPr>
            <p:cNvPr id="11" name="Straight Connector 10"/>
            <p:cNvCxnSpPr>
              <a:stCxn id="29" idx="0"/>
              <a:endCxn id="9" idx="4"/>
            </p:cNvCxnSpPr>
            <p:nvPr/>
          </p:nvCxnSpPr>
          <p:spPr>
            <a:xfrm flipH="1" flipV="1">
              <a:off x="438150" y="5334000"/>
              <a:ext cx="247650" cy="208697"/>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29" idx="0"/>
              <a:endCxn id="43" idx="4"/>
            </p:cNvCxnSpPr>
            <p:nvPr/>
          </p:nvCxnSpPr>
          <p:spPr>
            <a:xfrm flipV="1">
              <a:off x="685800" y="5029200"/>
              <a:ext cx="219075" cy="513497"/>
            </a:xfrm>
            <a:prstGeom prst="line">
              <a:avLst/>
            </a:prstGeom>
          </p:spPr>
          <p:style>
            <a:lnRef idx="1">
              <a:schemeClr val="accent1"/>
            </a:lnRef>
            <a:fillRef idx="0">
              <a:schemeClr val="accent1"/>
            </a:fillRef>
            <a:effectRef idx="0">
              <a:schemeClr val="accent1"/>
            </a:effectRef>
            <a:fontRef idx="minor">
              <a:schemeClr val="tx1"/>
            </a:fontRef>
          </p:style>
        </p:cxnSp>
        <p:sp>
          <p:nvSpPr>
            <p:cNvPr id="45" name="Oval 44"/>
            <p:cNvSpPr/>
            <p:nvPr/>
          </p:nvSpPr>
          <p:spPr>
            <a:xfrm>
              <a:off x="1255418" y="5029200"/>
              <a:ext cx="1106782"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err="1">
                  <a:solidFill>
                    <a:prstClr val="black"/>
                  </a:solidFill>
                </a:rPr>
                <a:t>buy_price</a:t>
              </a:r>
              <a:endParaRPr lang="en-US" sz="1600" dirty="0">
                <a:solidFill>
                  <a:prstClr val="black"/>
                </a:solidFill>
              </a:endParaRPr>
            </a:p>
          </p:txBody>
        </p:sp>
        <p:cxnSp>
          <p:nvCxnSpPr>
            <p:cNvPr id="46" name="Straight Connector 45"/>
            <p:cNvCxnSpPr>
              <a:stCxn id="23" idx="0"/>
              <a:endCxn id="45" idx="4"/>
            </p:cNvCxnSpPr>
            <p:nvPr/>
          </p:nvCxnSpPr>
          <p:spPr>
            <a:xfrm flipH="1" flipV="1">
              <a:off x="1808809" y="5298558"/>
              <a:ext cx="39512" cy="187842"/>
            </a:xfrm>
            <a:prstGeom prst="line">
              <a:avLst/>
            </a:prstGeom>
          </p:spPr>
          <p:style>
            <a:lnRef idx="1">
              <a:schemeClr val="accent1"/>
            </a:lnRef>
            <a:fillRef idx="0">
              <a:schemeClr val="accent1"/>
            </a:fillRef>
            <a:effectRef idx="0">
              <a:schemeClr val="accent1"/>
            </a:effectRef>
            <a:fontRef idx="minor">
              <a:schemeClr val="tx1"/>
            </a:fontRef>
          </p:style>
        </p:cxnSp>
        <p:sp>
          <p:nvSpPr>
            <p:cNvPr id="48" name="Oval 47"/>
            <p:cNvSpPr/>
            <p:nvPr/>
          </p:nvSpPr>
          <p:spPr>
            <a:xfrm>
              <a:off x="2514600" y="4953000"/>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050" u="sng" dirty="0" err="1">
                  <a:solidFill>
                    <a:prstClr val="black"/>
                  </a:solidFill>
                </a:rPr>
                <a:t>pid</a:t>
              </a:r>
              <a:endParaRPr lang="en-US" sz="1600" u="sng" dirty="0">
                <a:solidFill>
                  <a:prstClr val="black"/>
                </a:solidFill>
              </a:endParaRPr>
            </a:p>
          </p:txBody>
        </p:sp>
        <p:sp>
          <p:nvSpPr>
            <p:cNvPr id="49" name="Oval 48"/>
            <p:cNvSpPr/>
            <p:nvPr/>
          </p:nvSpPr>
          <p:spPr>
            <a:xfrm>
              <a:off x="2667000" y="4572000"/>
              <a:ext cx="10096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err="1">
                  <a:solidFill>
                    <a:prstClr val="black"/>
                  </a:solidFill>
                </a:rPr>
                <a:t>prod_name</a:t>
              </a:r>
              <a:endParaRPr lang="en-US" sz="1600" dirty="0">
                <a:solidFill>
                  <a:prstClr val="black"/>
                </a:solidFill>
              </a:endParaRPr>
            </a:p>
          </p:txBody>
        </p:sp>
        <p:cxnSp>
          <p:nvCxnSpPr>
            <p:cNvPr id="50" name="Straight Connector 49"/>
            <p:cNvCxnSpPr>
              <a:stCxn id="30" idx="0"/>
              <a:endCxn id="48" idx="4"/>
            </p:cNvCxnSpPr>
            <p:nvPr/>
          </p:nvCxnSpPr>
          <p:spPr>
            <a:xfrm flipH="1" flipV="1">
              <a:off x="2800350" y="5222358"/>
              <a:ext cx="247650" cy="320339"/>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30" idx="0"/>
              <a:endCxn id="49" idx="4"/>
            </p:cNvCxnSpPr>
            <p:nvPr/>
          </p:nvCxnSpPr>
          <p:spPr>
            <a:xfrm flipV="1">
              <a:off x="3048000" y="4953000"/>
              <a:ext cx="123825" cy="589697"/>
            </a:xfrm>
            <a:prstGeom prst="line">
              <a:avLst/>
            </a:prstGeom>
          </p:spPr>
          <p:style>
            <a:lnRef idx="1">
              <a:schemeClr val="accent1"/>
            </a:lnRef>
            <a:fillRef idx="0">
              <a:schemeClr val="accent1"/>
            </a:fillRef>
            <a:effectRef idx="0">
              <a:schemeClr val="accent1"/>
            </a:effectRef>
            <a:fontRef idx="minor">
              <a:schemeClr val="tx1"/>
            </a:fontRef>
          </p:style>
        </p:cxnSp>
        <p:sp>
          <p:nvSpPr>
            <p:cNvPr id="56" name="Oval 55"/>
            <p:cNvSpPr/>
            <p:nvPr/>
          </p:nvSpPr>
          <p:spPr>
            <a:xfrm>
              <a:off x="3200400" y="5020135"/>
              <a:ext cx="10096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err="1">
                  <a:solidFill>
                    <a:prstClr val="black"/>
                  </a:solidFill>
                </a:rPr>
                <a:t>prod_price</a:t>
              </a:r>
              <a:endParaRPr lang="en-US" sz="1600" dirty="0">
                <a:solidFill>
                  <a:prstClr val="black"/>
                </a:solidFill>
              </a:endParaRPr>
            </a:p>
          </p:txBody>
        </p:sp>
        <p:cxnSp>
          <p:nvCxnSpPr>
            <p:cNvPr id="57" name="Straight Connector 56"/>
            <p:cNvCxnSpPr>
              <a:stCxn id="30" idx="0"/>
              <a:endCxn id="56" idx="2"/>
            </p:cNvCxnSpPr>
            <p:nvPr/>
          </p:nvCxnSpPr>
          <p:spPr>
            <a:xfrm flipV="1">
              <a:off x="3048000" y="5210635"/>
              <a:ext cx="152400" cy="33206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61" name="Group 60"/>
          <p:cNvGrpSpPr/>
          <p:nvPr/>
        </p:nvGrpSpPr>
        <p:grpSpPr>
          <a:xfrm>
            <a:off x="4668858" y="1754421"/>
            <a:ext cx="4398942" cy="1369779"/>
            <a:chOff x="309562" y="4573821"/>
            <a:chExt cx="4398942" cy="1369779"/>
          </a:xfrm>
        </p:grpSpPr>
        <p:sp>
          <p:nvSpPr>
            <p:cNvPr id="62" name="Flowchart: Decision 61"/>
            <p:cNvSpPr/>
            <p:nvPr/>
          </p:nvSpPr>
          <p:spPr>
            <a:xfrm>
              <a:off x="1562100" y="5486400"/>
              <a:ext cx="1143000" cy="4572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solidFill>
                    <a:prstClr val="black"/>
                  </a:solidFill>
                </a:rPr>
                <a:t>buy</a:t>
              </a:r>
            </a:p>
          </p:txBody>
        </p:sp>
        <p:sp>
          <p:nvSpPr>
            <p:cNvPr id="63" name="Flowchart: Process 62"/>
            <p:cNvSpPr/>
            <p:nvPr/>
          </p:nvSpPr>
          <p:spPr>
            <a:xfrm>
              <a:off x="347662"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solidFill>
                    <a:prstClr val="black"/>
                  </a:solidFill>
                </a:rPr>
                <a:t>Customer</a:t>
              </a:r>
            </a:p>
          </p:txBody>
        </p:sp>
        <p:sp>
          <p:nvSpPr>
            <p:cNvPr id="64" name="Flowchart: Process 63"/>
            <p:cNvSpPr/>
            <p:nvPr/>
          </p:nvSpPr>
          <p:spPr>
            <a:xfrm>
              <a:off x="2900362"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solidFill>
                    <a:prstClr val="black"/>
                  </a:solidFill>
                </a:rPr>
                <a:t>Product</a:t>
              </a:r>
            </a:p>
          </p:txBody>
        </p:sp>
        <p:cxnSp>
          <p:nvCxnSpPr>
            <p:cNvPr id="65" name="Straight Connector 64"/>
            <p:cNvCxnSpPr>
              <a:stCxn id="63" idx="3"/>
              <a:endCxn id="62" idx="1"/>
            </p:cNvCxnSpPr>
            <p:nvPr/>
          </p:nvCxnSpPr>
          <p:spPr>
            <a:xfrm>
              <a:off x="1338262" y="5715000"/>
              <a:ext cx="22383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Connector 65"/>
            <p:cNvCxnSpPr>
              <a:stCxn id="62" idx="3"/>
              <a:endCxn id="64" idx="1"/>
            </p:cNvCxnSpPr>
            <p:nvPr/>
          </p:nvCxnSpPr>
          <p:spPr>
            <a:xfrm>
              <a:off x="2705100" y="5715000"/>
              <a:ext cx="195262" cy="0"/>
            </a:xfrm>
            <a:prstGeom prst="line">
              <a:avLst/>
            </a:prstGeom>
          </p:spPr>
          <p:style>
            <a:lnRef idx="1">
              <a:schemeClr val="accent1"/>
            </a:lnRef>
            <a:fillRef idx="0">
              <a:schemeClr val="accent1"/>
            </a:fillRef>
            <a:effectRef idx="0">
              <a:schemeClr val="accent1"/>
            </a:effectRef>
            <a:fontRef idx="minor">
              <a:schemeClr val="tx1"/>
            </a:fontRef>
          </p:style>
        </p:cxnSp>
        <p:sp>
          <p:nvSpPr>
            <p:cNvPr id="67" name="Oval 66"/>
            <p:cNvSpPr/>
            <p:nvPr/>
          </p:nvSpPr>
          <p:spPr>
            <a:xfrm>
              <a:off x="309562" y="5064642"/>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050" u="sng" dirty="0" err="1">
                  <a:solidFill>
                    <a:prstClr val="black"/>
                  </a:solidFill>
                </a:rPr>
                <a:t>cid</a:t>
              </a:r>
              <a:endParaRPr lang="en-US" sz="1600" u="sng" dirty="0">
                <a:solidFill>
                  <a:prstClr val="black"/>
                </a:solidFill>
              </a:endParaRPr>
            </a:p>
          </p:txBody>
        </p:sp>
        <p:sp>
          <p:nvSpPr>
            <p:cNvPr id="68" name="Oval 67"/>
            <p:cNvSpPr/>
            <p:nvPr/>
          </p:nvSpPr>
          <p:spPr>
            <a:xfrm>
              <a:off x="500062" y="4648200"/>
              <a:ext cx="9334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err="1">
                  <a:solidFill>
                    <a:prstClr val="black"/>
                  </a:solidFill>
                </a:rPr>
                <a:t>cust_name</a:t>
              </a:r>
              <a:endParaRPr lang="en-US" sz="1600" dirty="0">
                <a:solidFill>
                  <a:prstClr val="black"/>
                </a:solidFill>
              </a:endParaRPr>
            </a:p>
          </p:txBody>
        </p:sp>
        <p:cxnSp>
          <p:nvCxnSpPr>
            <p:cNvPr id="69" name="Straight Connector 68"/>
            <p:cNvCxnSpPr>
              <a:stCxn id="63" idx="0"/>
              <a:endCxn id="67" idx="4"/>
            </p:cNvCxnSpPr>
            <p:nvPr/>
          </p:nvCxnSpPr>
          <p:spPr>
            <a:xfrm flipH="1" flipV="1">
              <a:off x="595312" y="5334000"/>
              <a:ext cx="247650" cy="208697"/>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a:stCxn id="63" idx="0"/>
              <a:endCxn id="68" idx="4"/>
            </p:cNvCxnSpPr>
            <p:nvPr/>
          </p:nvCxnSpPr>
          <p:spPr>
            <a:xfrm flipV="1">
              <a:off x="842962" y="5029200"/>
              <a:ext cx="123825" cy="513497"/>
            </a:xfrm>
            <a:prstGeom prst="line">
              <a:avLst/>
            </a:prstGeom>
          </p:spPr>
          <p:style>
            <a:lnRef idx="1">
              <a:schemeClr val="accent1"/>
            </a:lnRef>
            <a:fillRef idx="0">
              <a:schemeClr val="accent1"/>
            </a:fillRef>
            <a:effectRef idx="0">
              <a:schemeClr val="accent1"/>
            </a:effectRef>
            <a:fontRef idx="minor">
              <a:schemeClr val="tx1"/>
            </a:fontRef>
          </p:style>
        </p:cxnSp>
        <p:sp>
          <p:nvSpPr>
            <p:cNvPr id="71" name="Oval 70"/>
            <p:cNvSpPr/>
            <p:nvPr/>
          </p:nvSpPr>
          <p:spPr>
            <a:xfrm>
              <a:off x="1562100" y="4683642"/>
              <a:ext cx="1106782"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err="1">
                  <a:solidFill>
                    <a:prstClr val="black"/>
                  </a:solidFill>
                </a:rPr>
                <a:t>buy_price</a:t>
              </a:r>
              <a:endParaRPr lang="en-US" sz="1600" dirty="0">
                <a:solidFill>
                  <a:prstClr val="black"/>
                </a:solidFill>
              </a:endParaRPr>
            </a:p>
          </p:txBody>
        </p:sp>
        <p:cxnSp>
          <p:nvCxnSpPr>
            <p:cNvPr id="72" name="Straight Connector 71"/>
            <p:cNvCxnSpPr>
              <a:stCxn id="62" idx="0"/>
              <a:endCxn id="71" idx="4"/>
            </p:cNvCxnSpPr>
            <p:nvPr/>
          </p:nvCxnSpPr>
          <p:spPr>
            <a:xfrm flipH="1" flipV="1">
              <a:off x="2115491" y="4953000"/>
              <a:ext cx="18109" cy="533400"/>
            </a:xfrm>
            <a:prstGeom prst="line">
              <a:avLst/>
            </a:prstGeom>
          </p:spPr>
          <p:style>
            <a:lnRef idx="1">
              <a:schemeClr val="accent1"/>
            </a:lnRef>
            <a:fillRef idx="0">
              <a:schemeClr val="accent1"/>
            </a:fillRef>
            <a:effectRef idx="0">
              <a:schemeClr val="accent1"/>
            </a:effectRef>
            <a:fontRef idx="minor">
              <a:schemeClr val="tx1"/>
            </a:fontRef>
          </p:style>
        </p:cxnSp>
        <p:sp>
          <p:nvSpPr>
            <p:cNvPr id="73" name="Oval 72"/>
            <p:cNvSpPr/>
            <p:nvPr/>
          </p:nvSpPr>
          <p:spPr>
            <a:xfrm>
              <a:off x="2948667" y="5016590"/>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050" u="sng" dirty="0" err="1">
                  <a:solidFill>
                    <a:prstClr val="black"/>
                  </a:solidFill>
                </a:rPr>
                <a:t>pid</a:t>
              </a:r>
              <a:endParaRPr lang="en-US" sz="1600" u="sng" dirty="0">
                <a:solidFill>
                  <a:prstClr val="black"/>
                </a:solidFill>
              </a:endParaRPr>
            </a:p>
          </p:txBody>
        </p:sp>
        <p:sp>
          <p:nvSpPr>
            <p:cNvPr id="74" name="Oval 73"/>
            <p:cNvSpPr/>
            <p:nvPr/>
          </p:nvSpPr>
          <p:spPr>
            <a:xfrm>
              <a:off x="3186112" y="4573821"/>
              <a:ext cx="10096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err="1">
                  <a:solidFill>
                    <a:prstClr val="black"/>
                  </a:solidFill>
                </a:rPr>
                <a:t>prod_name</a:t>
              </a:r>
              <a:endParaRPr lang="en-US" sz="1600" dirty="0">
                <a:solidFill>
                  <a:prstClr val="black"/>
                </a:solidFill>
              </a:endParaRPr>
            </a:p>
          </p:txBody>
        </p:sp>
        <p:cxnSp>
          <p:nvCxnSpPr>
            <p:cNvPr id="75" name="Straight Connector 74"/>
            <p:cNvCxnSpPr>
              <a:stCxn id="64" idx="0"/>
              <a:endCxn id="73" idx="4"/>
            </p:cNvCxnSpPr>
            <p:nvPr/>
          </p:nvCxnSpPr>
          <p:spPr>
            <a:xfrm flipH="1" flipV="1">
              <a:off x="3234417" y="5285948"/>
              <a:ext cx="161245" cy="256749"/>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a:stCxn id="64" idx="0"/>
              <a:endCxn id="74" idx="4"/>
            </p:cNvCxnSpPr>
            <p:nvPr/>
          </p:nvCxnSpPr>
          <p:spPr>
            <a:xfrm flipV="1">
              <a:off x="3395662" y="4954821"/>
              <a:ext cx="295275" cy="587876"/>
            </a:xfrm>
            <a:prstGeom prst="line">
              <a:avLst/>
            </a:prstGeom>
          </p:spPr>
          <p:style>
            <a:lnRef idx="1">
              <a:schemeClr val="accent1"/>
            </a:lnRef>
            <a:fillRef idx="0">
              <a:schemeClr val="accent1"/>
            </a:fillRef>
            <a:effectRef idx="0">
              <a:schemeClr val="accent1"/>
            </a:effectRef>
            <a:fontRef idx="minor">
              <a:schemeClr val="tx1"/>
            </a:fontRef>
          </p:style>
        </p:cxnSp>
        <p:sp>
          <p:nvSpPr>
            <p:cNvPr id="77" name="Oval 76"/>
            <p:cNvSpPr/>
            <p:nvPr/>
          </p:nvSpPr>
          <p:spPr>
            <a:xfrm>
              <a:off x="3698854" y="5105400"/>
              <a:ext cx="10096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err="1">
                  <a:solidFill>
                    <a:prstClr val="black"/>
                  </a:solidFill>
                </a:rPr>
                <a:t>prod_price</a:t>
              </a:r>
              <a:endParaRPr lang="en-US" sz="1600" dirty="0">
                <a:solidFill>
                  <a:prstClr val="black"/>
                </a:solidFill>
              </a:endParaRPr>
            </a:p>
          </p:txBody>
        </p:sp>
        <p:cxnSp>
          <p:nvCxnSpPr>
            <p:cNvPr id="78" name="Straight Connector 77"/>
            <p:cNvCxnSpPr>
              <a:stCxn id="64" idx="0"/>
              <a:endCxn id="77" idx="2"/>
            </p:cNvCxnSpPr>
            <p:nvPr/>
          </p:nvCxnSpPr>
          <p:spPr>
            <a:xfrm flipV="1">
              <a:off x="3395662" y="5295900"/>
              <a:ext cx="303192" cy="246797"/>
            </a:xfrm>
            <a:prstGeom prst="line">
              <a:avLst/>
            </a:prstGeom>
          </p:spPr>
          <p:style>
            <a:lnRef idx="1">
              <a:schemeClr val="accent1"/>
            </a:lnRef>
            <a:fillRef idx="0">
              <a:schemeClr val="accent1"/>
            </a:fillRef>
            <a:effectRef idx="0">
              <a:schemeClr val="accent1"/>
            </a:effectRef>
            <a:fontRef idx="minor">
              <a:schemeClr val="tx1"/>
            </a:fontRef>
          </p:style>
        </p:cxnSp>
        <p:sp>
          <p:nvSpPr>
            <p:cNvPr id="80" name="Oval 79"/>
            <p:cNvSpPr/>
            <p:nvPr/>
          </p:nvSpPr>
          <p:spPr>
            <a:xfrm>
              <a:off x="1485900" y="5029200"/>
              <a:ext cx="571500" cy="269358"/>
            </a:xfrm>
            <a:prstGeom prst="ellipse">
              <a:avLst/>
            </a:prstGeom>
            <a:ln w="31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u="sng" dirty="0" err="1">
                  <a:solidFill>
                    <a:srgbClr val="C00000"/>
                  </a:solidFill>
                </a:rPr>
                <a:t>cid</a:t>
              </a:r>
              <a:endParaRPr lang="en-US" sz="1600" u="sng" dirty="0">
                <a:solidFill>
                  <a:srgbClr val="C00000"/>
                </a:solidFill>
              </a:endParaRPr>
            </a:p>
          </p:txBody>
        </p:sp>
        <p:cxnSp>
          <p:nvCxnSpPr>
            <p:cNvPr id="81" name="Straight Connector 80"/>
            <p:cNvCxnSpPr>
              <a:stCxn id="62" idx="0"/>
              <a:endCxn id="80" idx="4"/>
            </p:cNvCxnSpPr>
            <p:nvPr/>
          </p:nvCxnSpPr>
          <p:spPr>
            <a:xfrm flipH="1" flipV="1">
              <a:off x="1771650" y="5298558"/>
              <a:ext cx="361950" cy="187842"/>
            </a:xfrm>
            <a:prstGeom prst="line">
              <a:avLst/>
            </a:prstGeom>
          </p:spPr>
          <p:style>
            <a:lnRef idx="1">
              <a:schemeClr val="accent1"/>
            </a:lnRef>
            <a:fillRef idx="0">
              <a:schemeClr val="accent1"/>
            </a:fillRef>
            <a:effectRef idx="0">
              <a:schemeClr val="accent1"/>
            </a:effectRef>
            <a:fontRef idx="minor">
              <a:schemeClr val="tx1"/>
            </a:fontRef>
          </p:style>
        </p:cxnSp>
        <p:sp>
          <p:nvSpPr>
            <p:cNvPr id="83" name="Oval 82"/>
            <p:cNvSpPr/>
            <p:nvPr/>
          </p:nvSpPr>
          <p:spPr>
            <a:xfrm>
              <a:off x="2247900" y="5029200"/>
              <a:ext cx="571500" cy="269358"/>
            </a:xfrm>
            <a:prstGeom prst="ellipse">
              <a:avLst/>
            </a:prstGeom>
            <a:ln w="31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u="sng" dirty="0" err="1">
                  <a:solidFill>
                    <a:srgbClr val="C00000"/>
                  </a:solidFill>
                </a:rPr>
                <a:t>pid</a:t>
              </a:r>
              <a:endParaRPr lang="en-US" sz="1600" u="sng" dirty="0">
                <a:solidFill>
                  <a:srgbClr val="C00000"/>
                </a:solidFill>
              </a:endParaRPr>
            </a:p>
          </p:txBody>
        </p:sp>
        <p:cxnSp>
          <p:nvCxnSpPr>
            <p:cNvPr id="84" name="Straight Connector 83"/>
            <p:cNvCxnSpPr>
              <a:stCxn id="62" idx="0"/>
              <a:endCxn id="83" idx="4"/>
            </p:cNvCxnSpPr>
            <p:nvPr/>
          </p:nvCxnSpPr>
          <p:spPr>
            <a:xfrm flipV="1">
              <a:off x="2133600" y="5298558"/>
              <a:ext cx="400050" cy="187842"/>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105" name="Straight Connector 104"/>
          <p:cNvCxnSpPr/>
          <p:nvPr/>
        </p:nvCxnSpPr>
        <p:spPr>
          <a:xfrm>
            <a:off x="4345008" y="1524000"/>
            <a:ext cx="0" cy="1676400"/>
          </a:xfrm>
          <a:prstGeom prst="line">
            <a:avLst/>
          </a:prstGeom>
          <a:ln>
            <a:solidFill>
              <a:srgbClr val="FF0000"/>
            </a:solidFill>
            <a:prstDash val="lgDashDotDot"/>
          </a:ln>
        </p:spPr>
        <p:style>
          <a:lnRef idx="1">
            <a:schemeClr val="accent1"/>
          </a:lnRef>
          <a:fillRef idx="0">
            <a:schemeClr val="accent1"/>
          </a:fillRef>
          <a:effectRef idx="0">
            <a:schemeClr val="accent1"/>
          </a:effectRef>
          <a:fontRef idx="minor">
            <a:schemeClr val="tx1"/>
          </a:fontRef>
        </p:style>
      </p:cxnSp>
      <p:sp>
        <p:nvSpPr>
          <p:cNvPr id="109" name="Right Arrow 108"/>
          <p:cNvSpPr/>
          <p:nvPr/>
        </p:nvSpPr>
        <p:spPr>
          <a:xfrm>
            <a:off x="4040208" y="1745672"/>
            <a:ext cx="609600" cy="311728"/>
          </a:xfrm>
          <a:prstGeom prst="rightArrow">
            <a:avLst/>
          </a:prstGeom>
          <a:solidFill>
            <a:schemeClr val="accent2">
              <a:alpha val="4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solidFill>
                <a:prstClr val="white"/>
              </a:solidFill>
            </a:endParaRPr>
          </a:p>
        </p:txBody>
      </p:sp>
      <p:grpSp>
        <p:nvGrpSpPr>
          <p:cNvPr id="52" name="Group 51"/>
          <p:cNvGrpSpPr/>
          <p:nvPr/>
        </p:nvGrpSpPr>
        <p:grpSpPr>
          <a:xfrm>
            <a:off x="542956" y="3333394"/>
            <a:ext cx="8251804" cy="933806"/>
            <a:chOff x="-1257301" y="5009794"/>
            <a:chExt cx="8251804" cy="933806"/>
          </a:xfrm>
        </p:grpSpPr>
        <p:sp>
          <p:nvSpPr>
            <p:cNvPr id="53" name="Flowchart: Decision 52"/>
            <p:cNvSpPr/>
            <p:nvPr/>
          </p:nvSpPr>
          <p:spPr>
            <a:xfrm>
              <a:off x="2007176" y="5486400"/>
              <a:ext cx="1143000" cy="4572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solidFill>
                    <a:prstClr val="black"/>
                  </a:solidFill>
                </a:rPr>
                <a:t>buy</a:t>
              </a:r>
            </a:p>
          </p:txBody>
        </p:sp>
        <p:sp>
          <p:nvSpPr>
            <p:cNvPr id="54" name="Flowchart: Process 53"/>
            <p:cNvSpPr/>
            <p:nvPr/>
          </p:nvSpPr>
          <p:spPr>
            <a:xfrm>
              <a:off x="347662"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solidFill>
                    <a:prstClr val="black"/>
                  </a:solidFill>
                </a:rPr>
                <a:t>Customer</a:t>
              </a:r>
            </a:p>
          </p:txBody>
        </p:sp>
        <p:sp>
          <p:nvSpPr>
            <p:cNvPr id="55" name="Flowchart: Process 54"/>
            <p:cNvSpPr/>
            <p:nvPr/>
          </p:nvSpPr>
          <p:spPr>
            <a:xfrm>
              <a:off x="3818534"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solidFill>
                    <a:prstClr val="black"/>
                  </a:solidFill>
                </a:rPr>
                <a:t>Product</a:t>
              </a:r>
            </a:p>
          </p:txBody>
        </p:sp>
        <p:cxnSp>
          <p:nvCxnSpPr>
            <p:cNvPr id="58" name="Straight Connector 57"/>
            <p:cNvCxnSpPr>
              <a:stCxn id="54" idx="3"/>
              <a:endCxn id="53" idx="1"/>
            </p:cNvCxnSpPr>
            <p:nvPr/>
          </p:nvCxnSpPr>
          <p:spPr>
            <a:xfrm>
              <a:off x="1338262" y="5715000"/>
              <a:ext cx="66891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a:stCxn id="53" idx="3"/>
              <a:endCxn id="55" idx="1"/>
            </p:cNvCxnSpPr>
            <p:nvPr/>
          </p:nvCxnSpPr>
          <p:spPr>
            <a:xfrm>
              <a:off x="3150176" y="5715000"/>
              <a:ext cx="668358" cy="0"/>
            </a:xfrm>
            <a:prstGeom prst="line">
              <a:avLst/>
            </a:prstGeom>
          </p:spPr>
          <p:style>
            <a:lnRef idx="1">
              <a:schemeClr val="accent1"/>
            </a:lnRef>
            <a:fillRef idx="0">
              <a:schemeClr val="accent1"/>
            </a:fillRef>
            <a:effectRef idx="0">
              <a:schemeClr val="accent1"/>
            </a:effectRef>
            <a:fontRef idx="minor">
              <a:schemeClr val="tx1"/>
            </a:fontRef>
          </p:style>
        </p:cxnSp>
        <p:sp>
          <p:nvSpPr>
            <p:cNvPr id="79" name="Oval 78"/>
            <p:cNvSpPr/>
            <p:nvPr/>
          </p:nvSpPr>
          <p:spPr>
            <a:xfrm>
              <a:off x="-940595" y="5238917"/>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a:solidFill>
                    <a:prstClr val="black"/>
                  </a:solidFill>
                </a:rPr>
                <a:t>cid</a:t>
              </a:r>
              <a:endParaRPr lang="en-US" u="sng" dirty="0">
                <a:solidFill>
                  <a:prstClr val="black"/>
                </a:solidFill>
              </a:endParaRPr>
            </a:p>
          </p:txBody>
        </p:sp>
        <p:sp>
          <p:nvSpPr>
            <p:cNvPr id="82" name="Oval 81"/>
            <p:cNvSpPr/>
            <p:nvPr/>
          </p:nvSpPr>
          <p:spPr>
            <a:xfrm>
              <a:off x="-1257301" y="5577778"/>
              <a:ext cx="1204913" cy="30976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a:solidFill>
                    <a:prstClr val="black"/>
                  </a:solidFill>
                </a:rPr>
                <a:t>cust_name</a:t>
              </a:r>
              <a:endParaRPr lang="en-US" dirty="0">
                <a:solidFill>
                  <a:prstClr val="black"/>
                </a:solidFill>
              </a:endParaRPr>
            </a:p>
          </p:txBody>
        </p:sp>
        <p:cxnSp>
          <p:nvCxnSpPr>
            <p:cNvPr id="85" name="Straight Connector 84"/>
            <p:cNvCxnSpPr>
              <a:stCxn id="54" idx="1"/>
              <a:endCxn id="79" idx="6"/>
            </p:cNvCxnSpPr>
            <p:nvPr/>
          </p:nvCxnSpPr>
          <p:spPr>
            <a:xfrm flipH="1" flipV="1">
              <a:off x="-369095" y="5373596"/>
              <a:ext cx="716757" cy="3414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p:cNvCxnSpPr>
              <a:stCxn id="54" idx="1"/>
              <a:endCxn id="82" idx="6"/>
            </p:cNvCxnSpPr>
            <p:nvPr/>
          </p:nvCxnSpPr>
          <p:spPr>
            <a:xfrm flipH="1">
              <a:off x="-52388" y="5715000"/>
              <a:ext cx="400050" cy="17662"/>
            </a:xfrm>
            <a:prstGeom prst="line">
              <a:avLst/>
            </a:prstGeom>
          </p:spPr>
          <p:style>
            <a:lnRef idx="1">
              <a:schemeClr val="accent1"/>
            </a:lnRef>
            <a:fillRef idx="0">
              <a:schemeClr val="accent1"/>
            </a:fillRef>
            <a:effectRef idx="0">
              <a:schemeClr val="accent1"/>
            </a:effectRef>
            <a:fontRef idx="minor">
              <a:schemeClr val="tx1"/>
            </a:fontRef>
          </p:style>
        </p:cxnSp>
        <p:sp>
          <p:nvSpPr>
            <p:cNvPr id="87" name="Oval 86"/>
            <p:cNvSpPr/>
            <p:nvPr/>
          </p:nvSpPr>
          <p:spPr>
            <a:xfrm>
              <a:off x="3173401" y="5009794"/>
              <a:ext cx="1106782"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a:solidFill>
                    <a:prstClr val="black"/>
                  </a:solidFill>
                </a:rPr>
                <a:t>buy_price</a:t>
              </a:r>
              <a:endParaRPr lang="en-US" dirty="0">
                <a:solidFill>
                  <a:prstClr val="black"/>
                </a:solidFill>
              </a:endParaRPr>
            </a:p>
          </p:txBody>
        </p:sp>
        <p:cxnSp>
          <p:nvCxnSpPr>
            <p:cNvPr id="88" name="Straight Connector 87"/>
            <p:cNvCxnSpPr>
              <a:stCxn id="53" idx="0"/>
              <a:endCxn id="87" idx="3"/>
            </p:cNvCxnSpPr>
            <p:nvPr/>
          </p:nvCxnSpPr>
          <p:spPr>
            <a:xfrm flipV="1">
              <a:off x="2578676" y="5239705"/>
              <a:ext cx="756809" cy="246695"/>
            </a:xfrm>
            <a:prstGeom prst="line">
              <a:avLst/>
            </a:prstGeom>
          </p:spPr>
          <p:style>
            <a:lnRef idx="1">
              <a:schemeClr val="accent1"/>
            </a:lnRef>
            <a:fillRef idx="0">
              <a:schemeClr val="accent1"/>
            </a:fillRef>
            <a:effectRef idx="0">
              <a:schemeClr val="accent1"/>
            </a:effectRef>
            <a:fontRef idx="minor">
              <a:schemeClr val="tx1"/>
            </a:fontRef>
          </p:style>
        </p:cxnSp>
        <p:sp>
          <p:nvSpPr>
            <p:cNvPr id="89" name="Oval 88"/>
            <p:cNvSpPr/>
            <p:nvPr/>
          </p:nvSpPr>
          <p:spPr>
            <a:xfrm>
              <a:off x="5130270" y="5150794"/>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a:solidFill>
                    <a:prstClr val="black"/>
                  </a:solidFill>
                </a:rPr>
                <a:t>pid</a:t>
              </a:r>
              <a:endParaRPr lang="en-US" u="sng" dirty="0">
                <a:solidFill>
                  <a:prstClr val="black"/>
                </a:solidFill>
              </a:endParaRPr>
            </a:p>
          </p:txBody>
        </p:sp>
        <p:sp>
          <p:nvSpPr>
            <p:cNvPr id="90" name="Oval 89"/>
            <p:cNvSpPr/>
            <p:nvPr/>
          </p:nvSpPr>
          <p:spPr>
            <a:xfrm>
              <a:off x="5748968" y="5221266"/>
              <a:ext cx="1245535" cy="275086"/>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a:solidFill>
                    <a:prstClr val="black"/>
                  </a:solidFill>
                </a:rPr>
                <a:t>prod_name</a:t>
              </a:r>
              <a:endParaRPr lang="en-US" dirty="0">
                <a:solidFill>
                  <a:prstClr val="black"/>
                </a:solidFill>
              </a:endParaRPr>
            </a:p>
          </p:txBody>
        </p:sp>
        <p:cxnSp>
          <p:nvCxnSpPr>
            <p:cNvPr id="91" name="Straight Connector 90"/>
            <p:cNvCxnSpPr>
              <a:stCxn id="55" idx="3"/>
              <a:endCxn id="89" idx="4"/>
            </p:cNvCxnSpPr>
            <p:nvPr/>
          </p:nvCxnSpPr>
          <p:spPr>
            <a:xfrm flipV="1">
              <a:off x="4809134" y="5420152"/>
              <a:ext cx="606886" cy="294848"/>
            </a:xfrm>
            <a:prstGeom prst="line">
              <a:avLst/>
            </a:prstGeom>
          </p:spPr>
          <p:style>
            <a:lnRef idx="1">
              <a:schemeClr val="accent1"/>
            </a:lnRef>
            <a:fillRef idx="0">
              <a:schemeClr val="accent1"/>
            </a:fillRef>
            <a:effectRef idx="0">
              <a:schemeClr val="accent1"/>
            </a:effectRef>
            <a:fontRef idx="minor">
              <a:schemeClr val="tx1"/>
            </a:fontRef>
          </p:style>
        </p:cxnSp>
        <p:cxnSp>
          <p:nvCxnSpPr>
            <p:cNvPr id="92" name="Straight Connector 91"/>
            <p:cNvCxnSpPr>
              <a:stCxn id="55" idx="3"/>
              <a:endCxn id="90" idx="3"/>
            </p:cNvCxnSpPr>
            <p:nvPr/>
          </p:nvCxnSpPr>
          <p:spPr>
            <a:xfrm flipV="1">
              <a:off x="4809134" y="5456067"/>
              <a:ext cx="1122238" cy="258933"/>
            </a:xfrm>
            <a:prstGeom prst="line">
              <a:avLst/>
            </a:prstGeom>
          </p:spPr>
          <p:style>
            <a:lnRef idx="1">
              <a:schemeClr val="accent1"/>
            </a:lnRef>
            <a:fillRef idx="0">
              <a:schemeClr val="accent1"/>
            </a:fillRef>
            <a:effectRef idx="0">
              <a:schemeClr val="accent1"/>
            </a:effectRef>
            <a:fontRef idx="minor">
              <a:schemeClr val="tx1"/>
            </a:fontRef>
          </p:style>
        </p:cxnSp>
        <p:sp>
          <p:nvSpPr>
            <p:cNvPr id="93" name="Oval 92"/>
            <p:cNvSpPr/>
            <p:nvPr/>
          </p:nvSpPr>
          <p:spPr>
            <a:xfrm>
              <a:off x="5601039" y="5577778"/>
              <a:ext cx="1191343" cy="30976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a:solidFill>
                    <a:prstClr val="black"/>
                  </a:solidFill>
                </a:rPr>
                <a:t>prod_price</a:t>
              </a:r>
              <a:endParaRPr lang="en-US" dirty="0">
                <a:solidFill>
                  <a:prstClr val="black"/>
                </a:solidFill>
              </a:endParaRPr>
            </a:p>
          </p:txBody>
        </p:sp>
        <p:cxnSp>
          <p:nvCxnSpPr>
            <p:cNvPr id="94" name="Straight Connector 93"/>
            <p:cNvCxnSpPr>
              <a:stCxn id="55" idx="3"/>
              <a:endCxn id="93" idx="2"/>
            </p:cNvCxnSpPr>
            <p:nvPr/>
          </p:nvCxnSpPr>
          <p:spPr>
            <a:xfrm>
              <a:off x="4809134" y="5715000"/>
              <a:ext cx="791905" cy="17662"/>
            </a:xfrm>
            <a:prstGeom prst="line">
              <a:avLst/>
            </a:prstGeom>
          </p:spPr>
          <p:style>
            <a:lnRef idx="1">
              <a:schemeClr val="accent1"/>
            </a:lnRef>
            <a:fillRef idx="0">
              <a:schemeClr val="accent1"/>
            </a:fillRef>
            <a:effectRef idx="0">
              <a:schemeClr val="accent1"/>
            </a:effectRef>
            <a:fontRef idx="minor">
              <a:schemeClr val="tx1"/>
            </a:fontRef>
          </p:style>
        </p:cxnSp>
        <p:sp>
          <p:nvSpPr>
            <p:cNvPr id="95" name="Oval 94"/>
            <p:cNvSpPr/>
            <p:nvPr/>
          </p:nvSpPr>
          <p:spPr>
            <a:xfrm>
              <a:off x="1839901" y="5009794"/>
              <a:ext cx="571500" cy="269358"/>
            </a:xfrm>
            <a:prstGeom prst="ellipse">
              <a:avLst/>
            </a:prstGeom>
            <a:ln w="31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a:solidFill>
                    <a:prstClr val="black"/>
                  </a:solidFill>
                </a:rPr>
                <a:t>cid</a:t>
              </a:r>
              <a:endParaRPr lang="en-US" dirty="0">
                <a:solidFill>
                  <a:prstClr val="black"/>
                </a:solidFill>
              </a:endParaRPr>
            </a:p>
          </p:txBody>
        </p:sp>
        <p:cxnSp>
          <p:nvCxnSpPr>
            <p:cNvPr id="96" name="Straight Connector 95"/>
            <p:cNvCxnSpPr>
              <a:stCxn id="53" idx="0"/>
              <a:endCxn id="95" idx="5"/>
            </p:cNvCxnSpPr>
            <p:nvPr/>
          </p:nvCxnSpPr>
          <p:spPr>
            <a:xfrm flipH="1" flipV="1">
              <a:off x="2327707" y="5239705"/>
              <a:ext cx="250969" cy="246695"/>
            </a:xfrm>
            <a:prstGeom prst="line">
              <a:avLst/>
            </a:prstGeom>
          </p:spPr>
          <p:style>
            <a:lnRef idx="1">
              <a:schemeClr val="accent1"/>
            </a:lnRef>
            <a:fillRef idx="0">
              <a:schemeClr val="accent1"/>
            </a:fillRef>
            <a:effectRef idx="0">
              <a:schemeClr val="accent1"/>
            </a:effectRef>
            <a:fontRef idx="minor">
              <a:schemeClr val="tx1"/>
            </a:fontRef>
          </p:style>
        </p:cxnSp>
        <p:sp>
          <p:nvSpPr>
            <p:cNvPr id="97" name="Oval 96"/>
            <p:cNvSpPr/>
            <p:nvPr/>
          </p:nvSpPr>
          <p:spPr>
            <a:xfrm>
              <a:off x="2525701" y="5036008"/>
              <a:ext cx="571500" cy="269358"/>
            </a:xfrm>
            <a:prstGeom prst="ellipse">
              <a:avLst/>
            </a:prstGeom>
            <a:ln w="31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a:solidFill>
                    <a:prstClr val="black"/>
                  </a:solidFill>
                </a:rPr>
                <a:t>pid</a:t>
              </a:r>
              <a:endParaRPr lang="en-US" dirty="0">
                <a:solidFill>
                  <a:prstClr val="black"/>
                </a:solidFill>
              </a:endParaRPr>
            </a:p>
          </p:txBody>
        </p:sp>
        <p:cxnSp>
          <p:nvCxnSpPr>
            <p:cNvPr id="98" name="Straight Connector 97"/>
            <p:cNvCxnSpPr>
              <a:stCxn id="53" idx="0"/>
              <a:endCxn id="97" idx="4"/>
            </p:cNvCxnSpPr>
            <p:nvPr/>
          </p:nvCxnSpPr>
          <p:spPr>
            <a:xfrm flipV="1">
              <a:off x="2578676" y="5305366"/>
              <a:ext cx="232775" cy="181034"/>
            </a:xfrm>
            <a:prstGeom prst="line">
              <a:avLst/>
            </a:prstGeom>
          </p:spPr>
          <p:style>
            <a:lnRef idx="1">
              <a:schemeClr val="accent1"/>
            </a:lnRef>
            <a:fillRef idx="0">
              <a:schemeClr val="accent1"/>
            </a:fillRef>
            <a:effectRef idx="0">
              <a:schemeClr val="accent1"/>
            </a:effectRef>
            <a:fontRef idx="minor">
              <a:schemeClr val="tx1"/>
            </a:fontRef>
          </p:style>
        </p:cxnSp>
        <p:sp>
          <p:nvSpPr>
            <p:cNvPr id="99" name="Oval 98"/>
            <p:cNvSpPr/>
            <p:nvPr/>
          </p:nvSpPr>
          <p:spPr>
            <a:xfrm>
              <a:off x="866187" y="5043274"/>
              <a:ext cx="935614" cy="312078"/>
            </a:xfrm>
            <a:prstGeom prst="ellipse">
              <a:avLst/>
            </a:prstGeom>
            <a:ln w="31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a:solidFill>
                    <a:srgbClr val="C00000"/>
                  </a:solidFill>
                </a:rPr>
                <a:t>buy_id</a:t>
              </a:r>
              <a:endParaRPr lang="en-US" u="sng" dirty="0">
                <a:solidFill>
                  <a:srgbClr val="C00000"/>
                </a:solidFill>
              </a:endParaRPr>
            </a:p>
          </p:txBody>
        </p:sp>
        <p:cxnSp>
          <p:nvCxnSpPr>
            <p:cNvPr id="100" name="Straight Connector 99"/>
            <p:cNvCxnSpPr>
              <a:stCxn id="53" idx="0"/>
              <a:endCxn id="99" idx="5"/>
            </p:cNvCxnSpPr>
            <p:nvPr/>
          </p:nvCxnSpPr>
          <p:spPr>
            <a:xfrm flipH="1" flipV="1">
              <a:off x="1664784" y="5309649"/>
              <a:ext cx="913892" cy="176751"/>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101" name="Straight Connector 100"/>
          <p:cNvCxnSpPr/>
          <p:nvPr/>
        </p:nvCxnSpPr>
        <p:spPr>
          <a:xfrm flipH="1">
            <a:off x="1087458" y="3200400"/>
            <a:ext cx="7105650" cy="0"/>
          </a:xfrm>
          <a:prstGeom prst="line">
            <a:avLst/>
          </a:prstGeom>
          <a:ln>
            <a:solidFill>
              <a:srgbClr val="FF0000"/>
            </a:solidFill>
            <a:prstDash val="lgDashDotDot"/>
          </a:ln>
        </p:spPr>
        <p:style>
          <a:lnRef idx="1">
            <a:schemeClr val="accent1"/>
          </a:lnRef>
          <a:fillRef idx="0">
            <a:schemeClr val="accent1"/>
          </a:fillRef>
          <a:effectRef idx="0">
            <a:schemeClr val="accent1"/>
          </a:effectRef>
          <a:fontRef idx="minor">
            <a:schemeClr val="tx1"/>
          </a:fontRef>
        </p:style>
      </p:cxnSp>
      <p:sp>
        <p:nvSpPr>
          <p:cNvPr id="102" name="Right Arrow 101"/>
          <p:cNvSpPr/>
          <p:nvPr/>
        </p:nvSpPr>
        <p:spPr>
          <a:xfrm rot="5400000">
            <a:off x="6540034" y="3152289"/>
            <a:ext cx="420072" cy="285750"/>
          </a:xfrm>
          <a:prstGeom prst="rightArrow">
            <a:avLst/>
          </a:prstGeom>
          <a:solidFill>
            <a:schemeClr val="accent2">
              <a:alpha val="4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solidFill>
                <a:prstClr val="white"/>
              </a:solidFill>
            </a:endParaRPr>
          </a:p>
        </p:txBody>
      </p:sp>
      <p:sp>
        <p:nvSpPr>
          <p:cNvPr id="119" name="&quot;No&quot; Symbol 118"/>
          <p:cNvSpPr/>
          <p:nvPr/>
        </p:nvSpPr>
        <p:spPr>
          <a:xfrm>
            <a:off x="3757252" y="3524384"/>
            <a:ext cx="1243361" cy="971416"/>
          </a:xfrm>
          <a:prstGeom prst="noSmoking">
            <a:avLst/>
          </a:prstGeom>
          <a:solidFill>
            <a:srgbClr val="C00000">
              <a:alpha val="29000"/>
            </a:srgb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solidFill>
                <a:schemeClr val="tx1"/>
              </a:solidFill>
            </a:endParaRPr>
          </a:p>
        </p:txBody>
      </p:sp>
      <p:cxnSp>
        <p:nvCxnSpPr>
          <p:cNvPr id="120" name="Straight Connector 119"/>
          <p:cNvCxnSpPr/>
          <p:nvPr/>
        </p:nvCxnSpPr>
        <p:spPr>
          <a:xfrm flipH="1">
            <a:off x="1087458" y="4572000"/>
            <a:ext cx="7105650" cy="0"/>
          </a:xfrm>
          <a:prstGeom prst="line">
            <a:avLst/>
          </a:prstGeom>
          <a:ln>
            <a:solidFill>
              <a:srgbClr val="FF0000"/>
            </a:solidFill>
            <a:prstDash val="lgDashDotDot"/>
          </a:ln>
        </p:spPr>
        <p:style>
          <a:lnRef idx="1">
            <a:schemeClr val="accent1"/>
          </a:lnRef>
          <a:fillRef idx="0">
            <a:schemeClr val="accent1"/>
          </a:fillRef>
          <a:effectRef idx="0">
            <a:schemeClr val="accent1"/>
          </a:effectRef>
          <a:fontRef idx="minor">
            <a:schemeClr val="tx1"/>
          </a:fontRef>
        </p:style>
      </p:cxnSp>
      <p:grpSp>
        <p:nvGrpSpPr>
          <p:cNvPr id="121" name="Group 120"/>
          <p:cNvGrpSpPr/>
          <p:nvPr/>
        </p:nvGrpSpPr>
        <p:grpSpPr>
          <a:xfrm>
            <a:off x="323076" y="4648200"/>
            <a:ext cx="8516124" cy="1600200"/>
            <a:chOff x="-1420031" y="5009794"/>
            <a:chExt cx="8516124" cy="1600200"/>
          </a:xfrm>
        </p:grpSpPr>
        <p:sp>
          <p:nvSpPr>
            <p:cNvPr id="122" name="Flowchart: Decision 121"/>
            <p:cNvSpPr/>
            <p:nvPr/>
          </p:nvSpPr>
          <p:spPr>
            <a:xfrm>
              <a:off x="-311945" y="5486400"/>
              <a:ext cx="1637495" cy="4572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a:solidFill>
                    <a:prstClr val="black"/>
                  </a:solidFill>
                </a:rPr>
                <a:t>make_a</a:t>
              </a:r>
              <a:endParaRPr lang="en-US" sz="1200" dirty="0">
                <a:solidFill>
                  <a:prstClr val="black"/>
                </a:solidFill>
              </a:endParaRPr>
            </a:p>
          </p:txBody>
        </p:sp>
        <p:sp>
          <p:nvSpPr>
            <p:cNvPr id="123" name="Flowchart: Process 122"/>
            <p:cNvSpPr/>
            <p:nvPr/>
          </p:nvSpPr>
          <p:spPr>
            <a:xfrm>
              <a:off x="9493" y="6265388"/>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solidFill>
                    <a:prstClr val="black"/>
                  </a:solidFill>
                </a:rPr>
                <a:t>Customer</a:t>
              </a:r>
            </a:p>
          </p:txBody>
        </p:sp>
        <p:sp>
          <p:nvSpPr>
            <p:cNvPr id="124" name="Flowchart: Process 123"/>
            <p:cNvSpPr/>
            <p:nvPr/>
          </p:nvSpPr>
          <p:spPr>
            <a:xfrm>
              <a:off x="4048093" y="62398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solidFill>
                    <a:prstClr val="black"/>
                  </a:solidFill>
                </a:rPr>
                <a:t>Product</a:t>
              </a:r>
            </a:p>
          </p:txBody>
        </p:sp>
        <p:cxnSp>
          <p:nvCxnSpPr>
            <p:cNvPr id="125" name="Straight Connector 124"/>
            <p:cNvCxnSpPr>
              <a:stCxn id="123" idx="0"/>
              <a:endCxn id="122" idx="2"/>
            </p:cNvCxnSpPr>
            <p:nvPr/>
          </p:nvCxnSpPr>
          <p:spPr>
            <a:xfrm flipV="1">
              <a:off x="504793" y="5943600"/>
              <a:ext cx="2010" cy="3217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 name="Straight Connector 125"/>
            <p:cNvCxnSpPr>
              <a:stCxn id="122" idx="3"/>
              <a:endCxn id="150" idx="1"/>
            </p:cNvCxnSpPr>
            <p:nvPr/>
          </p:nvCxnSpPr>
          <p:spPr>
            <a:xfrm>
              <a:off x="1325550" y="5715000"/>
              <a:ext cx="781051" cy="0"/>
            </a:xfrm>
            <a:prstGeom prst="line">
              <a:avLst/>
            </a:prstGeom>
          </p:spPr>
          <p:style>
            <a:lnRef idx="1">
              <a:schemeClr val="accent1"/>
            </a:lnRef>
            <a:fillRef idx="0">
              <a:schemeClr val="accent1"/>
            </a:fillRef>
            <a:effectRef idx="0">
              <a:schemeClr val="accent1"/>
            </a:effectRef>
            <a:fontRef idx="minor">
              <a:schemeClr val="tx1"/>
            </a:fontRef>
          </p:style>
        </p:cxnSp>
        <p:sp>
          <p:nvSpPr>
            <p:cNvPr id="127" name="Oval 126"/>
            <p:cNvSpPr/>
            <p:nvPr/>
          </p:nvSpPr>
          <p:spPr>
            <a:xfrm>
              <a:off x="-1103325" y="5883436"/>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050" u="sng" dirty="0" err="1">
                  <a:solidFill>
                    <a:prstClr val="black"/>
                  </a:solidFill>
                </a:rPr>
                <a:t>cid</a:t>
              </a:r>
              <a:endParaRPr lang="en-US" sz="1600" u="sng" dirty="0">
                <a:solidFill>
                  <a:prstClr val="black"/>
                </a:solidFill>
              </a:endParaRPr>
            </a:p>
          </p:txBody>
        </p:sp>
        <p:sp>
          <p:nvSpPr>
            <p:cNvPr id="128" name="Oval 127"/>
            <p:cNvSpPr/>
            <p:nvPr/>
          </p:nvSpPr>
          <p:spPr>
            <a:xfrm>
              <a:off x="-1420031" y="6228994"/>
              <a:ext cx="1204913" cy="30976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err="1">
                  <a:solidFill>
                    <a:prstClr val="black"/>
                  </a:solidFill>
                </a:rPr>
                <a:t>cust_name</a:t>
              </a:r>
              <a:endParaRPr lang="en-US" sz="1600" dirty="0">
                <a:solidFill>
                  <a:prstClr val="black"/>
                </a:solidFill>
              </a:endParaRPr>
            </a:p>
          </p:txBody>
        </p:sp>
        <p:cxnSp>
          <p:nvCxnSpPr>
            <p:cNvPr id="129" name="Straight Connector 128"/>
            <p:cNvCxnSpPr>
              <a:stCxn id="123" idx="1"/>
              <a:endCxn id="127" idx="6"/>
            </p:cNvCxnSpPr>
            <p:nvPr/>
          </p:nvCxnSpPr>
          <p:spPr>
            <a:xfrm flipH="1" flipV="1">
              <a:off x="-531825" y="6018115"/>
              <a:ext cx="541318" cy="4195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 name="Straight Connector 129"/>
            <p:cNvCxnSpPr>
              <a:stCxn id="123" idx="1"/>
              <a:endCxn id="128" idx="6"/>
            </p:cNvCxnSpPr>
            <p:nvPr/>
          </p:nvCxnSpPr>
          <p:spPr>
            <a:xfrm flipH="1" flipV="1">
              <a:off x="-215118" y="6383878"/>
              <a:ext cx="224611" cy="53813"/>
            </a:xfrm>
            <a:prstGeom prst="line">
              <a:avLst/>
            </a:prstGeom>
          </p:spPr>
          <p:style>
            <a:lnRef idx="1">
              <a:schemeClr val="accent1"/>
            </a:lnRef>
            <a:fillRef idx="0">
              <a:schemeClr val="accent1"/>
            </a:fillRef>
            <a:effectRef idx="0">
              <a:schemeClr val="accent1"/>
            </a:effectRef>
            <a:fontRef idx="minor">
              <a:schemeClr val="tx1"/>
            </a:fontRef>
          </p:style>
        </p:cxnSp>
        <p:sp>
          <p:nvSpPr>
            <p:cNvPr id="131" name="Oval 130"/>
            <p:cNvSpPr/>
            <p:nvPr/>
          </p:nvSpPr>
          <p:spPr>
            <a:xfrm>
              <a:off x="3173401" y="5009794"/>
              <a:ext cx="1106782"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err="1">
                  <a:solidFill>
                    <a:prstClr val="black"/>
                  </a:solidFill>
                </a:rPr>
                <a:t>buy_price</a:t>
              </a:r>
              <a:endParaRPr lang="en-US" sz="1600" dirty="0">
                <a:solidFill>
                  <a:prstClr val="black"/>
                </a:solidFill>
              </a:endParaRPr>
            </a:p>
          </p:txBody>
        </p:sp>
        <p:cxnSp>
          <p:nvCxnSpPr>
            <p:cNvPr id="132" name="Straight Connector 131"/>
            <p:cNvCxnSpPr>
              <a:stCxn id="150" idx="0"/>
              <a:endCxn id="131" idx="3"/>
            </p:cNvCxnSpPr>
            <p:nvPr/>
          </p:nvCxnSpPr>
          <p:spPr>
            <a:xfrm flipV="1">
              <a:off x="2601901" y="5239705"/>
              <a:ext cx="733584" cy="302992"/>
            </a:xfrm>
            <a:prstGeom prst="line">
              <a:avLst/>
            </a:prstGeom>
          </p:spPr>
          <p:style>
            <a:lnRef idx="1">
              <a:schemeClr val="accent1"/>
            </a:lnRef>
            <a:fillRef idx="0">
              <a:schemeClr val="accent1"/>
            </a:fillRef>
            <a:effectRef idx="0">
              <a:schemeClr val="accent1"/>
            </a:effectRef>
            <a:fontRef idx="minor">
              <a:schemeClr val="tx1"/>
            </a:fontRef>
          </p:style>
        </p:cxnSp>
        <p:sp>
          <p:nvSpPr>
            <p:cNvPr id="133" name="Oval 132"/>
            <p:cNvSpPr/>
            <p:nvPr/>
          </p:nvSpPr>
          <p:spPr>
            <a:xfrm>
              <a:off x="6143593" y="5619394"/>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050" u="sng" dirty="0" err="1">
                  <a:solidFill>
                    <a:prstClr val="black"/>
                  </a:solidFill>
                </a:rPr>
                <a:t>pid</a:t>
              </a:r>
              <a:endParaRPr lang="en-US" sz="1600" u="sng" dirty="0">
                <a:solidFill>
                  <a:prstClr val="black"/>
                </a:solidFill>
              </a:endParaRPr>
            </a:p>
          </p:txBody>
        </p:sp>
        <p:sp>
          <p:nvSpPr>
            <p:cNvPr id="134" name="Oval 133"/>
            <p:cNvSpPr/>
            <p:nvPr/>
          </p:nvSpPr>
          <p:spPr>
            <a:xfrm>
              <a:off x="5850558" y="5953908"/>
              <a:ext cx="1245535" cy="275086"/>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err="1">
                  <a:solidFill>
                    <a:prstClr val="black"/>
                  </a:solidFill>
                </a:rPr>
                <a:t>prod_name</a:t>
              </a:r>
              <a:endParaRPr lang="en-US" sz="1600" dirty="0">
                <a:solidFill>
                  <a:prstClr val="black"/>
                </a:solidFill>
              </a:endParaRPr>
            </a:p>
          </p:txBody>
        </p:sp>
        <p:cxnSp>
          <p:nvCxnSpPr>
            <p:cNvPr id="135" name="Straight Connector 134"/>
            <p:cNvCxnSpPr>
              <a:stCxn id="124" idx="3"/>
              <a:endCxn id="133" idx="2"/>
            </p:cNvCxnSpPr>
            <p:nvPr/>
          </p:nvCxnSpPr>
          <p:spPr>
            <a:xfrm flipV="1">
              <a:off x="5038693" y="5754073"/>
              <a:ext cx="1104900" cy="65812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Straight Connector 135"/>
            <p:cNvCxnSpPr>
              <a:stCxn id="124" idx="3"/>
              <a:endCxn id="134" idx="2"/>
            </p:cNvCxnSpPr>
            <p:nvPr/>
          </p:nvCxnSpPr>
          <p:spPr>
            <a:xfrm flipV="1">
              <a:off x="5038693" y="6091451"/>
              <a:ext cx="811865" cy="320749"/>
            </a:xfrm>
            <a:prstGeom prst="line">
              <a:avLst/>
            </a:prstGeom>
          </p:spPr>
          <p:style>
            <a:lnRef idx="1">
              <a:schemeClr val="accent1"/>
            </a:lnRef>
            <a:fillRef idx="0">
              <a:schemeClr val="accent1"/>
            </a:fillRef>
            <a:effectRef idx="0">
              <a:schemeClr val="accent1"/>
            </a:effectRef>
            <a:fontRef idx="minor">
              <a:schemeClr val="tx1"/>
            </a:fontRef>
          </p:style>
        </p:cxnSp>
        <p:sp>
          <p:nvSpPr>
            <p:cNvPr id="137" name="Oval 136"/>
            <p:cNvSpPr/>
            <p:nvPr/>
          </p:nvSpPr>
          <p:spPr>
            <a:xfrm>
              <a:off x="5830598" y="6274978"/>
              <a:ext cx="1191343" cy="30976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err="1">
                  <a:solidFill>
                    <a:prstClr val="black"/>
                  </a:solidFill>
                </a:rPr>
                <a:t>prod_price</a:t>
              </a:r>
              <a:endParaRPr lang="en-US" sz="1600" dirty="0">
                <a:solidFill>
                  <a:prstClr val="black"/>
                </a:solidFill>
              </a:endParaRPr>
            </a:p>
          </p:txBody>
        </p:sp>
        <p:cxnSp>
          <p:nvCxnSpPr>
            <p:cNvPr id="138" name="Straight Connector 137"/>
            <p:cNvCxnSpPr>
              <a:stCxn id="124" idx="3"/>
              <a:endCxn id="137" idx="2"/>
            </p:cNvCxnSpPr>
            <p:nvPr/>
          </p:nvCxnSpPr>
          <p:spPr>
            <a:xfrm>
              <a:off x="5038693" y="6412200"/>
              <a:ext cx="791905" cy="17662"/>
            </a:xfrm>
            <a:prstGeom prst="line">
              <a:avLst/>
            </a:prstGeom>
          </p:spPr>
          <p:style>
            <a:lnRef idx="1">
              <a:schemeClr val="accent1"/>
            </a:lnRef>
            <a:fillRef idx="0">
              <a:schemeClr val="accent1"/>
            </a:fillRef>
            <a:effectRef idx="0">
              <a:schemeClr val="accent1"/>
            </a:effectRef>
            <a:fontRef idx="minor">
              <a:schemeClr val="tx1"/>
            </a:fontRef>
          </p:style>
        </p:cxnSp>
        <p:sp>
          <p:nvSpPr>
            <p:cNvPr id="139" name="Oval 138"/>
            <p:cNvSpPr/>
            <p:nvPr/>
          </p:nvSpPr>
          <p:spPr>
            <a:xfrm>
              <a:off x="1839901" y="5009794"/>
              <a:ext cx="571500" cy="269358"/>
            </a:xfrm>
            <a:prstGeom prst="ellipse">
              <a:avLst/>
            </a:prstGeom>
            <a:ln w="31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err="1">
                  <a:solidFill>
                    <a:prstClr val="black"/>
                  </a:solidFill>
                </a:rPr>
                <a:t>cid</a:t>
              </a:r>
              <a:endParaRPr lang="en-US" sz="1600" dirty="0">
                <a:solidFill>
                  <a:prstClr val="black"/>
                </a:solidFill>
              </a:endParaRPr>
            </a:p>
          </p:txBody>
        </p:sp>
        <p:cxnSp>
          <p:nvCxnSpPr>
            <p:cNvPr id="140" name="Straight Connector 139"/>
            <p:cNvCxnSpPr>
              <a:stCxn id="150" idx="0"/>
              <a:endCxn id="139" idx="5"/>
            </p:cNvCxnSpPr>
            <p:nvPr/>
          </p:nvCxnSpPr>
          <p:spPr>
            <a:xfrm flipH="1" flipV="1">
              <a:off x="2327707" y="5239705"/>
              <a:ext cx="274194" cy="302992"/>
            </a:xfrm>
            <a:prstGeom prst="line">
              <a:avLst/>
            </a:prstGeom>
          </p:spPr>
          <p:style>
            <a:lnRef idx="1">
              <a:schemeClr val="accent1"/>
            </a:lnRef>
            <a:fillRef idx="0">
              <a:schemeClr val="accent1"/>
            </a:fillRef>
            <a:effectRef idx="0">
              <a:schemeClr val="accent1"/>
            </a:effectRef>
            <a:fontRef idx="minor">
              <a:schemeClr val="tx1"/>
            </a:fontRef>
          </p:style>
        </p:cxnSp>
        <p:sp>
          <p:nvSpPr>
            <p:cNvPr id="141" name="Oval 140"/>
            <p:cNvSpPr/>
            <p:nvPr/>
          </p:nvSpPr>
          <p:spPr>
            <a:xfrm>
              <a:off x="2525701" y="5036008"/>
              <a:ext cx="571500" cy="269358"/>
            </a:xfrm>
            <a:prstGeom prst="ellipse">
              <a:avLst/>
            </a:prstGeom>
            <a:ln w="31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err="1">
                  <a:solidFill>
                    <a:prstClr val="black"/>
                  </a:solidFill>
                </a:rPr>
                <a:t>pid</a:t>
              </a:r>
              <a:endParaRPr lang="en-US" sz="1600" dirty="0">
                <a:solidFill>
                  <a:prstClr val="black"/>
                </a:solidFill>
              </a:endParaRPr>
            </a:p>
          </p:txBody>
        </p:sp>
        <p:cxnSp>
          <p:nvCxnSpPr>
            <p:cNvPr id="142" name="Straight Connector 141"/>
            <p:cNvCxnSpPr>
              <a:stCxn id="150" idx="0"/>
              <a:endCxn id="141" idx="4"/>
            </p:cNvCxnSpPr>
            <p:nvPr/>
          </p:nvCxnSpPr>
          <p:spPr>
            <a:xfrm flipV="1">
              <a:off x="2601901" y="5305366"/>
              <a:ext cx="209550" cy="237331"/>
            </a:xfrm>
            <a:prstGeom prst="line">
              <a:avLst/>
            </a:prstGeom>
          </p:spPr>
          <p:style>
            <a:lnRef idx="1">
              <a:schemeClr val="accent1"/>
            </a:lnRef>
            <a:fillRef idx="0">
              <a:schemeClr val="accent1"/>
            </a:fillRef>
            <a:effectRef idx="0">
              <a:schemeClr val="accent1"/>
            </a:effectRef>
            <a:fontRef idx="minor">
              <a:schemeClr val="tx1"/>
            </a:fontRef>
          </p:style>
        </p:cxnSp>
        <p:sp>
          <p:nvSpPr>
            <p:cNvPr id="143" name="Oval 142"/>
            <p:cNvSpPr/>
            <p:nvPr/>
          </p:nvSpPr>
          <p:spPr>
            <a:xfrm>
              <a:off x="866187" y="5043274"/>
              <a:ext cx="935614" cy="312078"/>
            </a:xfrm>
            <a:prstGeom prst="ellipse">
              <a:avLst/>
            </a:prstGeom>
            <a:ln w="31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u="sng" dirty="0" err="1">
                  <a:solidFill>
                    <a:schemeClr val="tx1"/>
                  </a:solidFill>
                </a:rPr>
                <a:t>buy_id</a:t>
              </a:r>
              <a:endParaRPr lang="en-US" sz="1600" u="sng" dirty="0">
                <a:solidFill>
                  <a:schemeClr val="tx1"/>
                </a:solidFill>
              </a:endParaRPr>
            </a:p>
          </p:txBody>
        </p:sp>
        <p:cxnSp>
          <p:nvCxnSpPr>
            <p:cNvPr id="144" name="Straight Connector 143"/>
            <p:cNvCxnSpPr>
              <a:stCxn id="150" idx="0"/>
              <a:endCxn id="143" idx="5"/>
            </p:cNvCxnSpPr>
            <p:nvPr/>
          </p:nvCxnSpPr>
          <p:spPr>
            <a:xfrm flipH="1" flipV="1">
              <a:off x="1664784" y="5309649"/>
              <a:ext cx="937117" cy="233048"/>
            </a:xfrm>
            <a:prstGeom prst="line">
              <a:avLst/>
            </a:prstGeom>
          </p:spPr>
          <p:style>
            <a:lnRef idx="1">
              <a:schemeClr val="accent1"/>
            </a:lnRef>
            <a:fillRef idx="0">
              <a:schemeClr val="accent1"/>
            </a:fillRef>
            <a:effectRef idx="0">
              <a:schemeClr val="accent1"/>
            </a:effectRef>
            <a:fontRef idx="minor">
              <a:schemeClr val="tx1"/>
            </a:fontRef>
          </p:style>
        </p:cxnSp>
        <p:sp>
          <p:nvSpPr>
            <p:cNvPr id="150" name="Flowchart: Process 149"/>
            <p:cNvSpPr/>
            <p:nvPr/>
          </p:nvSpPr>
          <p:spPr>
            <a:xfrm>
              <a:off x="2106601" y="5542697"/>
              <a:ext cx="990600" cy="344606"/>
            </a:xfrm>
            <a:prstGeom prst="flowChartProcess">
              <a:avLst/>
            </a:prstGeom>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a:solidFill>
                    <a:srgbClr val="FF0000"/>
                  </a:solidFill>
                </a:rPr>
                <a:t>Buy</a:t>
              </a:r>
              <a:endParaRPr lang="en-US" sz="1200" dirty="0">
                <a:solidFill>
                  <a:srgbClr val="FF0000"/>
                </a:solidFill>
              </a:endParaRPr>
            </a:p>
          </p:txBody>
        </p:sp>
        <p:sp>
          <p:nvSpPr>
            <p:cNvPr id="182" name="Flowchart: Decision 181"/>
            <p:cNvSpPr/>
            <p:nvPr/>
          </p:nvSpPr>
          <p:spPr>
            <a:xfrm>
              <a:off x="3724645" y="5486400"/>
              <a:ext cx="1637495" cy="4572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a:solidFill>
                    <a:prstClr val="black"/>
                  </a:solidFill>
                </a:rPr>
                <a:t>that</a:t>
              </a:r>
              <a:endParaRPr lang="en-US" sz="1200" dirty="0">
                <a:solidFill>
                  <a:prstClr val="black"/>
                </a:solidFill>
              </a:endParaRPr>
            </a:p>
          </p:txBody>
        </p:sp>
        <p:cxnSp>
          <p:nvCxnSpPr>
            <p:cNvPr id="183" name="Straight Connector 182"/>
            <p:cNvCxnSpPr>
              <a:stCxn id="150" idx="3"/>
              <a:endCxn id="182" idx="1"/>
            </p:cNvCxnSpPr>
            <p:nvPr/>
          </p:nvCxnSpPr>
          <p:spPr>
            <a:xfrm>
              <a:off x="3097201" y="5715000"/>
              <a:ext cx="6274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6" name="Straight Connector 185"/>
            <p:cNvCxnSpPr>
              <a:stCxn id="124" idx="0"/>
              <a:endCxn id="182" idx="2"/>
            </p:cNvCxnSpPr>
            <p:nvPr/>
          </p:nvCxnSpPr>
          <p:spPr>
            <a:xfrm flipV="1">
              <a:off x="4543393" y="5943600"/>
              <a:ext cx="0" cy="296297"/>
            </a:xfrm>
            <a:prstGeom prst="line">
              <a:avLst/>
            </a:prstGeom>
          </p:spPr>
          <p:style>
            <a:lnRef idx="1">
              <a:schemeClr val="accent1"/>
            </a:lnRef>
            <a:fillRef idx="0">
              <a:schemeClr val="accent1"/>
            </a:fillRef>
            <a:effectRef idx="0">
              <a:schemeClr val="accent1"/>
            </a:effectRef>
            <a:fontRef idx="minor">
              <a:schemeClr val="tx1"/>
            </a:fontRef>
          </p:style>
        </p:cxnSp>
      </p:grpSp>
      <p:sp>
        <p:nvSpPr>
          <p:cNvPr id="189" name="Right Arrow 188"/>
          <p:cNvSpPr/>
          <p:nvPr/>
        </p:nvSpPr>
        <p:spPr>
          <a:xfrm rot="5400000">
            <a:off x="6540034" y="4475883"/>
            <a:ext cx="420072" cy="285750"/>
          </a:xfrm>
          <a:prstGeom prst="rightArrow">
            <a:avLst/>
          </a:prstGeom>
          <a:solidFill>
            <a:schemeClr val="accent2">
              <a:alpha val="4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solidFill>
                <a:prstClr val="white"/>
              </a:solidFill>
            </a:endParaRPr>
          </a:p>
        </p:txBody>
      </p:sp>
      <p:sp>
        <p:nvSpPr>
          <p:cNvPr id="190" name="&quot;No&quot; Symbol 189"/>
          <p:cNvSpPr/>
          <p:nvPr/>
        </p:nvSpPr>
        <p:spPr>
          <a:xfrm>
            <a:off x="5867400" y="2057400"/>
            <a:ext cx="487660" cy="381000"/>
          </a:xfrm>
          <a:prstGeom prst="noSmoking">
            <a:avLst/>
          </a:prstGeom>
          <a:solidFill>
            <a:srgbClr val="C00000">
              <a:alpha val="29000"/>
            </a:srgb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solidFill>
                <a:schemeClr val="tx1"/>
              </a:solidFill>
            </a:endParaRPr>
          </a:p>
        </p:txBody>
      </p:sp>
      <p:sp>
        <p:nvSpPr>
          <p:cNvPr id="237" name="&quot;No&quot; Symbol 236"/>
          <p:cNvSpPr/>
          <p:nvPr/>
        </p:nvSpPr>
        <p:spPr>
          <a:xfrm>
            <a:off x="6691036" y="2057400"/>
            <a:ext cx="487660" cy="381000"/>
          </a:xfrm>
          <a:prstGeom prst="noSmoking">
            <a:avLst/>
          </a:prstGeom>
          <a:solidFill>
            <a:srgbClr val="C00000">
              <a:alpha val="29000"/>
            </a:srgb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195178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fade">
                                      <p:cBhvr>
                                        <p:cTn id="7" dur="500"/>
                                        <p:tgtEl>
                                          <p:spTgt spid="60"/>
                                        </p:tgtEl>
                                      </p:cBhvr>
                                    </p:animEffect>
                                  </p:childTnLst>
                                </p:cTn>
                              </p:par>
                              <p:par>
                                <p:cTn id="8" presetID="22" presetClass="entr" presetSubtype="4" fill="hold" nodeType="withEffect">
                                  <p:stCondLst>
                                    <p:cond delay="0"/>
                                  </p:stCondLst>
                                  <p:childTnLst>
                                    <p:set>
                                      <p:cBhvr>
                                        <p:cTn id="9" dur="1" fill="hold">
                                          <p:stCondLst>
                                            <p:cond delay="0"/>
                                          </p:stCondLst>
                                        </p:cTn>
                                        <p:tgtEl>
                                          <p:spTgt spid="105"/>
                                        </p:tgtEl>
                                        <p:attrNameLst>
                                          <p:attrName>style.visibility</p:attrName>
                                        </p:attrNameLst>
                                      </p:cBhvr>
                                      <p:to>
                                        <p:strVal val="visible"/>
                                      </p:to>
                                    </p:set>
                                    <p:animEffect transition="in" filter="wipe(down)">
                                      <p:cBhvr>
                                        <p:cTn id="10" dur="500"/>
                                        <p:tgtEl>
                                          <p:spTgt spid="105"/>
                                        </p:tgtEl>
                                      </p:cBhvr>
                                    </p:animEffect>
                                  </p:childTnLst>
                                </p:cTn>
                              </p:par>
                              <p:par>
                                <p:cTn id="11" presetID="16" presetClass="entr" presetSubtype="21" fill="hold" nodeType="withEffect">
                                  <p:stCondLst>
                                    <p:cond delay="0"/>
                                  </p:stCondLst>
                                  <p:childTnLst>
                                    <p:set>
                                      <p:cBhvr>
                                        <p:cTn id="12" dur="1" fill="hold">
                                          <p:stCondLst>
                                            <p:cond delay="0"/>
                                          </p:stCondLst>
                                        </p:cTn>
                                        <p:tgtEl>
                                          <p:spTgt spid="101"/>
                                        </p:tgtEl>
                                        <p:attrNameLst>
                                          <p:attrName>style.visibility</p:attrName>
                                        </p:attrNameLst>
                                      </p:cBhvr>
                                      <p:to>
                                        <p:strVal val="visible"/>
                                      </p:to>
                                    </p:set>
                                    <p:animEffect transition="in" filter="barn(inVertical)">
                                      <p:cBhvr>
                                        <p:cTn id="13" dur="500"/>
                                        <p:tgtEl>
                                          <p:spTgt spid="101"/>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09"/>
                                        </p:tgtEl>
                                        <p:attrNameLst>
                                          <p:attrName>style.visibility</p:attrName>
                                        </p:attrNameLst>
                                      </p:cBhvr>
                                      <p:to>
                                        <p:strVal val="visible"/>
                                      </p:to>
                                    </p:set>
                                    <p:animEffect transition="in" filter="wipe(left)">
                                      <p:cBhvr>
                                        <p:cTn id="18" dur="500"/>
                                        <p:tgtEl>
                                          <p:spTgt spid="109"/>
                                        </p:tgtEl>
                                      </p:cBhvr>
                                    </p:animEffect>
                                  </p:childTnLst>
                                </p:cTn>
                              </p:par>
                            </p:childTnLst>
                          </p:cTn>
                        </p:par>
                        <p:par>
                          <p:cTn id="19" fill="hold">
                            <p:stCondLst>
                              <p:cond delay="500"/>
                            </p:stCondLst>
                            <p:childTnLst>
                              <p:par>
                                <p:cTn id="20" presetID="10" presetClass="entr" presetSubtype="0" fill="hold" nodeType="afterEffect">
                                  <p:stCondLst>
                                    <p:cond delay="0"/>
                                  </p:stCondLst>
                                  <p:childTnLst>
                                    <p:set>
                                      <p:cBhvr>
                                        <p:cTn id="21" dur="1" fill="hold">
                                          <p:stCondLst>
                                            <p:cond delay="0"/>
                                          </p:stCondLst>
                                        </p:cTn>
                                        <p:tgtEl>
                                          <p:spTgt spid="61"/>
                                        </p:tgtEl>
                                        <p:attrNameLst>
                                          <p:attrName>style.visibility</p:attrName>
                                        </p:attrNameLst>
                                      </p:cBhvr>
                                      <p:to>
                                        <p:strVal val="visible"/>
                                      </p:to>
                                    </p:set>
                                    <p:animEffect transition="in" filter="fade">
                                      <p:cBhvr>
                                        <p:cTn id="22" dur="500"/>
                                        <p:tgtEl>
                                          <p:spTgt spid="6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90"/>
                                        </p:tgtEl>
                                        <p:attrNameLst>
                                          <p:attrName>style.visibility</p:attrName>
                                        </p:attrNameLst>
                                      </p:cBhvr>
                                      <p:to>
                                        <p:strVal val="visible"/>
                                      </p:to>
                                    </p:set>
                                    <p:animEffect transition="in" filter="fade">
                                      <p:cBhvr>
                                        <p:cTn id="27" dur="500"/>
                                        <p:tgtEl>
                                          <p:spTgt spid="190"/>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37"/>
                                        </p:tgtEl>
                                        <p:attrNameLst>
                                          <p:attrName>style.visibility</p:attrName>
                                        </p:attrNameLst>
                                      </p:cBhvr>
                                      <p:to>
                                        <p:strVal val="visible"/>
                                      </p:to>
                                    </p:set>
                                    <p:animEffect transition="in" filter="fade">
                                      <p:cBhvr>
                                        <p:cTn id="30" dur="500"/>
                                        <p:tgtEl>
                                          <p:spTgt spid="237"/>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grpId="0" nodeType="clickEffect">
                                  <p:stCondLst>
                                    <p:cond delay="0"/>
                                  </p:stCondLst>
                                  <p:childTnLst>
                                    <p:set>
                                      <p:cBhvr>
                                        <p:cTn id="34" dur="1" fill="hold">
                                          <p:stCondLst>
                                            <p:cond delay="0"/>
                                          </p:stCondLst>
                                        </p:cTn>
                                        <p:tgtEl>
                                          <p:spTgt spid="102"/>
                                        </p:tgtEl>
                                        <p:attrNameLst>
                                          <p:attrName>style.visibility</p:attrName>
                                        </p:attrNameLst>
                                      </p:cBhvr>
                                      <p:to>
                                        <p:strVal val="visible"/>
                                      </p:to>
                                    </p:set>
                                    <p:animEffect transition="in" filter="wipe(up)">
                                      <p:cBhvr>
                                        <p:cTn id="35" dur="500"/>
                                        <p:tgtEl>
                                          <p:spTgt spid="102"/>
                                        </p:tgtEl>
                                      </p:cBhvr>
                                    </p:animEffect>
                                  </p:childTnLst>
                                </p:cTn>
                              </p:par>
                            </p:childTnLst>
                          </p:cTn>
                        </p:par>
                        <p:par>
                          <p:cTn id="36" fill="hold">
                            <p:stCondLst>
                              <p:cond delay="500"/>
                            </p:stCondLst>
                            <p:childTnLst>
                              <p:par>
                                <p:cTn id="37" presetID="10" presetClass="entr" presetSubtype="0" fill="hold" nodeType="afterEffect">
                                  <p:stCondLst>
                                    <p:cond delay="0"/>
                                  </p:stCondLst>
                                  <p:childTnLst>
                                    <p:set>
                                      <p:cBhvr>
                                        <p:cTn id="38" dur="1" fill="hold">
                                          <p:stCondLst>
                                            <p:cond delay="0"/>
                                          </p:stCondLst>
                                        </p:cTn>
                                        <p:tgtEl>
                                          <p:spTgt spid="52"/>
                                        </p:tgtEl>
                                        <p:attrNameLst>
                                          <p:attrName>style.visibility</p:attrName>
                                        </p:attrNameLst>
                                      </p:cBhvr>
                                      <p:to>
                                        <p:strVal val="visible"/>
                                      </p:to>
                                    </p:set>
                                    <p:animEffect transition="in" filter="fade">
                                      <p:cBhvr>
                                        <p:cTn id="39" dur="500"/>
                                        <p:tgtEl>
                                          <p:spTgt spid="52"/>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19"/>
                                        </p:tgtEl>
                                        <p:attrNameLst>
                                          <p:attrName>style.visibility</p:attrName>
                                        </p:attrNameLst>
                                      </p:cBhvr>
                                      <p:to>
                                        <p:strVal val="visible"/>
                                      </p:to>
                                    </p:set>
                                    <p:animEffect transition="in" filter="fade">
                                      <p:cBhvr>
                                        <p:cTn id="44" dur="500"/>
                                        <p:tgtEl>
                                          <p:spTgt spid="119"/>
                                        </p:tgtEl>
                                      </p:cBhvr>
                                    </p:animEffect>
                                  </p:childTnLst>
                                </p:cTn>
                              </p:par>
                              <p:par>
                                <p:cTn id="45" presetID="16" presetClass="entr" presetSubtype="21" fill="hold" nodeType="withEffect">
                                  <p:stCondLst>
                                    <p:cond delay="0"/>
                                  </p:stCondLst>
                                  <p:childTnLst>
                                    <p:set>
                                      <p:cBhvr>
                                        <p:cTn id="46" dur="1" fill="hold">
                                          <p:stCondLst>
                                            <p:cond delay="0"/>
                                          </p:stCondLst>
                                        </p:cTn>
                                        <p:tgtEl>
                                          <p:spTgt spid="120"/>
                                        </p:tgtEl>
                                        <p:attrNameLst>
                                          <p:attrName>style.visibility</p:attrName>
                                        </p:attrNameLst>
                                      </p:cBhvr>
                                      <p:to>
                                        <p:strVal val="visible"/>
                                      </p:to>
                                    </p:set>
                                    <p:animEffect transition="in" filter="barn(inVertical)">
                                      <p:cBhvr>
                                        <p:cTn id="47" dur="500"/>
                                        <p:tgtEl>
                                          <p:spTgt spid="120"/>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189"/>
                                        </p:tgtEl>
                                        <p:attrNameLst>
                                          <p:attrName>style.visibility</p:attrName>
                                        </p:attrNameLst>
                                      </p:cBhvr>
                                      <p:to>
                                        <p:strVal val="visible"/>
                                      </p:to>
                                    </p:set>
                                    <p:animEffect transition="in" filter="wipe(up)">
                                      <p:cBhvr>
                                        <p:cTn id="52" dur="500"/>
                                        <p:tgtEl>
                                          <p:spTgt spid="189"/>
                                        </p:tgtEl>
                                      </p:cBhvr>
                                    </p:animEffect>
                                  </p:childTnLst>
                                </p:cTn>
                              </p:par>
                            </p:childTnLst>
                          </p:cTn>
                        </p:par>
                        <p:par>
                          <p:cTn id="53" fill="hold">
                            <p:stCondLst>
                              <p:cond delay="500"/>
                            </p:stCondLst>
                            <p:childTnLst>
                              <p:par>
                                <p:cTn id="54" presetID="10" presetClass="entr" presetSubtype="0" fill="hold" nodeType="afterEffect">
                                  <p:stCondLst>
                                    <p:cond delay="0"/>
                                  </p:stCondLst>
                                  <p:childTnLst>
                                    <p:set>
                                      <p:cBhvr>
                                        <p:cTn id="55" dur="1" fill="hold">
                                          <p:stCondLst>
                                            <p:cond delay="0"/>
                                          </p:stCondLst>
                                        </p:cTn>
                                        <p:tgtEl>
                                          <p:spTgt spid="121"/>
                                        </p:tgtEl>
                                        <p:attrNameLst>
                                          <p:attrName>style.visibility</p:attrName>
                                        </p:attrNameLst>
                                      </p:cBhvr>
                                      <p:to>
                                        <p:strVal val="visible"/>
                                      </p:to>
                                    </p:set>
                                    <p:animEffect transition="in" filter="fade">
                                      <p:cBhvr>
                                        <p:cTn id="56" dur="500"/>
                                        <p:tgtEl>
                                          <p:spTgt spid="1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 grpId="0" animBg="1"/>
      <p:bldP spid="102" grpId="0" animBg="1"/>
      <p:bldP spid="119" grpId="0" animBg="1"/>
      <p:bldP spid="189" grpId="0" animBg="1"/>
      <p:bldP spid="190" grpId="0" animBg="1"/>
      <p:bldP spid="23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ER Concept </a:t>
            </a:r>
            <a:br>
              <a:rPr lang="en-US">
                <a:effectLst>
                  <a:outerShdw blurRad="38100" dist="38100" dir="2700000" algn="tl">
                    <a:srgbClr val="000000">
                      <a:alpha val="43137"/>
                    </a:srgbClr>
                  </a:outerShdw>
                </a:effectLst>
              </a:rPr>
            </a:br>
            <a:r>
              <a:rPr lang="en-US">
                <a:effectLst>
                  <a:outerShdw blurRad="38100" dist="38100" dir="2700000" algn="tl">
                    <a:srgbClr val="000000">
                      <a:alpha val="43137"/>
                    </a:srgbClr>
                  </a:outerShdw>
                </a:effectLst>
              </a:rPr>
              <a:t>(Relationships Among Entities)</a:t>
            </a:r>
            <a:endParaRPr lang="en-US" dirty="0"/>
          </a:p>
        </p:txBody>
      </p:sp>
      <p:sp>
        <p:nvSpPr>
          <p:cNvPr id="3" name="Content Placeholder 2"/>
          <p:cNvSpPr>
            <a:spLocks noGrp="1"/>
          </p:cNvSpPr>
          <p:nvPr>
            <p:ph idx="1"/>
          </p:nvPr>
        </p:nvSpPr>
        <p:spPr>
          <a:xfrm>
            <a:off x="457200" y="1828800"/>
            <a:ext cx="8229600" cy="2401203"/>
          </a:xfrm>
        </p:spPr>
        <p:txBody>
          <a:bodyPr>
            <a:normAutofit fontScale="62500" lnSpcReduction="20000"/>
          </a:bodyPr>
          <a:lstStyle/>
          <a:p>
            <a:pPr algn="just"/>
            <a:r>
              <a:rPr lang="en-US" sz="2800"/>
              <a:t>Misal akan dibuat tabel yearlies sebagai berikut:</a:t>
            </a:r>
          </a:p>
          <a:p>
            <a:pPr marL="400050" lvl="1" indent="0" algn="just">
              <a:buNone/>
            </a:pPr>
            <a:r>
              <a:rPr lang="en-US" sz="2300">
                <a:solidFill>
                  <a:schemeClr val="accent1"/>
                </a:solidFill>
              </a:rPr>
              <a:t>create table yearlies (cid char(4), aid char(3), pid char(3), totqty integer, totdoll float);</a:t>
            </a:r>
          </a:p>
          <a:p>
            <a:pPr marL="400050" lvl="1" indent="0" algn="just">
              <a:buNone/>
            </a:pPr>
            <a:r>
              <a:rPr lang="en-US" sz="2300">
                <a:solidFill>
                  <a:schemeClr val="accent1"/>
                </a:solidFill>
              </a:rPr>
              <a:t>insert into yearlies  </a:t>
            </a:r>
          </a:p>
          <a:p>
            <a:pPr marL="1150938" lvl="1" indent="0" algn="just">
              <a:buNone/>
            </a:pPr>
            <a:r>
              <a:rPr lang="en-US" sz="2300">
                <a:solidFill>
                  <a:schemeClr val="accent1"/>
                </a:solidFill>
              </a:rPr>
              <a:t>select cid, aid, pid, sum(qty), sum(dollars) from orders group by cid, aid, pid;</a:t>
            </a:r>
          </a:p>
          <a:p>
            <a:pPr algn="just"/>
            <a:r>
              <a:rPr lang="en-US" sz="2800"/>
              <a:t>Berdasarkan sql di atas maka yearlies merupakan relationship terhadap Customer, Agent, Product.</a:t>
            </a:r>
          </a:p>
          <a:p>
            <a:pPr algn="just"/>
            <a:r>
              <a:rPr lang="en-US" sz="2800"/>
              <a:t>Relationship yearlies dikatakan  </a:t>
            </a:r>
            <a:r>
              <a:rPr lang="en-US" sz="2800" b="1"/>
              <a:t>ternary relationship</a:t>
            </a:r>
            <a:r>
              <a:rPr lang="en-US" sz="2800"/>
              <a:t>, karena merupakan relasi terhadap 3 entity. </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smtClean="0"/>
              <a:pPr/>
              <a:t>11</a:t>
            </a:fld>
            <a:endParaRPr dirty="0"/>
          </a:p>
        </p:txBody>
      </p:sp>
      <p:sp>
        <p:nvSpPr>
          <p:cNvPr id="18" name="Rectangle 17"/>
          <p:cNvSpPr/>
          <p:nvPr/>
        </p:nvSpPr>
        <p:spPr>
          <a:xfrm>
            <a:off x="466376" y="1381780"/>
            <a:ext cx="4632037" cy="523220"/>
          </a:xfrm>
          <a:prstGeom prst="rect">
            <a:avLst/>
          </a:prstGeom>
        </p:spPr>
        <p:txBody>
          <a:bodyPr wrap="none">
            <a:spAutoFit/>
          </a:bodyPr>
          <a:lstStyle/>
          <a:p>
            <a:r>
              <a:rPr lang="en-US" sz="2800" b="1">
                <a:solidFill>
                  <a:prstClr val="black"/>
                </a:solidFill>
              </a:rPr>
              <a:t>Contoh (</a:t>
            </a:r>
            <a:r>
              <a:rPr lang="en-US" sz="2800" b="1"/>
              <a:t>ternary relationship</a:t>
            </a:r>
            <a:r>
              <a:rPr lang="en-US" sz="2800" b="1">
                <a:solidFill>
                  <a:prstClr val="black"/>
                </a:solidFill>
              </a:rPr>
              <a:t>):</a:t>
            </a:r>
          </a:p>
        </p:txBody>
      </p:sp>
      <p:grpSp>
        <p:nvGrpSpPr>
          <p:cNvPr id="53" name="Group 52"/>
          <p:cNvGrpSpPr/>
          <p:nvPr/>
        </p:nvGrpSpPr>
        <p:grpSpPr>
          <a:xfrm>
            <a:off x="845511" y="4221816"/>
            <a:ext cx="7460289" cy="1874184"/>
            <a:chOff x="925773" y="1705557"/>
            <a:chExt cx="6441321" cy="1874184"/>
          </a:xfrm>
        </p:grpSpPr>
        <p:grpSp>
          <p:nvGrpSpPr>
            <p:cNvPr id="17" name="Group 16"/>
            <p:cNvGrpSpPr/>
            <p:nvPr/>
          </p:nvGrpSpPr>
          <p:grpSpPr>
            <a:xfrm>
              <a:off x="925773" y="1705557"/>
              <a:ext cx="6441321" cy="1660680"/>
              <a:chOff x="925773" y="1019757"/>
              <a:chExt cx="6441321" cy="1660680"/>
            </a:xfrm>
          </p:grpSpPr>
          <p:sp>
            <p:nvSpPr>
              <p:cNvPr id="7" name="Flowchart: Process 6"/>
              <p:cNvSpPr/>
              <p:nvPr/>
            </p:nvSpPr>
            <p:spPr>
              <a:xfrm>
                <a:off x="6019800" y="1828800"/>
                <a:ext cx="1347294"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a:solidFill>
                      <a:prstClr val="black"/>
                    </a:solidFill>
                  </a:rPr>
                  <a:t>Product</a:t>
                </a:r>
                <a:endParaRPr lang="en-US">
                  <a:solidFill>
                    <a:prstClr val="black"/>
                  </a:solidFill>
                </a:endParaRPr>
              </a:p>
            </p:txBody>
          </p:sp>
          <p:sp>
            <p:nvSpPr>
              <p:cNvPr id="8" name="Flowchart: Process 7"/>
              <p:cNvSpPr/>
              <p:nvPr/>
            </p:nvSpPr>
            <p:spPr>
              <a:xfrm>
                <a:off x="925773" y="1828800"/>
                <a:ext cx="1183521"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a:solidFill>
                      <a:prstClr val="black"/>
                    </a:solidFill>
                  </a:rPr>
                  <a:t>Customer</a:t>
                </a:r>
                <a:endParaRPr lang="en-US" dirty="0">
                  <a:solidFill>
                    <a:prstClr val="black"/>
                  </a:solidFill>
                </a:endParaRPr>
              </a:p>
            </p:txBody>
          </p:sp>
          <p:sp>
            <p:nvSpPr>
              <p:cNvPr id="9" name="Flowchart: Decision 8"/>
              <p:cNvSpPr/>
              <p:nvPr/>
            </p:nvSpPr>
            <p:spPr>
              <a:xfrm>
                <a:off x="3099894" y="1676400"/>
                <a:ext cx="1981200" cy="7620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solidFill>
                      <a:prstClr val="black"/>
                    </a:solidFill>
                  </a:rPr>
                  <a:t>yearlies</a:t>
                </a:r>
              </a:p>
            </p:txBody>
          </p:sp>
          <p:cxnSp>
            <p:nvCxnSpPr>
              <p:cNvPr id="11" name="Straight Connector 10"/>
              <p:cNvCxnSpPr>
                <a:stCxn id="8" idx="3"/>
                <a:endCxn id="9" idx="1"/>
              </p:cNvCxnSpPr>
              <p:nvPr/>
            </p:nvCxnSpPr>
            <p:spPr>
              <a:xfrm>
                <a:off x="2109294" y="2057400"/>
                <a:ext cx="990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9" idx="3"/>
                <a:endCxn id="7" idx="1"/>
              </p:cNvCxnSpPr>
              <p:nvPr/>
            </p:nvCxnSpPr>
            <p:spPr>
              <a:xfrm>
                <a:off x="5081094" y="2057400"/>
                <a:ext cx="938706"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Flowchart: Process 14"/>
              <p:cNvSpPr/>
              <p:nvPr/>
            </p:nvSpPr>
            <p:spPr>
              <a:xfrm>
                <a:off x="3595194" y="1019757"/>
                <a:ext cx="9906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a:solidFill>
                      <a:prstClr val="black"/>
                    </a:solidFill>
                  </a:rPr>
                  <a:t>Agent</a:t>
                </a:r>
                <a:endParaRPr lang="en-US">
                  <a:solidFill>
                    <a:prstClr val="black"/>
                  </a:solidFill>
                </a:endParaRPr>
              </a:p>
            </p:txBody>
          </p:sp>
          <p:cxnSp>
            <p:nvCxnSpPr>
              <p:cNvPr id="16" name="Straight Connector 15"/>
              <p:cNvCxnSpPr>
                <a:stCxn id="15" idx="2"/>
                <a:endCxn id="9" idx="0"/>
              </p:cNvCxnSpPr>
              <p:nvPr/>
            </p:nvCxnSpPr>
            <p:spPr>
              <a:xfrm>
                <a:off x="4090494" y="1476957"/>
                <a:ext cx="0" cy="199443"/>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19" idx="4"/>
                <a:endCxn id="8" idx="0"/>
              </p:cNvCxnSpPr>
              <p:nvPr/>
            </p:nvCxnSpPr>
            <p:spPr>
              <a:xfrm>
                <a:off x="1517533" y="1594208"/>
                <a:ext cx="1" cy="234592"/>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20" idx="4"/>
                <a:endCxn id="7" idx="0"/>
              </p:cNvCxnSpPr>
              <p:nvPr/>
            </p:nvCxnSpPr>
            <p:spPr>
              <a:xfrm flipH="1">
                <a:off x="6693447" y="1618739"/>
                <a:ext cx="204294" cy="210061"/>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21" idx="2"/>
                <a:endCxn id="15" idx="3"/>
              </p:cNvCxnSpPr>
              <p:nvPr/>
            </p:nvCxnSpPr>
            <p:spPr>
              <a:xfrm flipH="1">
                <a:off x="4585794" y="1232632"/>
                <a:ext cx="210348" cy="15725"/>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a:stCxn id="9" idx="2"/>
                <a:endCxn id="50" idx="7"/>
              </p:cNvCxnSpPr>
              <p:nvPr/>
            </p:nvCxnSpPr>
            <p:spPr>
              <a:xfrm flipH="1">
                <a:off x="3373943" y="2438400"/>
                <a:ext cx="716551" cy="242037"/>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9" idx="2"/>
                <a:endCxn id="48" idx="0"/>
              </p:cNvCxnSpPr>
              <p:nvPr/>
            </p:nvCxnSpPr>
            <p:spPr>
              <a:xfrm flipH="1">
                <a:off x="2472617" y="2438400"/>
                <a:ext cx="1617877" cy="205405"/>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p:cNvCxnSpPr>
                <a:stCxn id="52" idx="0"/>
                <a:endCxn id="9" idx="2"/>
              </p:cNvCxnSpPr>
              <p:nvPr/>
            </p:nvCxnSpPr>
            <p:spPr>
              <a:xfrm flipV="1">
                <a:off x="3926807" y="2438400"/>
                <a:ext cx="163687" cy="205404"/>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33" idx="0"/>
                <a:endCxn id="9" idx="2"/>
              </p:cNvCxnSpPr>
              <p:nvPr/>
            </p:nvCxnSpPr>
            <p:spPr>
              <a:xfrm flipH="1" flipV="1">
                <a:off x="4090494" y="2438400"/>
                <a:ext cx="1763129" cy="175079"/>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Straight Connector 86"/>
              <p:cNvCxnSpPr>
                <a:stCxn id="81" idx="1"/>
                <a:endCxn id="9" idx="2"/>
              </p:cNvCxnSpPr>
              <p:nvPr/>
            </p:nvCxnSpPr>
            <p:spPr>
              <a:xfrm flipH="1" flipV="1">
                <a:off x="4090494" y="2438400"/>
                <a:ext cx="363643" cy="224934"/>
              </a:xfrm>
              <a:prstGeom prst="line">
                <a:avLst/>
              </a:prstGeom>
            </p:spPr>
            <p:style>
              <a:lnRef idx="1">
                <a:schemeClr val="accent1"/>
              </a:lnRef>
              <a:fillRef idx="0">
                <a:schemeClr val="accent1"/>
              </a:fillRef>
              <a:effectRef idx="0">
                <a:schemeClr val="accent1"/>
              </a:effectRef>
              <a:fontRef idx="minor">
                <a:schemeClr val="tx1"/>
              </a:fontRef>
            </p:style>
          </p:cxnSp>
        </p:grpSp>
        <p:sp>
          <p:nvSpPr>
            <p:cNvPr id="19" name="Oval 18"/>
            <p:cNvSpPr/>
            <p:nvPr/>
          </p:nvSpPr>
          <p:spPr>
            <a:xfrm>
              <a:off x="1231783" y="2045507"/>
              <a:ext cx="571500" cy="234501"/>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u="sng">
                  <a:solidFill>
                    <a:prstClr val="black"/>
                  </a:solidFill>
                </a:rPr>
                <a:t>cid</a:t>
              </a:r>
            </a:p>
          </p:txBody>
        </p:sp>
        <p:sp>
          <p:nvSpPr>
            <p:cNvPr id="20" name="Oval 19"/>
            <p:cNvSpPr/>
            <p:nvPr/>
          </p:nvSpPr>
          <p:spPr>
            <a:xfrm>
              <a:off x="6605094" y="2064378"/>
              <a:ext cx="585294" cy="240161"/>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u="sng">
                  <a:solidFill>
                    <a:prstClr val="black"/>
                  </a:solidFill>
                </a:rPr>
                <a:t>pid</a:t>
              </a:r>
            </a:p>
          </p:txBody>
        </p:sp>
        <p:sp>
          <p:nvSpPr>
            <p:cNvPr id="21" name="Oval 20"/>
            <p:cNvSpPr/>
            <p:nvPr/>
          </p:nvSpPr>
          <p:spPr>
            <a:xfrm>
              <a:off x="4796142" y="1772485"/>
              <a:ext cx="711369" cy="291893"/>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u="sng">
                  <a:solidFill>
                    <a:prstClr val="black"/>
                  </a:solidFill>
                </a:rPr>
                <a:t>aid</a:t>
              </a:r>
            </a:p>
          </p:txBody>
        </p:sp>
        <p:sp>
          <p:nvSpPr>
            <p:cNvPr id="48" name="Oval 47"/>
            <p:cNvSpPr/>
            <p:nvPr/>
          </p:nvSpPr>
          <p:spPr>
            <a:xfrm>
              <a:off x="2167817" y="3329605"/>
              <a:ext cx="609600" cy="250135"/>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u="sng">
                  <a:solidFill>
                    <a:prstClr val="black"/>
                  </a:solidFill>
                </a:rPr>
                <a:t>cid</a:t>
              </a:r>
            </a:p>
          </p:txBody>
        </p:sp>
        <p:sp>
          <p:nvSpPr>
            <p:cNvPr id="50" name="Oval 49"/>
            <p:cNvSpPr/>
            <p:nvPr/>
          </p:nvSpPr>
          <p:spPr>
            <a:xfrm>
              <a:off x="2853617" y="3329606"/>
              <a:ext cx="609600" cy="250135"/>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u="sng">
                  <a:solidFill>
                    <a:prstClr val="black"/>
                  </a:solidFill>
                </a:rPr>
                <a:t>pid</a:t>
              </a:r>
            </a:p>
          </p:txBody>
        </p:sp>
        <p:sp>
          <p:nvSpPr>
            <p:cNvPr id="52" name="Oval 51"/>
            <p:cNvSpPr/>
            <p:nvPr/>
          </p:nvSpPr>
          <p:spPr>
            <a:xfrm>
              <a:off x="3622007" y="3329604"/>
              <a:ext cx="609600" cy="250135"/>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u="sng">
                  <a:solidFill>
                    <a:prstClr val="black"/>
                  </a:solidFill>
                </a:rPr>
                <a:t>aid</a:t>
              </a:r>
            </a:p>
          </p:txBody>
        </p:sp>
        <p:sp>
          <p:nvSpPr>
            <p:cNvPr id="33" name="Oval 32"/>
            <p:cNvSpPr/>
            <p:nvPr/>
          </p:nvSpPr>
          <p:spPr>
            <a:xfrm>
              <a:off x="5378583" y="3299279"/>
              <a:ext cx="950079" cy="270171"/>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a:solidFill>
                    <a:prstClr val="black"/>
                  </a:solidFill>
                </a:rPr>
                <a:t>totQty</a:t>
              </a:r>
            </a:p>
          </p:txBody>
        </p:sp>
        <p:sp>
          <p:nvSpPr>
            <p:cNvPr id="81" name="Oval 80"/>
            <p:cNvSpPr/>
            <p:nvPr/>
          </p:nvSpPr>
          <p:spPr>
            <a:xfrm>
              <a:off x="4310379" y="3309568"/>
              <a:ext cx="981638" cy="270171"/>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a:solidFill>
                    <a:prstClr val="black"/>
                  </a:solidFill>
                </a:rPr>
                <a:t>totDoll</a:t>
              </a:r>
            </a:p>
          </p:txBody>
        </p:sp>
      </p:grpSp>
    </p:spTree>
    <p:extLst>
      <p:ext uri="{BB962C8B-B14F-4D97-AF65-F5344CB8AC3E}">
        <p14:creationId xmlns:p14="http://schemas.microsoft.com/office/powerpoint/2010/main" val="3013474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ER Concept </a:t>
            </a:r>
            <a:br>
              <a:rPr lang="en-US">
                <a:effectLst>
                  <a:outerShdw blurRad="38100" dist="38100" dir="2700000" algn="tl">
                    <a:srgbClr val="000000">
                      <a:alpha val="43137"/>
                    </a:srgbClr>
                  </a:outerShdw>
                </a:effectLst>
              </a:rPr>
            </a:br>
            <a:r>
              <a:rPr lang="en-US">
                <a:effectLst>
                  <a:outerShdw blurRad="38100" dist="38100" dir="2700000" algn="tl">
                    <a:srgbClr val="000000">
                      <a:alpha val="43137"/>
                    </a:srgbClr>
                  </a:outerShdw>
                </a:effectLst>
              </a:rPr>
              <a:t>(Relationships Among Entities)</a:t>
            </a:r>
            <a:endParaRPr lang="en-US" dirty="0"/>
          </a:p>
        </p:txBody>
      </p:sp>
      <p:sp>
        <p:nvSpPr>
          <p:cNvPr id="3" name="Content Placeholder 2"/>
          <p:cNvSpPr>
            <a:spLocks noGrp="1"/>
          </p:cNvSpPr>
          <p:nvPr>
            <p:ph idx="1"/>
          </p:nvPr>
        </p:nvSpPr>
        <p:spPr>
          <a:xfrm>
            <a:off x="457200" y="3733801"/>
            <a:ext cx="8229600" cy="2590800"/>
          </a:xfrm>
        </p:spPr>
        <p:txBody>
          <a:bodyPr>
            <a:normAutofit lnSpcReduction="10000"/>
          </a:bodyPr>
          <a:lstStyle/>
          <a:p>
            <a:pPr algn="just"/>
            <a:r>
              <a:rPr lang="en-US" sz="2800" b="1" i="1"/>
              <a:t>n-ary</a:t>
            </a:r>
            <a:r>
              <a:rPr lang="en-US" sz="2800" b="1"/>
              <a:t> Relationship</a:t>
            </a:r>
            <a:r>
              <a:rPr lang="en-US" sz="2800"/>
              <a:t> (dengan </a:t>
            </a:r>
            <a:r>
              <a:rPr lang="en-US" sz="2800" i="1"/>
              <a:t>n &gt; 2</a:t>
            </a:r>
            <a:r>
              <a:rPr lang="en-US" sz="2800"/>
              <a:t>) biasanya dipecah menjadi sejumlah </a:t>
            </a:r>
            <a:r>
              <a:rPr lang="en-US" sz="2800" b="1"/>
              <a:t>binary relationship</a:t>
            </a:r>
            <a:r>
              <a:rPr lang="en-US" sz="2800"/>
              <a:t> yang berbeda-beda.</a:t>
            </a:r>
            <a:endParaRPr lang="en-US" sz="2800" b="1"/>
          </a:p>
          <a:p>
            <a:pPr algn="just"/>
            <a:r>
              <a:rPr lang="en-US" sz="2800"/>
              <a:t>Dalam beberapa kasus, </a:t>
            </a:r>
            <a:r>
              <a:rPr lang="en-US" sz="2800" i="1"/>
              <a:t>n-ary</a:t>
            </a:r>
            <a:r>
              <a:rPr lang="en-US" sz="2800"/>
              <a:t> relationship tidak dapat dipecah menjadi binary relationship (contohnya: yearlies). </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smtClean="0"/>
              <a:pPr/>
              <a:t>12</a:t>
            </a:fld>
            <a:endParaRPr dirty="0"/>
          </a:p>
        </p:txBody>
      </p:sp>
      <p:sp>
        <p:nvSpPr>
          <p:cNvPr id="18" name="Rectangle 17"/>
          <p:cNvSpPr/>
          <p:nvPr/>
        </p:nvSpPr>
        <p:spPr>
          <a:xfrm>
            <a:off x="466376" y="1381780"/>
            <a:ext cx="4632037" cy="523220"/>
          </a:xfrm>
          <a:prstGeom prst="rect">
            <a:avLst/>
          </a:prstGeom>
        </p:spPr>
        <p:txBody>
          <a:bodyPr wrap="none">
            <a:spAutoFit/>
          </a:bodyPr>
          <a:lstStyle/>
          <a:p>
            <a:r>
              <a:rPr lang="en-US" sz="2800" b="1">
                <a:solidFill>
                  <a:prstClr val="black"/>
                </a:solidFill>
              </a:rPr>
              <a:t>Contoh (</a:t>
            </a:r>
            <a:r>
              <a:rPr lang="en-US" sz="2800" b="1"/>
              <a:t>ternary relationship</a:t>
            </a:r>
            <a:r>
              <a:rPr lang="en-US" sz="2800" b="1">
                <a:solidFill>
                  <a:prstClr val="black"/>
                </a:solidFill>
              </a:rPr>
              <a:t>):</a:t>
            </a:r>
          </a:p>
        </p:txBody>
      </p:sp>
      <p:grpSp>
        <p:nvGrpSpPr>
          <p:cNvPr id="55" name="Group 54"/>
          <p:cNvGrpSpPr/>
          <p:nvPr/>
        </p:nvGrpSpPr>
        <p:grpSpPr>
          <a:xfrm>
            <a:off x="2209800" y="2126557"/>
            <a:ext cx="4772446" cy="1378643"/>
            <a:chOff x="925774" y="1978976"/>
            <a:chExt cx="3781846" cy="1378643"/>
          </a:xfrm>
        </p:grpSpPr>
        <p:grpSp>
          <p:nvGrpSpPr>
            <p:cNvPr id="56" name="Group 55"/>
            <p:cNvGrpSpPr/>
            <p:nvPr/>
          </p:nvGrpSpPr>
          <p:grpSpPr>
            <a:xfrm>
              <a:off x="925774" y="1978976"/>
              <a:ext cx="3771266" cy="1165139"/>
              <a:chOff x="925774" y="1293176"/>
              <a:chExt cx="3771266" cy="1165139"/>
            </a:xfrm>
          </p:grpSpPr>
          <p:sp>
            <p:nvSpPr>
              <p:cNvPr id="67" name="Flowchart: Process 66"/>
              <p:cNvSpPr/>
              <p:nvPr/>
            </p:nvSpPr>
            <p:spPr>
              <a:xfrm>
                <a:off x="3741325" y="1828800"/>
                <a:ext cx="955715" cy="33898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a:solidFill>
                      <a:prstClr val="black"/>
                    </a:solidFill>
                  </a:rPr>
                  <a:t>Product</a:t>
                </a:r>
                <a:endParaRPr lang="en-US" sz="1400" dirty="0">
                  <a:solidFill>
                    <a:prstClr val="black"/>
                  </a:solidFill>
                </a:endParaRPr>
              </a:p>
            </p:txBody>
          </p:sp>
          <p:sp>
            <p:nvSpPr>
              <p:cNvPr id="68" name="Flowchart: Process 67"/>
              <p:cNvSpPr/>
              <p:nvPr/>
            </p:nvSpPr>
            <p:spPr>
              <a:xfrm>
                <a:off x="925774" y="1828800"/>
                <a:ext cx="983288" cy="33898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b="1">
                    <a:solidFill>
                      <a:prstClr val="black"/>
                    </a:solidFill>
                  </a:rPr>
                  <a:t>Customer</a:t>
                </a:r>
                <a:endParaRPr lang="en-US" sz="1400">
                  <a:solidFill>
                    <a:prstClr val="black"/>
                  </a:solidFill>
                </a:endParaRPr>
              </a:p>
            </p:txBody>
          </p:sp>
          <p:sp>
            <p:nvSpPr>
              <p:cNvPr id="69" name="Flowchart: Decision 68"/>
              <p:cNvSpPr/>
              <p:nvPr/>
            </p:nvSpPr>
            <p:spPr>
              <a:xfrm>
                <a:off x="2063728" y="1782001"/>
                <a:ext cx="1427377" cy="432583"/>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a:solidFill>
                      <a:prstClr val="black"/>
                    </a:solidFill>
                  </a:rPr>
                  <a:t>yearlies</a:t>
                </a:r>
              </a:p>
            </p:txBody>
          </p:sp>
          <p:cxnSp>
            <p:nvCxnSpPr>
              <p:cNvPr id="70" name="Straight Connector 69"/>
              <p:cNvCxnSpPr>
                <a:stCxn id="68" idx="3"/>
                <a:endCxn id="69" idx="1"/>
              </p:cNvCxnSpPr>
              <p:nvPr/>
            </p:nvCxnSpPr>
            <p:spPr>
              <a:xfrm>
                <a:off x="1909062" y="1998293"/>
                <a:ext cx="15466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0"/>
              <p:cNvCxnSpPr>
                <a:stCxn id="69" idx="3"/>
                <a:endCxn id="67" idx="1"/>
              </p:cNvCxnSpPr>
              <p:nvPr/>
            </p:nvCxnSpPr>
            <p:spPr>
              <a:xfrm>
                <a:off x="3491105" y="1998293"/>
                <a:ext cx="250220" cy="0"/>
              </a:xfrm>
              <a:prstGeom prst="line">
                <a:avLst/>
              </a:prstGeom>
            </p:spPr>
            <p:style>
              <a:lnRef idx="1">
                <a:schemeClr val="accent1"/>
              </a:lnRef>
              <a:fillRef idx="0">
                <a:schemeClr val="accent1"/>
              </a:fillRef>
              <a:effectRef idx="0">
                <a:schemeClr val="accent1"/>
              </a:effectRef>
              <a:fontRef idx="minor">
                <a:schemeClr val="tx1"/>
              </a:fontRef>
            </p:style>
          </p:cxnSp>
          <p:sp>
            <p:nvSpPr>
              <p:cNvPr id="72" name="Flowchart: Process 71"/>
              <p:cNvSpPr/>
              <p:nvPr/>
            </p:nvSpPr>
            <p:spPr>
              <a:xfrm>
                <a:off x="2458940" y="1293176"/>
                <a:ext cx="636951" cy="333283"/>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b="1">
                    <a:solidFill>
                      <a:prstClr val="black"/>
                    </a:solidFill>
                  </a:rPr>
                  <a:t>Agent</a:t>
                </a:r>
                <a:endParaRPr lang="en-US" sz="1400">
                  <a:solidFill>
                    <a:prstClr val="black"/>
                  </a:solidFill>
                </a:endParaRPr>
              </a:p>
            </p:txBody>
          </p:sp>
          <p:cxnSp>
            <p:nvCxnSpPr>
              <p:cNvPr id="73" name="Straight Connector 72"/>
              <p:cNvCxnSpPr>
                <a:stCxn id="72" idx="2"/>
                <a:endCxn id="69" idx="0"/>
              </p:cNvCxnSpPr>
              <p:nvPr/>
            </p:nvCxnSpPr>
            <p:spPr>
              <a:xfrm>
                <a:off x="2777416" y="1626459"/>
                <a:ext cx="1" cy="155542"/>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a:stCxn id="58" idx="4"/>
                <a:endCxn id="68" idx="0"/>
              </p:cNvCxnSpPr>
              <p:nvPr/>
            </p:nvCxnSpPr>
            <p:spPr>
              <a:xfrm>
                <a:off x="1417418" y="1624817"/>
                <a:ext cx="0" cy="203983"/>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Straight Connector 74"/>
              <p:cNvCxnSpPr>
                <a:stCxn id="59" idx="4"/>
                <a:endCxn id="67" idx="0"/>
              </p:cNvCxnSpPr>
              <p:nvPr/>
            </p:nvCxnSpPr>
            <p:spPr>
              <a:xfrm flipH="1">
                <a:off x="4219183" y="1661183"/>
                <a:ext cx="195790" cy="167617"/>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a:stCxn id="61" idx="2"/>
                <a:endCxn id="72" idx="3"/>
              </p:cNvCxnSpPr>
              <p:nvPr/>
            </p:nvCxnSpPr>
            <p:spPr>
              <a:xfrm flipH="1">
                <a:off x="3095891" y="1459817"/>
                <a:ext cx="154616"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a:stCxn id="69" idx="2"/>
                <a:endCxn id="63" idx="7"/>
              </p:cNvCxnSpPr>
              <p:nvPr/>
            </p:nvCxnSpPr>
            <p:spPr>
              <a:xfrm flipH="1">
                <a:off x="2131900" y="2214584"/>
                <a:ext cx="645517" cy="243731"/>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a:stCxn id="69" idx="2"/>
                <a:endCxn id="62" idx="0"/>
              </p:cNvCxnSpPr>
              <p:nvPr/>
            </p:nvCxnSpPr>
            <p:spPr>
              <a:xfrm flipH="1">
                <a:off x="1230574" y="2214584"/>
                <a:ext cx="1546843" cy="207099"/>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a:stCxn id="64" idx="0"/>
                <a:endCxn id="69" idx="2"/>
              </p:cNvCxnSpPr>
              <p:nvPr/>
            </p:nvCxnSpPr>
            <p:spPr>
              <a:xfrm flipV="1">
                <a:off x="2602174" y="2214584"/>
                <a:ext cx="175243" cy="207098"/>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Straight Connector 79"/>
              <p:cNvCxnSpPr>
                <a:stCxn id="65" idx="0"/>
                <a:endCxn id="69" idx="2"/>
              </p:cNvCxnSpPr>
              <p:nvPr/>
            </p:nvCxnSpPr>
            <p:spPr>
              <a:xfrm flipH="1" flipV="1">
                <a:off x="2777417" y="2214584"/>
                <a:ext cx="1519891" cy="176773"/>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Straight Connector 80"/>
              <p:cNvCxnSpPr>
                <a:stCxn id="66" idx="1"/>
                <a:endCxn id="69" idx="2"/>
              </p:cNvCxnSpPr>
              <p:nvPr/>
            </p:nvCxnSpPr>
            <p:spPr>
              <a:xfrm flipH="1" flipV="1">
                <a:off x="2777417" y="2214584"/>
                <a:ext cx="321236" cy="226628"/>
              </a:xfrm>
              <a:prstGeom prst="line">
                <a:avLst/>
              </a:prstGeom>
            </p:spPr>
            <p:style>
              <a:lnRef idx="1">
                <a:schemeClr val="accent1"/>
              </a:lnRef>
              <a:fillRef idx="0">
                <a:schemeClr val="accent1"/>
              </a:fillRef>
              <a:effectRef idx="0">
                <a:schemeClr val="accent1"/>
              </a:effectRef>
              <a:fontRef idx="minor">
                <a:schemeClr val="tx1"/>
              </a:fontRef>
            </p:style>
          </p:cxnSp>
        </p:grpSp>
        <p:sp>
          <p:nvSpPr>
            <p:cNvPr id="58" name="Oval 57"/>
            <p:cNvSpPr/>
            <p:nvPr/>
          </p:nvSpPr>
          <p:spPr>
            <a:xfrm>
              <a:off x="1131668" y="2076116"/>
              <a:ext cx="571500" cy="234501"/>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u="sng">
                  <a:solidFill>
                    <a:prstClr val="black"/>
                  </a:solidFill>
                </a:rPr>
                <a:t>cid</a:t>
              </a:r>
            </a:p>
          </p:txBody>
        </p:sp>
        <p:sp>
          <p:nvSpPr>
            <p:cNvPr id="59" name="Oval 58"/>
            <p:cNvSpPr/>
            <p:nvPr/>
          </p:nvSpPr>
          <p:spPr>
            <a:xfrm>
              <a:off x="4122326" y="2106822"/>
              <a:ext cx="585294" cy="240161"/>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u="sng">
                  <a:solidFill>
                    <a:prstClr val="black"/>
                  </a:solidFill>
                </a:rPr>
                <a:t>pid</a:t>
              </a:r>
            </a:p>
          </p:txBody>
        </p:sp>
        <p:sp>
          <p:nvSpPr>
            <p:cNvPr id="61" name="Oval 60"/>
            <p:cNvSpPr/>
            <p:nvPr/>
          </p:nvSpPr>
          <p:spPr>
            <a:xfrm>
              <a:off x="3250507" y="2018801"/>
              <a:ext cx="618120" cy="253631"/>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u="sng">
                  <a:solidFill>
                    <a:prstClr val="black"/>
                  </a:solidFill>
                </a:rPr>
                <a:t>aid</a:t>
              </a:r>
            </a:p>
          </p:txBody>
        </p:sp>
        <p:sp>
          <p:nvSpPr>
            <p:cNvPr id="62" name="Oval 61"/>
            <p:cNvSpPr/>
            <p:nvPr/>
          </p:nvSpPr>
          <p:spPr>
            <a:xfrm>
              <a:off x="925774" y="3107483"/>
              <a:ext cx="609600" cy="250135"/>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u="sng">
                  <a:solidFill>
                    <a:prstClr val="black"/>
                  </a:solidFill>
                </a:rPr>
                <a:t>cid</a:t>
              </a:r>
            </a:p>
          </p:txBody>
        </p:sp>
        <p:sp>
          <p:nvSpPr>
            <p:cNvPr id="63" name="Oval 62"/>
            <p:cNvSpPr/>
            <p:nvPr/>
          </p:nvSpPr>
          <p:spPr>
            <a:xfrm>
              <a:off x="1611574" y="3107484"/>
              <a:ext cx="609600" cy="250135"/>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u="sng">
                  <a:solidFill>
                    <a:prstClr val="black"/>
                  </a:solidFill>
                </a:rPr>
                <a:t>pid</a:t>
              </a:r>
            </a:p>
          </p:txBody>
        </p:sp>
        <p:sp>
          <p:nvSpPr>
            <p:cNvPr id="64" name="Oval 63"/>
            <p:cNvSpPr/>
            <p:nvPr/>
          </p:nvSpPr>
          <p:spPr>
            <a:xfrm>
              <a:off x="2297374" y="3107482"/>
              <a:ext cx="609600" cy="250135"/>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u="sng">
                  <a:solidFill>
                    <a:prstClr val="black"/>
                  </a:solidFill>
                </a:rPr>
                <a:t>aid</a:t>
              </a:r>
            </a:p>
          </p:txBody>
        </p:sp>
        <p:sp>
          <p:nvSpPr>
            <p:cNvPr id="65" name="Oval 64"/>
            <p:cNvSpPr/>
            <p:nvPr/>
          </p:nvSpPr>
          <p:spPr>
            <a:xfrm>
              <a:off x="3897574" y="3077157"/>
              <a:ext cx="799467" cy="270171"/>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a:solidFill>
                    <a:prstClr val="black"/>
                  </a:solidFill>
                </a:rPr>
                <a:t>totQty</a:t>
              </a:r>
            </a:p>
          </p:txBody>
        </p:sp>
        <p:sp>
          <p:nvSpPr>
            <p:cNvPr id="66" name="Oval 65"/>
            <p:cNvSpPr/>
            <p:nvPr/>
          </p:nvSpPr>
          <p:spPr>
            <a:xfrm>
              <a:off x="2974654" y="3087446"/>
              <a:ext cx="846720" cy="270171"/>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a:solidFill>
                    <a:prstClr val="black"/>
                  </a:solidFill>
                </a:rPr>
                <a:t>totDoll</a:t>
              </a:r>
            </a:p>
          </p:txBody>
        </p:sp>
      </p:grpSp>
    </p:spTree>
    <p:extLst>
      <p:ext uri="{BB962C8B-B14F-4D97-AF65-F5344CB8AC3E}">
        <p14:creationId xmlns:p14="http://schemas.microsoft.com/office/powerpoint/2010/main" val="2546540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ER Concept </a:t>
            </a:r>
            <a:br>
              <a:rPr lang="en-US">
                <a:effectLst>
                  <a:outerShdw blurRad="38100" dist="38100" dir="2700000" algn="tl">
                    <a:srgbClr val="000000">
                      <a:alpha val="43137"/>
                    </a:srgbClr>
                  </a:outerShdw>
                </a:effectLst>
              </a:rPr>
            </a:br>
            <a:r>
              <a:rPr lang="en-US">
                <a:effectLst>
                  <a:outerShdw blurRad="38100" dist="38100" dir="2700000" algn="tl">
                    <a:srgbClr val="000000">
                      <a:alpha val="43137"/>
                    </a:srgbClr>
                  </a:outerShdw>
                </a:effectLst>
              </a:rPr>
              <a:t>(Kesimpulan)</a:t>
            </a:r>
            <a:endParaRPr lang="en-US"/>
          </a:p>
        </p:txBody>
      </p:sp>
      <p:sp>
        <p:nvSpPr>
          <p:cNvPr id="3" name="Content Placeholder 2"/>
          <p:cNvSpPr>
            <a:spLocks noGrp="1"/>
          </p:cNvSpPr>
          <p:nvPr>
            <p:ph idx="1"/>
          </p:nvPr>
        </p:nvSpPr>
        <p:spPr>
          <a:xfrm>
            <a:off x="457200" y="1447800"/>
            <a:ext cx="8229600" cy="533400"/>
          </a:xfrm>
        </p:spPr>
        <p:txBody>
          <a:bodyPr>
            <a:normAutofit/>
          </a:bodyPr>
          <a:lstStyle/>
          <a:p>
            <a:r>
              <a:rPr lang="en-US" b="1">
                <a:solidFill>
                  <a:srgbClr val="FF0000"/>
                </a:solidFill>
              </a:rPr>
              <a:t>Entities dan Attributes</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13</a:t>
            </a:fld>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612977002"/>
              </p:ext>
            </p:extLst>
          </p:nvPr>
        </p:nvGraphicFramePr>
        <p:xfrm>
          <a:off x="228599" y="1981200"/>
          <a:ext cx="8710547" cy="4492881"/>
        </p:xfrm>
        <a:graphic>
          <a:graphicData uri="http://schemas.openxmlformats.org/drawingml/2006/table">
            <a:tbl>
              <a:tblPr firstRow="1" firstCol="1" bandRow="1">
                <a:tableStyleId>{35758FB7-9AC5-4552-8A53-C91805E547FA}</a:tableStyleId>
              </a:tblPr>
              <a:tblGrid>
                <a:gridCol w="1734930">
                  <a:extLst>
                    <a:ext uri="{9D8B030D-6E8A-4147-A177-3AD203B41FA5}">
                      <a16:colId xmlns:a16="http://schemas.microsoft.com/office/drawing/2014/main" val="20000"/>
                    </a:ext>
                  </a:extLst>
                </a:gridCol>
                <a:gridCol w="4104929">
                  <a:extLst>
                    <a:ext uri="{9D8B030D-6E8A-4147-A177-3AD203B41FA5}">
                      <a16:colId xmlns:a16="http://schemas.microsoft.com/office/drawing/2014/main" val="20001"/>
                    </a:ext>
                  </a:extLst>
                </a:gridCol>
                <a:gridCol w="2870688">
                  <a:extLst>
                    <a:ext uri="{9D8B030D-6E8A-4147-A177-3AD203B41FA5}">
                      <a16:colId xmlns:a16="http://schemas.microsoft.com/office/drawing/2014/main" val="20002"/>
                    </a:ext>
                  </a:extLst>
                </a:gridCol>
              </a:tblGrid>
              <a:tr h="304801">
                <a:tc>
                  <a:txBody>
                    <a:bodyPr/>
                    <a:lstStyle/>
                    <a:p>
                      <a:pPr algn="l">
                        <a:lnSpc>
                          <a:spcPct val="115000"/>
                        </a:lnSpc>
                        <a:spcAft>
                          <a:spcPts val="0"/>
                        </a:spcAft>
                      </a:pPr>
                      <a:r>
                        <a:rPr lang="en-US" sz="1700">
                          <a:effectLst/>
                        </a:rPr>
                        <a:t>Classification </a:t>
                      </a:r>
                      <a:endParaRPr lang="en-US" sz="1700">
                        <a:solidFill>
                          <a:srgbClr val="000000"/>
                        </a:solidFill>
                        <a:effectLst/>
                        <a:latin typeface="PFGEG B+ Sabon"/>
                        <a:ea typeface="Calibri"/>
                        <a:cs typeface="PFGEG B+ Sabon"/>
                      </a:endParaRPr>
                    </a:p>
                  </a:txBody>
                  <a:tcPr marL="99391" marR="99391" marT="0" marB="0"/>
                </a:tc>
                <a:tc>
                  <a:txBody>
                    <a:bodyPr/>
                    <a:lstStyle/>
                    <a:p>
                      <a:pPr algn="l">
                        <a:lnSpc>
                          <a:spcPct val="115000"/>
                        </a:lnSpc>
                        <a:spcAft>
                          <a:spcPts val="0"/>
                        </a:spcAft>
                      </a:pPr>
                      <a:r>
                        <a:rPr lang="en-US" sz="1700">
                          <a:effectLst/>
                        </a:rPr>
                        <a:t>Description </a:t>
                      </a:r>
                      <a:endParaRPr lang="en-US" sz="1700">
                        <a:solidFill>
                          <a:srgbClr val="000000"/>
                        </a:solidFill>
                        <a:effectLst/>
                        <a:latin typeface="PFGEG B+ Sabon"/>
                        <a:ea typeface="Calibri"/>
                        <a:cs typeface="PFGEG B+ Sabon"/>
                      </a:endParaRPr>
                    </a:p>
                  </a:txBody>
                  <a:tcPr marL="99391" marR="99391" marT="0" marB="0"/>
                </a:tc>
                <a:tc>
                  <a:txBody>
                    <a:bodyPr/>
                    <a:lstStyle/>
                    <a:p>
                      <a:pPr algn="l">
                        <a:lnSpc>
                          <a:spcPct val="115000"/>
                        </a:lnSpc>
                        <a:spcAft>
                          <a:spcPts val="0"/>
                        </a:spcAft>
                      </a:pPr>
                      <a:r>
                        <a:rPr lang="en-US" sz="1700">
                          <a:effectLst/>
                        </a:rPr>
                        <a:t>Example </a:t>
                      </a:r>
                      <a:endParaRPr lang="en-US" sz="1700">
                        <a:solidFill>
                          <a:srgbClr val="000000"/>
                        </a:solidFill>
                        <a:effectLst/>
                        <a:latin typeface="PFGEG B+ Sabon"/>
                        <a:ea typeface="Calibri"/>
                        <a:cs typeface="PFGEG B+ Sabon"/>
                      </a:endParaRPr>
                    </a:p>
                  </a:txBody>
                  <a:tcPr marL="99391" marR="99391" marT="0" marB="0"/>
                </a:tc>
                <a:extLst>
                  <a:ext uri="{0D108BD9-81ED-4DB2-BD59-A6C34878D82A}">
                    <a16:rowId xmlns:a16="http://schemas.microsoft.com/office/drawing/2014/main" val="10000"/>
                  </a:ext>
                </a:extLst>
              </a:tr>
              <a:tr h="609600">
                <a:tc>
                  <a:txBody>
                    <a:bodyPr/>
                    <a:lstStyle/>
                    <a:p>
                      <a:pPr algn="l">
                        <a:lnSpc>
                          <a:spcPct val="115000"/>
                        </a:lnSpc>
                        <a:spcAft>
                          <a:spcPts val="0"/>
                        </a:spcAft>
                      </a:pPr>
                      <a:r>
                        <a:rPr lang="en-US" sz="1700">
                          <a:effectLst/>
                        </a:rPr>
                        <a:t>Entity </a:t>
                      </a:r>
                      <a:endParaRPr lang="en-US" sz="1700">
                        <a:solidFill>
                          <a:srgbClr val="000000"/>
                        </a:solidFill>
                        <a:effectLst/>
                        <a:latin typeface="PFGEG B+ Sabon"/>
                        <a:ea typeface="Calibri"/>
                        <a:cs typeface="PFGEG B+ Sabon"/>
                      </a:endParaRPr>
                    </a:p>
                  </a:txBody>
                  <a:tcPr marL="99391" marR="99391" marT="0" marB="0" anchor="ctr"/>
                </a:tc>
                <a:tc>
                  <a:txBody>
                    <a:bodyPr/>
                    <a:lstStyle/>
                    <a:p>
                      <a:pPr algn="l">
                        <a:lnSpc>
                          <a:spcPct val="115000"/>
                        </a:lnSpc>
                        <a:spcAft>
                          <a:spcPts val="0"/>
                        </a:spcAft>
                      </a:pPr>
                      <a:r>
                        <a:rPr lang="en-US" sz="1700">
                          <a:effectLst/>
                        </a:rPr>
                        <a:t>A collection of distinguishable real-world objects with common properties </a:t>
                      </a:r>
                      <a:endParaRPr lang="en-US" sz="1700">
                        <a:solidFill>
                          <a:srgbClr val="000000"/>
                        </a:solidFill>
                        <a:effectLst/>
                        <a:latin typeface="PFGEG B+ Sabon"/>
                        <a:ea typeface="Calibri"/>
                        <a:cs typeface="PFGEG B+ Sabon"/>
                      </a:endParaRPr>
                    </a:p>
                  </a:txBody>
                  <a:tcPr marL="99391" marR="99391" marT="0" marB="0" anchor="ctr"/>
                </a:tc>
                <a:tc>
                  <a:txBody>
                    <a:bodyPr/>
                    <a:lstStyle/>
                    <a:p>
                      <a:pPr algn="l">
                        <a:lnSpc>
                          <a:spcPct val="115000"/>
                        </a:lnSpc>
                        <a:spcAft>
                          <a:spcPts val="0"/>
                        </a:spcAft>
                      </a:pPr>
                      <a:r>
                        <a:rPr lang="en-US" sz="1700">
                          <a:effectLst/>
                        </a:rPr>
                        <a:t>Customers, Agents, Products, Employees </a:t>
                      </a:r>
                      <a:endParaRPr lang="en-US" sz="1700">
                        <a:solidFill>
                          <a:srgbClr val="000000"/>
                        </a:solidFill>
                        <a:effectLst/>
                        <a:latin typeface="PFGEG B+ Sabon"/>
                        <a:ea typeface="Calibri"/>
                        <a:cs typeface="PFGEG B+ Sabon"/>
                      </a:endParaRPr>
                    </a:p>
                  </a:txBody>
                  <a:tcPr marL="99391" marR="99391" marT="0" marB="0" anchor="ctr"/>
                </a:tc>
                <a:extLst>
                  <a:ext uri="{0D108BD9-81ED-4DB2-BD59-A6C34878D82A}">
                    <a16:rowId xmlns:a16="http://schemas.microsoft.com/office/drawing/2014/main" val="10001"/>
                  </a:ext>
                </a:extLst>
              </a:tr>
              <a:tr h="609600">
                <a:tc>
                  <a:txBody>
                    <a:bodyPr/>
                    <a:lstStyle/>
                    <a:p>
                      <a:pPr algn="l">
                        <a:lnSpc>
                          <a:spcPct val="115000"/>
                        </a:lnSpc>
                        <a:spcAft>
                          <a:spcPts val="0"/>
                        </a:spcAft>
                      </a:pPr>
                      <a:r>
                        <a:rPr lang="en-US" sz="1700">
                          <a:effectLst/>
                        </a:rPr>
                        <a:t>Attribute </a:t>
                      </a:r>
                      <a:endParaRPr lang="en-US" sz="1700">
                        <a:solidFill>
                          <a:srgbClr val="000000"/>
                        </a:solidFill>
                        <a:effectLst/>
                        <a:latin typeface="PFGEG B+ Sabon"/>
                        <a:ea typeface="Calibri"/>
                        <a:cs typeface="PFGEG B+ Sabon"/>
                      </a:endParaRPr>
                    </a:p>
                  </a:txBody>
                  <a:tcPr marL="99391" marR="99391" marT="0" marB="0" anchor="ctr"/>
                </a:tc>
                <a:tc>
                  <a:txBody>
                    <a:bodyPr/>
                    <a:lstStyle/>
                    <a:p>
                      <a:pPr algn="l">
                        <a:lnSpc>
                          <a:spcPct val="115000"/>
                        </a:lnSpc>
                        <a:spcAft>
                          <a:spcPts val="0"/>
                        </a:spcAft>
                      </a:pPr>
                      <a:r>
                        <a:rPr lang="en-US" sz="1700">
                          <a:effectLst/>
                        </a:rPr>
                        <a:t>A data item that describes a property of an entity or relationship </a:t>
                      </a:r>
                      <a:endParaRPr lang="en-US" sz="1700">
                        <a:solidFill>
                          <a:srgbClr val="000000"/>
                        </a:solidFill>
                        <a:effectLst/>
                        <a:latin typeface="PFGEG B+ Sabon"/>
                        <a:ea typeface="Calibri"/>
                        <a:cs typeface="PFGEG B+ Sabon"/>
                      </a:endParaRPr>
                    </a:p>
                  </a:txBody>
                  <a:tcPr marL="99391" marR="99391" marT="0" marB="0" anchor="ctr"/>
                </a:tc>
                <a:tc>
                  <a:txBody>
                    <a:bodyPr/>
                    <a:lstStyle/>
                    <a:p>
                      <a:pPr algn="l">
                        <a:lnSpc>
                          <a:spcPct val="115000"/>
                        </a:lnSpc>
                        <a:spcAft>
                          <a:spcPts val="0"/>
                        </a:spcAft>
                      </a:pPr>
                      <a:r>
                        <a:rPr lang="en-US" sz="1700">
                          <a:solidFill>
                            <a:schemeClr val="dk1"/>
                          </a:solidFill>
                          <a:effectLst/>
                          <a:latin typeface="+mn-lt"/>
                          <a:ea typeface="+mn-ea"/>
                          <a:cs typeface="+mn-cs"/>
                        </a:rPr>
                        <a:t>cid,</a:t>
                      </a:r>
                      <a:r>
                        <a:rPr lang="en-US" sz="1700" baseline="0">
                          <a:solidFill>
                            <a:schemeClr val="dk1"/>
                          </a:solidFill>
                          <a:effectLst/>
                          <a:latin typeface="+mn-lt"/>
                          <a:ea typeface="+mn-ea"/>
                          <a:cs typeface="+mn-cs"/>
                        </a:rPr>
                        <a:t> cust_name, pid, prod_name, prode_price</a:t>
                      </a:r>
                      <a:endParaRPr lang="en-US" sz="1700">
                        <a:solidFill>
                          <a:srgbClr val="000000"/>
                        </a:solidFill>
                        <a:effectLst/>
                        <a:latin typeface="PFGEG B+ Sabon"/>
                        <a:ea typeface="Calibri"/>
                        <a:cs typeface="PFGEG B+ Sabon"/>
                      </a:endParaRPr>
                    </a:p>
                  </a:txBody>
                  <a:tcPr marL="99391" marR="99391" marT="0" marB="0" anchor="ctr"/>
                </a:tc>
                <a:extLst>
                  <a:ext uri="{0D108BD9-81ED-4DB2-BD59-A6C34878D82A}">
                    <a16:rowId xmlns:a16="http://schemas.microsoft.com/office/drawing/2014/main" val="10002"/>
                  </a:ext>
                </a:extLst>
              </a:tr>
              <a:tr h="609600">
                <a:tc>
                  <a:txBody>
                    <a:bodyPr/>
                    <a:lstStyle/>
                    <a:p>
                      <a:pPr algn="l">
                        <a:lnSpc>
                          <a:spcPct val="115000"/>
                        </a:lnSpc>
                        <a:spcAft>
                          <a:spcPts val="0"/>
                        </a:spcAft>
                      </a:pPr>
                      <a:r>
                        <a:rPr lang="en-US" sz="1700">
                          <a:effectLst/>
                        </a:rPr>
                        <a:t>Identifier (set of attributes) </a:t>
                      </a:r>
                      <a:endParaRPr lang="en-US" sz="1700">
                        <a:solidFill>
                          <a:srgbClr val="000000"/>
                        </a:solidFill>
                        <a:effectLst/>
                        <a:latin typeface="PFGEG B+ Sabon"/>
                        <a:ea typeface="Calibri"/>
                        <a:cs typeface="PFGEG B+ Sabon"/>
                      </a:endParaRPr>
                    </a:p>
                  </a:txBody>
                  <a:tcPr marL="99391" marR="99391" marT="0" marB="0" anchor="ctr"/>
                </a:tc>
                <a:tc>
                  <a:txBody>
                    <a:bodyPr/>
                    <a:lstStyle/>
                    <a:p>
                      <a:pPr algn="l">
                        <a:lnSpc>
                          <a:spcPct val="115000"/>
                        </a:lnSpc>
                        <a:spcAft>
                          <a:spcPts val="0"/>
                        </a:spcAft>
                      </a:pPr>
                      <a:r>
                        <a:rPr lang="en-US" sz="1700">
                          <a:effectLst/>
                        </a:rPr>
                        <a:t>Uniquely identifies an entity or relationship occurrence </a:t>
                      </a:r>
                      <a:endParaRPr lang="en-US" sz="1700">
                        <a:solidFill>
                          <a:srgbClr val="000000"/>
                        </a:solidFill>
                        <a:effectLst/>
                        <a:latin typeface="PFGEG B+ Sabon"/>
                        <a:ea typeface="Calibri"/>
                        <a:cs typeface="PFGEG B+ Sabon"/>
                      </a:endParaRPr>
                    </a:p>
                  </a:txBody>
                  <a:tcPr marL="99391" marR="99391" marT="0" marB="0" anchor="ctr"/>
                </a:tc>
                <a:tc>
                  <a:txBody>
                    <a:bodyPr/>
                    <a:lstStyle/>
                    <a:p>
                      <a:pPr algn="l">
                        <a:lnSpc>
                          <a:spcPct val="115000"/>
                        </a:lnSpc>
                        <a:spcAft>
                          <a:spcPts val="0"/>
                        </a:spcAft>
                      </a:pPr>
                      <a:r>
                        <a:rPr lang="en-US" sz="1700">
                          <a:effectLst/>
                        </a:rPr>
                        <a:t>customer identifier: cid, employee identifier: eid </a:t>
                      </a:r>
                      <a:endParaRPr lang="en-US" sz="1700">
                        <a:solidFill>
                          <a:srgbClr val="000000"/>
                        </a:solidFill>
                        <a:effectLst/>
                        <a:latin typeface="PFGEG B+ Sabon"/>
                        <a:ea typeface="Calibri"/>
                        <a:cs typeface="PFGEG B+ Sabon"/>
                      </a:endParaRPr>
                    </a:p>
                  </a:txBody>
                  <a:tcPr marL="99391" marR="99391" marT="0" marB="0" anchor="ctr"/>
                </a:tc>
                <a:extLst>
                  <a:ext uri="{0D108BD9-81ED-4DB2-BD59-A6C34878D82A}">
                    <a16:rowId xmlns:a16="http://schemas.microsoft.com/office/drawing/2014/main" val="10003"/>
                  </a:ext>
                </a:extLst>
              </a:tr>
              <a:tr h="609600">
                <a:tc>
                  <a:txBody>
                    <a:bodyPr/>
                    <a:lstStyle/>
                    <a:p>
                      <a:pPr algn="l">
                        <a:lnSpc>
                          <a:spcPct val="115000"/>
                        </a:lnSpc>
                        <a:spcAft>
                          <a:spcPts val="0"/>
                        </a:spcAft>
                      </a:pPr>
                      <a:r>
                        <a:rPr lang="en-US" sz="1700">
                          <a:effectLst/>
                        </a:rPr>
                        <a:t>Descriptor </a:t>
                      </a:r>
                      <a:endParaRPr lang="en-US" sz="1700">
                        <a:solidFill>
                          <a:srgbClr val="000000"/>
                        </a:solidFill>
                        <a:effectLst/>
                        <a:latin typeface="PFGEG B+ Sabon"/>
                        <a:ea typeface="Calibri"/>
                        <a:cs typeface="PFGEG B+ Sabon"/>
                      </a:endParaRPr>
                    </a:p>
                  </a:txBody>
                  <a:tcPr marL="99391" marR="99391" marT="0" marB="0" anchor="ctr"/>
                </a:tc>
                <a:tc>
                  <a:txBody>
                    <a:bodyPr/>
                    <a:lstStyle/>
                    <a:p>
                      <a:pPr algn="l">
                        <a:lnSpc>
                          <a:spcPct val="115000"/>
                        </a:lnSpc>
                        <a:spcAft>
                          <a:spcPts val="0"/>
                        </a:spcAft>
                      </a:pPr>
                      <a:r>
                        <a:rPr lang="en-US" sz="1700">
                          <a:effectLst/>
                        </a:rPr>
                        <a:t>Non-key attribute, describing an entity or relationship </a:t>
                      </a:r>
                      <a:endParaRPr lang="en-US" sz="1700">
                        <a:solidFill>
                          <a:srgbClr val="000000"/>
                        </a:solidFill>
                        <a:effectLst/>
                        <a:latin typeface="PFGEG B+ Sabon"/>
                        <a:ea typeface="Calibri"/>
                        <a:cs typeface="PFGEG B+ Sabon"/>
                      </a:endParaRPr>
                    </a:p>
                  </a:txBody>
                  <a:tcPr marL="99391" marR="99391" marT="0" marB="0" anchor="ctr"/>
                </a:tc>
                <a:tc>
                  <a:txBody>
                    <a:bodyPr/>
                    <a:lstStyle/>
                    <a:p>
                      <a:pPr algn="l">
                        <a:lnSpc>
                          <a:spcPct val="115000"/>
                        </a:lnSpc>
                        <a:spcAft>
                          <a:spcPts val="0"/>
                        </a:spcAft>
                      </a:pPr>
                      <a:r>
                        <a:rPr lang="en-US" sz="1700">
                          <a:effectLst/>
                        </a:rPr>
                        <a:t>prod_price (for Product),</a:t>
                      </a:r>
                    </a:p>
                    <a:p>
                      <a:pPr algn="l">
                        <a:lnSpc>
                          <a:spcPct val="115000"/>
                        </a:lnSpc>
                        <a:spcAft>
                          <a:spcPts val="0"/>
                        </a:spcAft>
                      </a:pPr>
                      <a:r>
                        <a:rPr lang="en-US" sz="1700">
                          <a:effectLst/>
                        </a:rPr>
                        <a:t>Percent (for work_on), totDoll, totQty (for yearlies) </a:t>
                      </a:r>
                      <a:endParaRPr lang="en-US" sz="1700">
                        <a:solidFill>
                          <a:srgbClr val="000000"/>
                        </a:solidFill>
                        <a:effectLst/>
                        <a:latin typeface="PFGEG B+ Sabon"/>
                        <a:ea typeface="Calibri"/>
                        <a:cs typeface="PFGEG B+ Sabon"/>
                      </a:endParaRPr>
                    </a:p>
                  </a:txBody>
                  <a:tcPr marL="99391" marR="99391" marT="0" marB="0" anchor="ctr"/>
                </a:tc>
                <a:extLst>
                  <a:ext uri="{0D108BD9-81ED-4DB2-BD59-A6C34878D82A}">
                    <a16:rowId xmlns:a16="http://schemas.microsoft.com/office/drawing/2014/main" val="10004"/>
                  </a:ext>
                </a:extLst>
              </a:tr>
              <a:tr h="609600">
                <a:tc>
                  <a:txBody>
                    <a:bodyPr/>
                    <a:lstStyle/>
                    <a:p>
                      <a:pPr algn="l">
                        <a:lnSpc>
                          <a:spcPct val="115000"/>
                        </a:lnSpc>
                        <a:spcAft>
                          <a:spcPts val="0"/>
                        </a:spcAft>
                      </a:pPr>
                      <a:r>
                        <a:rPr lang="en-US" sz="1700">
                          <a:effectLst/>
                        </a:rPr>
                        <a:t>Composite attribute </a:t>
                      </a:r>
                      <a:endParaRPr lang="en-US" sz="1700">
                        <a:solidFill>
                          <a:srgbClr val="000000"/>
                        </a:solidFill>
                        <a:effectLst/>
                        <a:latin typeface="PFGEG B+ Sabon"/>
                        <a:ea typeface="Calibri"/>
                        <a:cs typeface="PFGEG B+ Sabon"/>
                      </a:endParaRPr>
                    </a:p>
                  </a:txBody>
                  <a:tcPr marL="99391" marR="99391" marT="0" marB="0" anchor="ctr"/>
                </a:tc>
                <a:tc>
                  <a:txBody>
                    <a:bodyPr/>
                    <a:lstStyle/>
                    <a:p>
                      <a:pPr algn="l">
                        <a:lnSpc>
                          <a:spcPct val="115000"/>
                        </a:lnSpc>
                        <a:spcAft>
                          <a:spcPts val="0"/>
                        </a:spcAft>
                      </a:pPr>
                      <a:r>
                        <a:rPr lang="en-US" sz="1700">
                          <a:effectLst/>
                        </a:rPr>
                        <a:t>A group of simple attributes that together describe a property of an object </a:t>
                      </a:r>
                      <a:endParaRPr lang="en-US" sz="1700">
                        <a:solidFill>
                          <a:srgbClr val="000000"/>
                        </a:solidFill>
                        <a:effectLst/>
                        <a:latin typeface="PFGEG B+ Sabon"/>
                        <a:ea typeface="Calibri"/>
                        <a:cs typeface="PFGEG B+ Sabon"/>
                      </a:endParaRPr>
                    </a:p>
                  </a:txBody>
                  <a:tcPr marL="99391" marR="99391" marT="0" marB="0" anchor="ctr"/>
                </a:tc>
                <a:tc>
                  <a:txBody>
                    <a:bodyPr/>
                    <a:lstStyle/>
                    <a:p>
                      <a:pPr algn="l">
                        <a:lnSpc>
                          <a:spcPct val="115000"/>
                        </a:lnSpc>
                        <a:spcAft>
                          <a:spcPts val="0"/>
                        </a:spcAft>
                      </a:pPr>
                      <a:r>
                        <a:rPr lang="en-US" sz="1700">
                          <a:effectLst/>
                        </a:rPr>
                        <a:t>student_name</a:t>
                      </a:r>
                      <a:endParaRPr lang="en-US" sz="1700">
                        <a:solidFill>
                          <a:srgbClr val="000000"/>
                        </a:solidFill>
                        <a:effectLst/>
                        <a:latin typeface="PFGEG B+ Sabon"/>
                        <a:ea typeface="Calibri"/>
                        <a:cs typeface="PFGEG B+ Sabon"/>
                      </a:endParaRPr>
                    </a:p>
                  </a:txBody>
                  <a:tcPr marL="99391" marR="99391" marT="0" marB="0" anchor="ctr"/>
                </a:tc>
                <a:extLst>
                  <a:ext uri="{0D108BD9-81ED-4DB2-BD59-A6C34878D82A}">
                    <a16:rowId xmlns:a16="http://schemas.microsoft.com/office/drawing/2014/main" val="10005"/>
                  </a:ext>
                </a:extLst>
              </a:tr>
              <a:tr h="609600">
                <a:tc>
                  <a:txBody>
                    <a:bodyPr/>
                    <a:lstStyle/>
                    <a:p>
                      <a:pPr algn="l">
                        <a:lnSpc>
                          <a:spcPct val="115000"/>
                        </a:lnSpc>
                        <a:spcAft>
                          <a:spcPts val="0"/>
                        </a:spcAft>
                      </a:pPr>
                      <a:r>
                        <a:rPr lang="en-US" sz="1700">
                          <a:effectLst/>
                        </a:rPr>
                        <a:t>Multi-valued attribute </a:t>
                      </a:r>
                      <a:endParaRPr lang="en-US" sz="1700">
                        <a:solidFill>
                          <a:srgbClr val="000000"/>
                        </a:solidFill>
                        <a:effectLst/>
                        <a:latin typeface="PFGEG B+ Sabon"/>
                        <a:ea typeface="Calibri"/>
                        <a:cs typeface="PFGEG B+ Sabon"/>
                      </a:endParaRPr>
                    </a:p>
                  </a:txBody>
                  <a:tcPr marL="99391" marR="99391" marT="0" marB="0" anchor="ctr"/>
                </a:tc>
                <a:tc>
                  <a:txBody>
                    <a:bodyPr/>
                    <a:lstStyle/>
                    <a:p>
                      <a:pPr algn="l">
                        <a:lnSpc>
                          <a:spcPct val="115000"/>
                        </a:lnSpc>
                        <a:spcAft>
                          <a:spcPts val="0"/>
                        </a:spcAft>
                      </a:pPr>
                      <a:r>
                        <a:rPr lang="en-US" sz="1700">
                          <a:effectLst/>
                        </a:rPr>
                        <a:t>An entity attribute that takes on multiple values for a single entity instance </a:t>
                      </a:r>
                      <a:endParaRPr lang="en-US" sz="1700">
                        <a:solidFill>
                          <a:srgbClr val="000000"/>
                        </a:solidFill>
                        <a:effectLst/>
                        <a:latin typeface="PFGEG B+ Sabon"/>
                        <a:ea typeface="Calibri"/>
                        <a:cs typeface="PFGEG B+ Sabon"/>
                      </a:endParaRPr>
                    </a:p>
                  </a:txBody>
                  <a:tcPr marL="99391" marR="99391" marT="0" marB="0" anchor="ctr"/>
                </a:tc>
                <a:tc>
                  <a:txBody>
                    <a:bodyPr/>
                    <a:lstStyle/>
                    <a:p>
                      <a:pPr algn="l">
                        <a:lnSpc>
                          <a:spcPct val="115000"/>
                        </a:lnSpc>
                        <a:spcAft>
                          <a:spcPts val="0"/>
                        </a:spcAft>
                      </a:pPr>
                      <a:r>
                        <a:rPr lang="en-US" sz="1700" b="0">
                          <a:effectLst/>
                        </a:rPr>
                        <a:t>hobbies</a:t>
                      </a:r>
                      <a:endParaRPr lang="en-US" sz="1700" b="0">
                        <a:solidFill>
                          <a:srgbClr val="000000"/>
                        </a:solidFill>
                        <a:effectLst/>
                        <a:latin typeface="PFGEG B+ Sabon"/>
                        <a:ea typeface="Calibri"/>
                        <a:cs typeface="PFGEG B+ Sabon"/>
                      </a:endParaRPr>
                    </a:p>
                  </a:txBody>
                  <a:tcPr marL="99391" marR="99391" marT="0" marB="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614286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ER Concept </a:t>
            </a:r>
            <a:br>
              <a:rPr lang="en-US">
                <a:effectLst>
                  <a:outerShdw blurRad="38100" dist="38100" dir="2700000" algn="tl">
                    <a:srgbClr val="000000">
                      <a:alpha val="43137"/>
                    </a:srgbClr>
                  </a:outerShdw>
                </a:effectLst>
              </a:rPr>
            </a:br>
            <a:r>
              <a:rPr lang="en-US">
                <a:effectLst>
                  <a:outerShdw blurRad="38100" dist="38100" dir="2700000" algn="tl">
                    <a:srgbClr val="000000">
                      <a:alpha val="43137"/>
                    </a:srgbClr>
                  </a:outerShdw>
                </a:effectLst>
              </a:rPr>
              <a:t>(Kesimpulan)</a:t>
            </a:r>
            <a:endParaRPr lang="en-US"/>
          </a:p>
        </p:txBody>
      </p:sp>
      <p:sp>
        <p:nvSpPr>
          <p:cNvPr id="3" name="Content Placeholder 2"/>
          <p:cNvSpPr>
            <a:spLocks noGrp="1"/>
          </p:cNvSpPr>
          <p:nvPr>
            <p:ph idx="1"/>
          </p:nvPr>
        </p:nvSpPr>
        <p:spPr>
          <a:xfrm>
            <a:off x="457200" y="1600201"/>
            <a:ext cx="8229600" cy="533400"/>
          </a:xfrm>
        </p:spPr>
        <p:txBody>
          <a:bodyPr>
            <a:normAutofit/>
          </a:bodyPr>
          <a:lstStyle/>
          <a:p>
            <a:r>
              <a:rPr lang="en-US" b="1">
                <a:solidFill>
                  <a:srgbClr val="FF0000"/>
                </a:solidFill>
              </a:rPr>
              <a:t>Relationships</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14</a:t>
            </a:fld>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3853213792"/>
              </p:ext>
            </p:extLst>
          </p:nvPr>
        </p:nvGraphicFramePr>
        <p:xfrm>
          <a:off x="228600" y="2197608"/>
          <a:ext cx="8686800" cy="4976116"/>
        </p:xfrm>
        <a:graphic>
          <a:graphicData uri="http://schemas.openxmlformats.org/drawingml/2006/table">
            <a:tbl>
              <a:tblPr firstRow="1" firstCol="1" bandRow="1">
                <a:tableStyleId>{35758FB7-9AC5-4552-8A53-C91805E547FA}</a:tableStyleId>
              </a:tblPr>
              <a:tblGrid>
                <a:gridCol w="15240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gridCol w="2590800">
                  <a:extLst>
                    <a:ext uri="{9D8B030D-6E8A-4147-A177-3AD203B41FA5}">
                      <a16:colId xmlns:a16="http://schemas.microsoft.com/office/drawing/2014/main" val="20002"/>
                    </a:ext>
                  </a:extLst>
                </a:gridCol>
              </a:tblGrid>
              <a:tr h="320040">
                <a:tc>
                  <a:txBody>
                    <a:bodyPr/>
                    <a:lstStyle/>
                    <a:p>
                      <a:pPr algn="l">
                        <a:lnSpc>
                          <a:spcPct val="115000"/>
                        </a:lnSpc>
                        <a:spcAft>
                          <a:spcPts val="0"/>
                        </a:spcAft>
                      </a:pPr>
                      <a:r>
                        <a:rPr lang="en-US" sz="1800">
                          <a:effectLst/>
                        </a:rPr>
                        <a:t>Classification </a:t>
                      </a:r>
                      <a:endParaRPr lang="en-US" sz="1800">
                        <a:solidFill>
                          <a:srgbClr val="000000"/>
                        </a:solidFill>
                        <a:effectLst/>
                        <a:latin typeface="PFGEG B+ Sabon"/>
                        <a:ea typeface="Calibri"/>
                        <a:cs typeface="PFGEG B+ Sabon"/>
                      </a:endParaRPr>
                    </a:p>
                  </a:txBody>
                  <a:tcPr marL="68580" marR="68580" marT="0" marB="0" anchor="ctr"/>
                </a:tc>
                <a:tc>
                  <a:txBody>
                    <a:bodyPr/>
                    <a:lstStyle/>
                    <a:p>
                      <a:pPr algn="l">
                        <a:lnSpc>
                          <a:spcPct val="115000"/>
                        </a:lnSpc>
                        <a:spcAft>
                          <a:spcPts val="0"/>
                        </a:spcAft>
                      </a:pPr>
                      <a:r>
                        <a:rPr lang="en-US" sz="1800">
                          <a:effectLst/>
                        </a:rPr>
                        <a:t>Description </a:t>
                      </a:r>
                      <a:endParaRPr lang="en-US" sz="1800">
                        <a:solidFill>
                          <a:srgbClr val="000000"/>
                        </a:solidFill>
                        <a:effectLst/>
                        <a:latin typeface="PFGEG B+ Sabon"/>
                        <a:ea typeface="Calibri"/>
                        <a:cs typeface="PFGEG B+ Sabon"/>
                      </a:endParaRPr>
                    </a:p>
                  </a:txBody>
                  <a:tcPr marL="68580" marR="68580" marT="0" marB="0" anchor="ctr"/>
                </a:tc>
                <a:tc>
                  <a:txBody>
                    <a:bodyPr/>
                    <a:lstStyle/>
                    <a:p>
                      <a:pPr algn="l">
                        <a:lnSpc>
                          <a:spcPct val="115000"/>
                        </a:lnSpc>
                        <a:spcAft>
                          <a:spcPts val="0"/>
                        </a:spcAft>
                      </a:pPr>
                      <a:r>
                        <a:rPr lang="en-US" sz="1800">
                          <a:effectLst/>
                        </a:rPr>
                        <a:t>Example </a:t>
                      </a:r>
                      <a:endParaRPr lang="en-US" sz="1800">
                        <a:solidFill>
                          <a:srgbClr val="000000"/>
                        </a:solidFill>
                        <a:effectLst/>
                        <a:latin typeface="PFGEG B+ Sabon"/>
                        <a:ea typeface="Calibri"/>
                        <a:cs typeface="PFGEG B+ Sabon"/>
                      </a:endParaRPr>
                    </a:p>
                  </a:txBody>
                  <a:tcPr marL="68580" marR="68580" marT="0" marB="0" anchor="ctr"/>
                </a:tc>
                <a:extLst>
                  <a:ext uri="{0D108BD9-81ED-4DB2-BD59-A6C34878D82A}">
                    <a16:rowId xmlns:a16="http://schemas.microsoft.com/office/drawing/2014/main" val="10000"/>
                  </a:ext>
                </a:extLst>
              </a:tr>
              <a:tr h="640080">
                <a:tc>
                  <a:txBody>
                    <a:bodyPr/>
                    <a:lstStyle/>
                    <a:p>
                      <a:pPr algn="l">
                        <a:lnSpc>
                          <a:spcPct val="115000"/>
                        </a:lnSpc>
                        <a:spcAft>
                          <a:spcPts val="0"/>
                        </a:spcAft>
                      </a:pPr>
                      <a:r>
                        <a:rPr lang="en-US" sz="1800">
                          <a:effectLst/>
                        </a:rPr>
                        <a:t>Relationship </a:t>
                      </a:r>
                      <a:endParaRPr lang="en-US" sz="1800">
                        <a:solidFill>
                          <a:srgbClr val="000000"/>
                        </a:solidFill>
                        <a:effectLst/>
                        <a:latin typeface="PFGEG B+ Sabon"/>
                        <a:ea typeface="Calibri"/>
                        <a:cs typeface="PFGEG B+ Sabon"/>
                      </a:endParaRPr>
                    </a:p>
                  </a:txBody>
                  <a:tcPr marL="68580" marR="68580" marT="0" marB="0" anchor="ctr"/>
                </a:tc>
                <a:tc>
                  <a:txBody>
                    <a:bodyPr/>
                    <a:lstStyle/>
                    <a:p>
                      <a:pPr algn="l">
                        <a:lnSpc>
                          <a:spcPct val="115000"/>
                        </a:lnSpc>
                        <a:spcAft>
                          <a:spcPts val="0"/>
                        </a:spcAft>
                      </a:pPr>
                      <a:r>
                        <a:rPr lang="en-US" sz="1800">
                          <a:effectLst/>
                        </a:rPr>
                        <a:t>Named set of m-tuples, identifies subset of the Cartesian product E1 × E2 × . . . × Em </a:t>
                      </a:r>
                      <a:endParaRPr lang="en-US" sz="1800">
                        <a:solidFill>
                          <a:srgbClr val="000000"/>
                        </a:solidFill>
                        <a:effectLst/>
                        <a:latin typeface="PFGEG B+ Sabon"/>
                        <a:ea typeface="Calibri"/>
                        <a:cs typeface="PFGEG B+ Sabon"/>
                      </a:endParaRPr>
                    </a:p>
                  </a:txBody>
                  <a:tcPr marL="68580" marR="68580" marT="0" marB="0" anchor="ctr"/>
                </a:tc>
                <a:tc>
                  <a:txBody>
                    <a:bodyPr/>
                    <a:lstStyle/>
                    <a:p>
                      <a:pPr algn="l">
                        <a:lnSpc>
                          <a:spcPct val="115000"/>
                        </a:lnSpc>
                        <a:spcAft>
                          <a:spcPts val="0"/>
                        </a:spcAft>
                      </a:pPr>
                      <a:r>
                        <a:rPr lang="en-US" sz="1800">
                          <a:effectLst/>
                        </a:rPr>
                        <a:t> </a:t>
                      </a:r>
                      <a:endParaRPr lang="en-US" sz="1800">
                        <a:solidFill>
                          <a:srgbClr val="000000"/>
                        </a:solidFill>
                        <a:effectLst/>
                        <a:latin typeface="PFGEG B+ Sabon"/>
                        <a:ea typeface="Calibri"/>
                        <a:cs typeface="PFGEG B+ Sabon"/>
                      </a:endParaRPr>
                    </a:p>
                  </a:txBody>
                  <a:tcPr marL="68580" marR="68580" marT="0" marB="0"/>
                </a:tc>
                <a:extLst>
                  <a:ext uri="{0D108BD9-81ED-4DB2-BD59-A6C34878D82A}">
                    <a16:rowId xmlns:a16="http://schemas.microsoft.com/office/drawing/2014/main" val="10001"/>
                  </a:ext>
                </a:extLst>
              </a:tr>
              <a:tr h="640080">
                <a:tc>
                  <a:txBody>
                    <a:bodyPr/>
                    <a:lstStyle/>
                    <a:p>
                      <a:pPr algn="l">
                        <a:lnSpc>
                          <a:spcPct val="115000"/>
                        </a:lnSpc>
                        <a:spcAft>
                          <a:spcPts val="0"/>
                        </a:spcAft>
                      </a:pPr>
                      <a:r>
                        <a:rPr lang="en-US" sz="1800">
                          <a:effectLst/>
                        </a:rPr>
                        <a:t>Binary relationship </a:t>
                      </a:r>
                      <a:endParaRPr lang="en-US" sz="1800">
                        <a:solidFill>
                          <a:srgbClr val="000000"/>
                        </a:solidFill>
                        <a:effectLst/>
                        <a:latin typeface="PFGEG B+ Sabon"/>
                        <a:ea typeface="Calibri"/>
                        <a:cs typeface="PFGEG B+ Sabon"/>
                      </a:endParaRPr>
                    </a:p>
                  </a:txBody>
                  <a:tcPr marL="68580" marR="68580" marT="0" marB="0" anchor="ctr"/>
                </a:tc>
                <a:tc>
                  <a:txBody>
                    <a:bodyPr/>
                    <a:lstStyle/>
                    <a:p>
                      <a:pPr algn="l">
                        <a:lnSpc>
                          <a:spcPct val="115000"/>
                        </a:lnSpc>
                        <a:spcAft>
                          <a:spcPts val="0"/>
                        </a:spcAft>
                      </a:pPr>
                      <a:r>
                        <a:rPr lang="en-US" sz="1800">
                          <a:effectLst/>
                        </a:rPr>
                        <a:t>A relationship on two distinct entities </a:t>
                      </a:r>
                      <a:endParaRPr lang="en-US" sz="1800">
                        <a:solidFill>
                          <a:srgbClr val="000000"/>
                        </a:solidFill>
                        <a:effectLst/>
                        <a:latin typeface="PFGEG B+ Sabon"/>
                        <a:ea typeface="Calibri"/>
                        <a:cs typeface="PFGEG B+ Sabon"/>
                      </a:endParaRPr>
                    </a:p>
                  </a:txBody>
                  <a:tcPr marL="68580" marR="68580" marT="0" marB="0"/>
                </a:tc>
                <a:tc>
                  <a:txBody>
                    <a:bodyPr/>
                    <a:lstStyle/>
                    <a:p>
                      <a:pPr algn="l">
                        <a:lnSpc>
                          <a:spcPct val="115000"/>
                        </a:lnSpc>
                        <a:spcAft>
                          <a:spcPts val="0"/>
                        </a:spcAft>
                      </a:pPr>
                      <a:r>
                        <a:rPr lang="en-US" sz="1800" b="1">
                          <a:effectLst/>
                        </a:rPr>
                        <a:t>Teaches</a:t>
                      </a:r>
                      <a:r>
                        <a:rPr lang="en-US" sz="1800">
                          <a:effectLst/>
                        </a:rPr>
                        <a:t> (for Instructor</a:t>
                      </a:r>
                      <a:r>
                        <a:rPr lang="en-US" sz="1800" baseline="0">
                          <a:effectLst/>
                        </a:rPr>
                        <a:t> and Course_section)</a:t>
                      </a:r>
                      <a:r>
                        <a:rPr lang="en-US" sz="1800">
                          <a:effectLst/>
                        </a:rPr>
                        <a:t>, </a:t>
                      </a:r>
                      <a:r>
                        <a:rPr lang="en-US" sz="1800" b="1">
                          <a:effectLst/>
                        </a:rPr>
                        <a:t>works_on</a:t>
                      </a:r>
                      <a:r>
                        <a:rPr lang="en-US" sz="1800">
                          <a:effectLst/>
                        </a:rPr>
                        <a:t> (for Employee and Project) </a:t>
                      </a:r>
                      <a:endParaRPr lang="en-US" sz="1800">
                        <a:solidFill>
                          <a:srgbClr val="000000"/>
                        </a:solidFill>
                        <a:effectLst/>
                        <a:latin typeface="PFGEG B+ Sabon"/>
                        <a:ea typeface="Calibri"/>
                        <a:cs typeface="PFGEG B+ Sabon"/>
                      </a:endParaRPr>
                    </a:p>
                  </a:txBody>
                  <a:tcPr marL="68580" marR="68580" marT="0" marB="0" anchor="ctr"/>
                </a:tc>
                <a:extLst>
                  <a:ext uri="{0D108BD9-81ED-4DB2-BD59-A6C34878D82A}">
                    <a16:rowId xmlns:a16="http://schemas.microsoft.com/office/drawing/2014/main" val="10002"/>
                  </a:ext>
                </a:extLst>
              </a:tr>
              <a:tr h="960120">
                <a:tc>
                  <a:txBody>
                    <a:bodyPr/>
                    <a:lstStyle/>
                    <a:p>
                      <a:pPr algn="l">
                        <a:lnSpc>
                          <a:spcPct val="115000"/>
                        </a:lnSpc>
                        <a:spcAft>
                          <a:spcPts val="0"/>
                        </a:spcAft>
                      </a:pPr>
                      <a:r>
                        <a:rPr lang="en-US" sz="1800">
                          <a:effectLst/>
                        </a:rPr>
                        <a:t>Ring, recursive relationship </a:t>
                      </a:r>
                      <a:endParaRPr lang="en-US" sz="1800">
                        <a:solidFill>
                          <a:srgbClr val="000000"/>
                        </a:solidFill>
                        <a:effectLst/>
                        <a:latin typeface="PFGEG B+ Sabon"/>
                        <a:ea typeface="Calibri"/>
                        <a:cs typeface="PFGEG B+ Sabon"/>
                      </a:endParaRPr>
                    </a:p>
                  </a:txBody>
                  <a:tcPr marL="68580" marR="68580" marT="0" marB="0" anchor="ctr"/>
                </a:tc>
                <a:tc>
                  <a:txBody>
                    <a:bodyPr/>
                    <a:lstStyle/>
                    <a:p>
                      <a:pPr algn="l">
                        <a:lnSpc>
                          <a:spcPct val="115000"/>
                        </a:lnSpc>
                        <a:spcAft>
                          <a:spcPts val="0"/>
                        </a:spcAft>
                      </a:pPr>
                      <a:r>
                        <a:rPr lang="en-US" sz="1800">
                          <a:effectLst/>
                        </a:rPr>
                        <a:t>A relationship relating an entity to itself </a:t>
                      </a:r>
                      <a:endParaRPr lang="en-US" sz="1800">
                        <a:solidFill>
                          <a:srgbClr val="000000"/>
                        </a:solidFill>
                        <a:effectLst/>
                        <a:latin typeface="PFGEG B+ Sabon"/>
                        <a:ea typeface="Calibri"/>
                        <a:cs typeface="PFGEG B+ Sabon"/>
                      </a:endParaRPr>
                    </a:p>
                  </a:txBody>
                  <a:tcPr marL="68580" marR="68580" marT="0" marB="0"/>
                </a:tc>
                <a:tc>
                  <a:txBody>
                    <a:bodyPr/>
                    <a:lstStyle/>
                    <a:p>
                      <a:pPr algn="l">
                        <a:lnSpc>
                          <a:spcPct val="115000"/>
                        </a:lnSpc>
                        <a:spcAft>
                          <a:spcPts val="0"/>
                        </a:spcAft>
                      </a:pPr>
                      <a:r>
                        <a:rPr lang="en-US" sz="1800" b="1">
                          <a:effectLst/>
                        </a:rPr>
                        <a:t>manages</a:t>
                      </a:r>
                      <a:r>
                        <a:rPr lang="en-US" sz="1800">
                          <a:effectLst/>
                        </a:rPr>
                        <a:t> (for Employee) </a:t>
                      </a:r>
                      <a:endParaRPr lang="en-US" sz="1800">
                        <a:solidFill>
                          <a:srgbClr val="000000"/>
                        </a:solidFill>
                        <a:effectLst/>
                        <a:latin typeface="PFGEG B+ Sabon"/>
                        <a:ea typeface="Calibri"/>
                        <a:cs typeface="PFGEG B+ Sabon"/>
                      </a:endParaRPr>
                    </a:p>
                  </a:txBody>
                  <a:tcPr marL="68580" marR="68580" marT="0" marB="0"/>
                </a:tc>
                <a:extLst>
                  <a:ext uri="{0D108BD9-81ED-4DB2-BD59-A6C34878D82A}">
                    <a16:rowId xmlns:a16="http://schemas.microsoft.com/office/drawing/2014/main" val="10003"/>
                  </a:ext>
                </a:extLst>
              </a:tr>
              <a:tr h="640080">
                <a:tc>
                  <a:txBody>
                    <a:bodyPr/>
                    <a:lstStyle/>
                    <a:p>
                      <a:pPr algn="l">
                        <a:lnSpc>
                          <a:spcPct val="115000"/>
                        </a:lnSpc>
                        <a:spcAft>
                          <a:spcPts val="0"/>
                        </a:spcAft>
                      </a:pPr>
                      <a:r>
                        <a:rPr lang="en-US" sz="1800">
                          <a:effectLst/>
                        </a:rPr>
                        <a:t>Ternary relationship </a:t>
                      </a:r>
                      <a:endParaRPr lang="en-US" sz="1800">
                        <a:solidFill>
                          <a:srgbClr val="000000"/>
                        </a:solidFill>
                        <a:effectLst/>
                        <a:latin typeface="PFGEG B+ Sabon"/>
                        <a:ea typeface="Calibri"/>
                        <a:cs typeface="PFGEG B+ Sabon"/>
                      </a:endParaRPr>
                    </a:p>
                  </a:txBody>
                  <a:tcPr marL="68580" marR="68580" marT="0" marB="0" anchor="ctr"/>
                </a:tc>
                <a:tc>
                  <a:txBody>
                    <a:bodyPr/>
                    <a:lstStyle/>
                    <a:p>
                      <a:pPr algn="l">
                        <a:lnSpc>
                          <a:spcPct val="115000"/>
                        </a:lnSpc>
                        <a:spcAft>
                          <a:spcPts val="0"/>
                        </a:spcAft>
                      </a:pPr>
                      <a:r>
                        <a:rPr lang="en-US" sz="1800">
                          <a:effectLst/>
                        </a:rPr>
                        <a:t>A relationship on three distinct entities </a:t>
                      </a:r>
                      <a:endParaRPr lang="en-US" sz="1800">
                        <a:solidFill>
                          <a:srgbClr val="000000"/>
                        </a:solidFill>
                        <a:effectLst/>
                        <a:latin typeface="PFGEG B+ Sabon"/>
                        <a:ea typeface="Calibri"/>
                        <a:cs typeface="PFGEG B+ Sabon"/>
                      </a:endParaRPr>
                    </a:p>
                  </a:txBody>
                  <a:tcPr marL="68580" marR="68580" marT="0" marB="0"/>
                </a:tc>
                <a:tc>
                  <a:txBody>
                    <a:bodyPr/>
                    <a:lstStyle/>
                    <a:p>
                      <a:pPr algn="l">
                        <a:lnSpc>
                          <a:spcPct val="115000"/>
                        </a:lnSpc>
                        <a:spcAft>
                          <a:spcPts val="0"/>
                        </a:spcAft>
                      </a:pPr>
                      <a:r>
                        <a:rPr lang="en-US" sz="1800" b="1">
                          <a:effectLst/>
                        </a:rPr>
                        <a:t>yearlies</a:t>
                      </a:r>
                      <a:r>
                        <a:rPr lang="en-US" sz="1800">
                          <a:effectLst/>
                        </a:rPr>
                        <a:t> (for Customer, Agent dan Product) </a:t>
                      </a:r>
                      <a:endParaRPr lang="en-US" sz="1800">
                        <a:solidFill>
                          <a:srgbClr val="000000"/>
                        </a:solidFill>
                        <a:effectLst/>
                        <a:latin typeface="PFGEG B+ Sabon"/>
                        <a:ea typeface="Calibri"/>
                        <a:cs typeface="PFGEG B+ Sabon"/>
                      </a:endParaRPr>
                    </a:p>
                  </a:txBody>
                  <a:tcPr marL="68580" marR="6858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4428212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ER Concept </a:t>
            </a:r>
            <a:br>
              <a:rPr lang="en-US">
                <a:effectLst>
                  <a:outerShdw blurRad="38100" dist="38100" dir="2700000" algn="tl">
                    <a:srgbClr val="000000">
                      <a:alpha val="43137"/>
                    </a:srgbClr>
                  </a:outerShdw>
                </a:effectLst>
              </a:rPr>
            </a:br>
            <a:r>
              <a:rPr lang="en-US">
                <a:effectLst>
                  <a:outerShdw blurRad="38100" dist="38100" dir="2700000" algn="tl">
                    <a:srgbClr val="000000">
                      <a:alpha val="43137"/>
                    </a:srgbClr>
                  </a:outerShdw>
                </a:effectLst>
              </a:rPr>
              <a:t>(Kesimpulan)</a:t>
            </a:r>
          </a:p>
        </p:txBody>
      </p:sp>
      <p:sp>
        <p:nvSpPr>
          <p:cNvPr id="3" name="Content Placeholder 2"/>
          <p:cNvSpPr>
            <a:spLocks noGrp="1"/>
          </p:cNvSpPr>
          <p:nvPr>
            <p:ph idx="1"/>
          </p:nvPr>
        </p:nvSpPr>
        <p:spPr/>
        <p:txBody>
          <a:bodyPr>
            <a:normAutofit/>
          </a:bodyPr>
          <a:lstStyle/>
          <a:p>
            <a:r>
              <a:rPr lang="en-US"/>
              <a:t>Hal yang harus diperhatikan dalam </a:t>
            </a:r>
            <a:r>
              <a:rPr lang="en-US" b="1"/>
              <a:t>membuat diagram ER</a:t>
            </a:r>
            <a:r>
              <a:rPr lang="en-US"/>
              <a:t>:</a:t>
            </a:r>
          </a:p>
          <a:p>
            <a:pPr lvl="1"/>
            <a:r>
              <a:rPr lang="en-US" b="1"/>
              <a:t>Atribut multivalue </a:t>
            </a:r>
            <a:r>
              <a:rPr lang="en-US"/>
              <a:t>dirubah menjadi entity dengan menyertakan atribut identifier entity asal dan atribut multivalue tersebut sebagai atribut pada entity tersebut.</a:t>
            </a:r>
          </a:p>
          <a:p>
            <a:pPr lvl="1"/>
            <a:r>
              <a:rPr lang="en-US" b="1"/>
              <a:t>Relationship yang memiliki atribut </a:t>
            </a:r>
            <a:r>
              <a:rPr lang="en-US"/>
              <a:t>harus ditambahkan atribut identifier entity-entity yang terelasi, sebagai penghubung relationship dengan entity-entity tersebut dan atribut identifier entity-entity tersebut menjadi identifier kombinasi pada relationship.</a:t>
            </a:r>
          </a:p>
          <a:p>
            <a:pPr lvl="1"/>
            <a:r>
              <a:rPr lang="en-US" b="1"/>
              <a:t>Relationship yang identifiernya bukan kombinasi identifier</a:t>
            </a:r>
            <a:r>
              <a:rPr lang="en-US"/>
              <a:t> dari identifier entity-entity (yang terelasi) tidak bisa dijadikan relationship, harus dirubah menjadi Entity dan dibuatkan relationship yang menghubungkan entity baru tersebut dengan entity-entity yang sebelumnya terelasi.</a:t>
            </a:r>
          </a:p>
          <a:p>
            <a:pPr lvl="1"/>
            <a:endParaRPr lang="en-US"/>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15</a:t>
            </a:fld>
            <a:endParaRPr lang="en-US" dirty="0"/>
          </a:p>
        </p:txBody>
      </p:sp>
    </p:spTree>
    <p:extLst>
      <p:ext uri="{BB962C8B-B14F-4D97-AF65-F5344CB8AC3E}">
        <p14:creationId xmlns:p14="http://schemas.microsoft.com/office/powerpoint/2010/main" val="19758372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ER Concept </a:t>
            </a:r>
            <a:br>
              <a:rPr lang="en-US">
                <a:effectLst>
                  <a:outerShdw blurRad="38100" dist="38100" dir="2700000" algn="tl">
                    <a:srgbClr val="000000">
                      <a:alpha val="43137"/>
                    </a:srgbClr>
                  </a:outerShdw>
                </a:effectLst>
              </a:rPr>
            </a:br>
            <a:r>
              <a:rPr lang="en-US">
                <a:effectLst>
                  <a:outerShdw blurRad="38100" dist="38100" dir="2700000" algn="tl">
                    <a:srgbClr val="000000">
                      <a:alpha val="43137"/>
                    </a:srgbClr>
                  </a:outerShdw>
                </a:effectLst>
              </a:rPr>
              <a:t>(Kesimpulan)</a:t>
            </a:r>
          </a:p>
        </p:txBody>
      </p:sp>
      <p:sp>
        <p:nvSpPr>
          <p:cNvPr id="3" name="Content Placeholder 2"/>
          <p:cNvSpPr>
            <a:spLocks noGrp="1"/>
          </p:cNvSpPr>
          <p:nvPr>
            <p:ph idx="1"/>
          </p:nvPr>
        </p:nvSpPr>
        <p:spPr/>
        <p:txBody>
          <a:bodyPr>
            <a:normAutofit/>
          </a:bodyPr>
          <a:lstStyle/>
          <a:p>
            <a:r>
              <a:rPr lang="en-US"/>
              <a:t>Hal yang harus diperhatikan pada </a:t>
            </a:r>
            <a:r>
              <a:rPr lang="en-US" b="1"/>
              <a:t>transformasi ER menjadi tabel</a:t>
            </a:r>
            <a:r>
              <a:rPr lang="en-US"/>
              <a:t>:</a:t>
            </a:r>
          </a:p>
          <a:p>
            <a:pPr lvl="1"/>
            <a:r>
              <a:rPr lang="en-US"/>
              <a:t>Semua entity ditansformasi menjadi tabel.</a:t>
            </a:r>
          </a:p>
          <a:p>
            <a:pPr lvl="1"/>
            <a:r>
              <a:rPr lang="en-US"/>
              <a:t>Kolom pada tabel dibuat dari atribut dan subset atribut komposit, kecuali;</a:t>
            </a:r>
          </a:p>
          <a:p>
            <a:pPr lvl="2"/>
            <a:r>
              <a:rPr lang="en-US"/>
              <a:t>atribut multivalue (karena akan menjadi entity).</a:t>
            </a:r>
          </a:p>
          <a:p>
            <a:pPr lvl="2"/>
            <a:r>
              <a:rPr lang="en-US"/>
              <a:t>atribut komposit (hanya subset-nya yang menjadi kolom).</a:t>
            </a:r>
          </a:p>
          <a:p>
            <a:pPr lvl="1"/>
            <a:r>
              <a:rPr lang="en-US"/>
              <a:t>Relationship yang memiliki atribut ditransformasi menjadi tabel.</a:t>
            </a:r>
          </a:p>
          <a:p>
            <a:pPr lvl="2"/>
            <a:r>
              <a:rPr lang="en-US"/>
              <a:t>Relationship yang identifier-nya bukan kombinasi identifier dari identifier entity-entity yang terelasi, harus dirubah menjadi entity dan dibuatkan beberapa relationship baru yang menghubungkannya dengan entity-entity yang sebelumnya terelasi.</a:t>
            </a:r>
          </a:p>
          <a:p>
            <a:pPr lvl="2"/>
            <a:r>
              <a:rPr lang="en-US"/>
              <a:t>Relationship yang tidak memiliki atribut tidak ditransformasi menjadi tabel, namun atribut identifier entity yang dirujuk dijadikan atribut pada entity yang merujuk. Dengan demikian berarti menjadi kolom pada tabel hasil transformasi entity yang merujuk.</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16</a:t>
            </a:fld>
            <a:endParaRPr lang="en-US" dirty="0"/>
          </a:p>
        </p:txBody>
      </p:sp>
    </p:spTree>
    <p:extLst>
      <p:ext uri="{BB962C8B-B14F-4D97-AF65-F5344CB8AC3E}">
        <p14:creationId xmlns:p14="http://schemas.microsoft.com/office/powerpoint/2010/main" val="14541204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600" b="1">
                <a:solidFill>
                  <a:srgbClr val="FF0000"/>
                </a:solidFill>
                <a:effectLst>
                  <a:outerShdw blurRad="38100" dist="38100" dir="2700000" algn="tl">
                    <a:srgbClr val="000000">
                      <a:alpha val="43137"/>
                    </a:srgbClr>
                  </a:outerShdw>
                </a:effectLst>
              </a:rPr>
              <a:t>Cardinality</a:t>
            </a:r>
            <a:br>
              <a:rPr lang="en-US" sz="3600">
                <a:effectLst>
                  <a:outerShdw blurRad="38100" dist="38100" dir="2700000" algn="tl">
                    <a:srgbClr val="000000">
                      <a:alpha val="43137"/>
                    </a:srgbClr>
                  </a:outerShdw>
                </a:effectLst>
              </a:rPr>
            </a:br>
            <a:r>
              <a:rPr lang="en-US" sz="3600">
                <a:effectLst>
                  <a:outerShdw blurRad="38100" dist="38100" dir="2700000" algn="tl">
                    <a:srgbClr val="000000">
                      <a:alpha val="43137"/>
                    </a:srgbClr>
                  </a:outerShdw>
                </a:effectLst>
              </a:rPr>
              <a:t>Partisipasi Entity dalam suatu Relationship</a:t>
            </a:r>
          </a:p>
        </p:txBody>
      </p:sp>
      <p:sp>
        <p:nvSpPr>
          <p:cNvPr id="3" name="Content Placeholder 2"/>
          <p:cNvSpPr>
            <a:spLocks noGrp="1"/>
          </p:cNvSpPr>
          <p:nvPr>
            <p:ph idx="1"/>
          </p:nvPr>
        </p:nvSpPr>
        <p:spPr>
          <a:xfrm>
            <a:off x="457200" y="1447800"/>
            <a:ext cx="8229600" cy="3124200"/>
          </a:xfrm>
        </p:spPr>
        <p:txBody>
          <a:bodyPr>
            <a:normAutofit fontScale="92500" lnSpcReduction="10000"/>
          </a:bodyPr>
          <a:lstStyle/>
          <a:p>
            <a:pPr marL="0" indent="0">
              <a:buNone/>
            </a:pPr>
            <a:r>
              <a:rPr lang="en-US" b="1">
                <a:solidFill>
                  <a:srgbClr val="FF0000"/>
                </a:solidFill>
              </a:rPr>
              <a:t>Ilustrasi untuk Memahami Cardinality</a:t>
            </a:r>
          </a:p>
          <a:p>
            <a:pPr marL="0" indent="0">
              <a:buNone/>
            </a:pPr>
            <a:endParaRPr lang="en-US"/>
          </a:p>
          <a:p>
            <a:pPr marL="0" indent="0">
              <a:buNone/>
            </a:pPr>
            <a:r>
              <a:rPr lang="en-US"/>
              <a:t>Perhatikan diagram ER dan rule berikut;</a:t>
            </a:r>
          </a:p>
          <a:p>
            <a:r>
              <a:rPr lang="en-US"/>
              <a:t>Pada relationship teaches (Instructor, teaches, Course_section) memiliki aturan bahwa;</a:t>
            </a:r>
          </a:p>
          <a:p>
            <a:pPr lvl="1"/>
            <a:r>
              <a:rPr lang="en-US"/>
              <a:t>Setiap Course_section harus memiliki setidak-tidaknya satu instructor yang ditugaskan mengajar.</a:t>
            </a:r>
          </a:p>
          <a:p>
            <a:pPr lvl="1"/>
            <a:r>
              <a:rPr lang="en-US"/>
              <a:t>Setiap Course_section hanya boleh diajar oleh satu instructor (maksimum diajar oleh satu instructor).</a:t>
            </a:r>
          </a:p>
          <a:p>
            <a:pPr lvl="1"/>
            <a:r>
              <a:rPr lang="en-US"/>
              <a:t>Seorang instructor dimungkinkan untuk tidak mengajar suatu course.</a:t>
            </a:r>
          </a:p>
          <a:p>
            <a:pPr lvl="1"/>
            <a:r>
              <a:rPr lang="en-US"/>
              <a:t>Seorang instructor dimungkinkan untuk mengajar lebih dari satu course.</a:t>
            </a:r>
          </a:p>
          <a:p>
            <a:endParaRPr lang="en-US"/>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17</a:t>
            </a:fld>
            <a:endParaRPr lang="en-US" dirty="0"/>
          </a:p>
        </p:txBody>
      </p:sp>
      <p:grpSp>
        <p:nvGrpSpPr>
          <p:cNvPr id="7" name="Group 6"/>
          <p:cNvGrpSpPr/>
          <p:nvPr/>
        </p:nvGrpSpPr>
        <p:grpSpPr>
          <a:xfrm>
            <a:off x="1470535" y="4648200"/>
            <a:ext cx="5882632" cy="1131633"/>
            <a:chOff x="-73268" y="7044"/>
            <a:chExt cx="3645396" cy="701174"/>
          </a:xfrm>
        </p:grpSpPr>
        <p:sp>
          <p:nvSpPr>
            <p:cNvPr id="8" name="Oval 7"/>
            <p:cNvSpPr/>
            <p:nvPr/>
          </p:nvSpPr>
          <p:spPr>
            <a:xfrm>
              <a:off x="-73268" y="483275"/>
              <a:ext cx="500380" cy="224943"/>
            </a:xfrm>
            <a:prstGeom prst="ellipse">
              <a:avLst/>
            </a:prstGeom>
            <a:noFill/>
            <a:ln w="3175"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en-US" sz="1400" b="0" i="0" u="sng" strike="noStrike" kern="0" cap="none" spc="0" normalizeH="0" baseline="0" noProof="0">
                  <a:ln>
                    <a:noFill/>
                  </a:ln>
                  <a:solidFill>
                    <a:srgbClr val="000000"/>
                  </a:solidFill>
                  <a:effectLst/>
                  <a:uLnTx/>
                  <a:uFillTx/>
                  <a:latin typeface="Calibri"/>
                  <a:ea typeface="Calibri"/>
                  <a:cs typeface="Times New Roman"/>
                </a:rPr>
                <a:t>iid</a:t>
              </a:r>
              <a:endParaRPr kumimoji="0" lang="en-US" sz="2000" b="0" i="0" u="none" strike="noStrike" kern="0" cap="none" spc="0" normalizeH="0" baseline="0" noProof="0">
                <a:ln>
                  <a:noFill/>
                </a:ln>
                <a:solidFill>
                  <a:sysClr val="window" lastClr="FFFFFF"/>
                </a:solidFill>
                <a:effectLst/>
                <a:uLnTx/>
                <a:uFillTx/>
                <a:latin typeface="Calibri"/>
                <a:ea typeface="Calibri"/>
                <a:cs typeface="Times New Roman"/>
              </a:endParaRPr>
            </a:p>
          </p:txBody>
        </p:sp>
        <p:grpSp>
          <p:nvGrpSpPr>
            <p:cNvPr id="9" name="Group 8"/>
            <p:cNvGrpSpPr/>
            <p:nvPr/>
          </p:nvGrpSpPr>
          <p:grpSpPr>
            <a:xfrm>
              <a:off x="44701" y="7044"/>
              <a:ext cx="3199655" cy="509174"/>
              <a:chOff x="76504" y="102464"/>
              <a:chExt cx="3199782" cy="509447"/>
            </a:xfrm>
          </p:grpSpPr>
          <p:sp>
            <p:nvSpPr>
              <p:cNvPr id="14" name="Flowchart: Decision 13"/>
              <p:cNvSpPr/>
              <p:nvPr/>
            </p:nvSpPr>
            <p:spPr>
              <a:xfrm>
                <a:off x="982239" y="102464"/>
                <a:ext cx="1037606" cy="461257"/>
              </a:xfrm>
              <a:prstGeom prst="flowChartDecision">
                <a:avLst/>
              </a:prstGeom>
              <a:solidFill>
                <a:sysClr val="window" lastClr="FFFFFF"/>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0000"/>
                    </a:solidFill>
                    <a:effectLst/>
                    <a:uLnTx/>
                    <a:uFillTx/>
                    <a:latin typeface="Calibri"/>
                    <a:ea typeface="Times New Roman"/>
                    <a:cs typeface="Times New Roman"/>
                  </a:rPr>
                  <a:t>teaches</a:t>
                </a:r>
                <a:endParaRPr kumimoji="0" lang="en-US" sz="2400" b="0" i="0" u="none" strike="noStrike" kern="0" cap="none" spc="0" normalizeH="0" baseline="0" noProof="0">
                  <a:ln>
                    <a:noFill/>
                  </a:ln>
                  <a:solidFill>
                    <a:sysClr val="windowText" lastClr="000000"/>
                  </a:solidFill>
                  <a:effectLst/>
                  <a:uLnTx/>
                  <a:uFillTx/>
                  <a:latin typeface="Times New Roman"/>
                  <a:ea typeface="Times New Roman"/>
                </a:endParaRPr>
              </a:p>
            </p:txBody>
          </p:sp>
          <p:sp>
            <p:nvSpPr>
              <p:cNvPr id="15" name="Flowchart: Process 14"/>
              <p:cNvSpPr/>
              <p:nvPr/>
            </p:nvSpPr>
            <p:spPr>
              <a:xfrm>
                <a:off x="76504" y="202576"/>
                <a:ext cx="708331" cy="257780"/>
              </a:xfrm>
              <a:prstGeom prst="flowChartProcess">
                <a:avLst/>
              </a:prstGeom>
              <a:solidFill>
                <a:sysClr val="window" lastClr="FFFFFF"/>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00000"/>
                    </a:solidFill>
                    <a:effectLst/>
                    <a:uLnTx/>
                    <a:uFillTx/>
                    <a:latin typeface="Calibri"/>
                    <a:ea typeface="Times New Roman"/>
                    <a:cs typeface="Times New Roman"/>
                  </a:rPr>
                  <a:t>Instructor</a:t>
                </a:r>
                <a:endParaRPr kumimoji="0" lang="en-US" sz="2400" b="1" i="0" u="none" strike="noStrike" kern="0" cap="none" spc="0" normalizeH="0" baseline="0" noProof="0">
                  <a:ln>
                    <a:noFill/>
                  </a:ln>
                  <a:solidFill>
                    <a:sysClr val="windowText" lastClr="000000"/>
                  </a:solidFill>
                  <a:effectLst/>
                  <a:uLnTx/>
                  <a:uFillTx/>
                  <a:latin typeface="Times New Roman"/>
                  <a:ea typeface="Times New Roman"/>
                </a:endParaRPr>
              </a:p>
            </p:txBody>
          </p:sp>
          <p:sp>
            <p:nvSpPr>
              <p:cNvPr id="16" name="Flowchart: Process 15"/>
              <p:cNvSpPr/>
              <p:nvPr/>
            </p:nvSpPr>
            <p:spPr>
              <a:xfrm>
                <a:off x="2234758" y="194306"/>
                <a:ext cx="1041528" cy="274320"/>
              </a:xfrm>
              <a:prstGeom prst="flowChartProcess">
                <a:avLst/>
              </a:prstGeom>
              <a:solidFill>
                <a:sysClr val="window" lastClr="FFFFFF"/>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00000"/>
                    </a:solidFill>
                    <a:effectLst/>
                    <a:uLnTx/>
                    <a:uFillTx/>
                    <a:latin typeface="Calibri"/>
                    <a:ea typeface="Times New Roman"/>
                    <a:cs typeface="Times New Roman"/>
                  </a:rPr>
                  <a:t>Course_section</a:t>
                </a:r>
                <a:endParaRPr kumimoji="0" lang="en-US" sz="2400" b="1" i="0" u="none" strike="noStrike" kern="0" cap="none" spc="0" normalizeH="0" baseline="0" noProof="0">
                  <a:ln>
                    <a:noFill/>
                  </a:ln>
                  <a:solidFill>
                    <a:sysClr val="windowText" lastClr="000000"/>
                  </a:solidFill>
                  <a:effectLst/>
                  <a:uLnTx/>
                  <a:uFillTx/>
                  <a:latin typeface="Times New Roman"/>
                  <a:ea typeface="Times New Roman"/>
                </a:endParaRPr>
              </a:p>
            </p:txBody>
          </p:sp>
          <p:cxnSp>
            <p:nvCxnSpPr>
              <p:cNvPr id="17" name="Straight Connector 16"/>
              <p:cNvCxnSpPr>
                <a:stCxn id="15" idx="3"/>
                <a:endCxn id="14" idx="1"/>
              </p:cNvCxnSpPr>
              <p:nvPr/>
            </p:nvCxnSpPr>
            <p:spPr>
              <a:xfrm>
                <a:off x="784835" y="331466"/>
                <a:ext cx="197404" cy="1627"/>
              </a:xfrm>
              <a:prstGeom prst="line">
                <a:avLst/>
              </a:prstGeom>
              <a:noFill/>
              <a:ln w="9525" cap="flat" cmpd="sng" algn="ctr">
                <a:solidFill>
                  <a:srgbClr val="4F81BD">
                    <a:shade val="95000"/>
                    <a:satMod val="105000"/>
                  </a:srgbClr>
                </a:solidFill>
                <a:prstDash val="solid"/>
              </a:ln>
              <a:effectLst/>
            </p:spPr>
          </p:cxnSp>
          <p:cxnSp>
            <p:nvCxnSpPr>
              <p:cNvPr id="18" name="Straight Connector 17"/>
              <p:cNvCxnSpPr>
                <a:stCxn id="14" idx="3"/>
                <a:endCxn id="16" idx="1"/>
              </p:cNvCxnSpPr>
              <p:nvPr/>
            </p:nvCxnSpPr>
            <p:spPr>
              <a:xfrm flipV="1">
                <a:off x="2019845" y="331466"/>
                <a:ext cx="214913" cy="1627"/>
              </a:xfrm>
              <a:prstGeom prst="line">
                <a:avLst/>
              </a:prstGeom>
              <a:noFill/>
              <a:ln w="9525" cap="flat" cmpd="sng" algn="ctr">
                <a:solidFill>
                  <a:srgbClr val="4F81BD">
                    <a:shade val="95000"/>
                    <a:satMod val="105000"/>
                  </a:srgbClr>
                </a:solidFill>
                <a:prstDash val="solid"/>
              </a:ln>
              <a:effectLst/>
            </p:spPr>
          </p:cxnSp>
          <p:cxnSp>
            <p:nvCxnSpPr>
              <p:cNvPr id="19" name="Straight Connector 18"/>
              <p:cNvCxnSpPr>
                <a:stCxn id="8" idx="7"/>
                <a:endCxn id="15" idx="2"/>
              </p:cNvCxnSpPr>
              <p:nvPr/>
            </p:nvCxnSpPr>
            <p:spPr>
              <a:xfrm flipV="1">
                <a:off x="385649" y="460356"/>
                <a:ext cx="45021" cy="151554"/>
              </a:xfrm>
              <a:prstGeom prst="line">
                <a:avLst/>
              </a:prstGeom>
              <a:noFill/>
              <a:ln w="9525" cap="flat" cmpd="sng" algn="ctr">
                <a:solidFill>
                  <a:srgbClr val="4F81BD">
                    <a:shade val="95000"/>
                    <a:satMod val="105000"/>
                  </a:srgbClr>
                </a:solidFill>
                <a:prstDash val="solid"/>
              </a:ln>
              <a:effectLst/>
            </p:spPr>
          </p:cxnSp>
          <p:cxnSp>
            <p:nvCxnSpPr>
              <p:cNvPr id="20" name="Straight Connector 19"/>
              <p:cNvCxnSpPr>
                <a:stCxn id="10" idx="1"/>
                <a:endCxn id="15" idx="2"/>
              </p:cNvCxnSpPr>
              <p:nvPr/>
            </p:nvCxnSpPr>
            <p:spPr>
              <a:xfrm flipH="1" flipV="1">
                <a:off x="430670" y="460356"/>
                <a:ext cx="252427" cy="132053"/>
              </a:xfrm>
              <a:prstGeom prst="line">
                <a:avLst/>
              </a:prstGeom>
              <a:noFill/>
              <a:ln w="9525" cap="flat" cmpd="sng" algn="ctr">
                <a:solidFill>
                  <a:srgbClr val="4F81BD">
                    <a:shade val="95000"/>
                    <a:satMod val="105000"/>
                  </a:srgbClr>
                </a:solidFill>
                <a:prstDash val="solid"/>
              </a:ln>
              <a:effectLst/>
            </p:spPr>
          </p:cxnSp>
          <p:cxnSp>
            <p:nvCxnSpPr>
              <p:cNvPr id="21" name="Straight Connector 20"/>
              <p:cNvCxnSpPr>
                <a:stCxn id="11" idx="7"/>
                <a:endCxn id="16" idx="2"/>
              </p:cNvCxnSpPr>
              <p:nvPr/>
            </p:nvCxnSpPr>
            <p:spPr>
              <a:xfrm flipV="1">
                <a:off x="2123354" y="468626"/>
                <a:ext cx="632169" cy="143285"/>
              </a:xfrm>
              <a:prstGeom prst="line">
                <a:avLst/>
              </a:prstGeom>
              <a:noFill/>
              <a:ln w="9525" cap="flat" cmpd="sng" algn="ctr">
                <a:solidFill>
                  <a:srgbClr val="4F81BD">
                    <a:shade val="95000"/>
                    <a:satMod val="105000"/>
                  </a:srgbClr>
                </a:solidFill>
                <a:prstDash val="solid"/>
              </a:ln>
              <a:effectLst/>
            </p:spPr>
          </p:cxnSp>
          <p:cxnSp>
            <p:nvCxnSpPr>
              <p:cNvPr id="22" name="Straight Connector 21"/>
              <p:cNvCxnSpPr>
                <a:stCxn id="12" idx="0"/>
                <a:endCxn id="16" idx="2"/>
              </p:cNvCxnSpPr>
              <p:nvPr/>
            </p:nvCxnSpPr>
            <p:spPr>
              <a:xfrm flipV="1">
                <a:off x="2626543" y="468626"/>
                <a:ext cx="128979" cy="123784"/>
              </a:xfrm>
              <a:prstGeom prst="line">
                <a:avLst/>
              </a:prstGeom>
              <a:noFill/>
              <a:ln w="9525" cap="flat" cmpd="sng" algn="ctr">
                <a:solidFill>
                  <a:srgbClr val="4F81BD">
                    <a:shade val="95000"/>
                    <a:satMod val="105000"/>
                  </a:srgbClr>
                </a:solidFill>
                <a:prstDash val="solid"/>
              </a:ln>
              <a:effectLst/>
            </p:spPr>
          </p:cxnSp>
          <p:cxnSp>
            <p:nvCxnSpPr>
              <p:cNvPr id="23" name="Straight Connector 22"/>
              <p:cNvCxnSpPr>
                <a:stCxn id="13" idx="1"/>
                <a:endCxn id="16" idx="2"/>
              </p:cNvCxnSpPr>
              <p:nvPr/>
            </p:nvCxnSpPr>
            <p:spPr>
              <a:xfrm flipH="1" flipV="1">
                <a:off x="2755522" y="468626"/>
                <a:ext cx="421431" cy="143283"/>
              </a:xfrm>
              <a:prstGeom prst="line">
                <a:avLst/>
              </a:prstGeom>
              <a:noFill/>
              <a:ln w="9525" cap="flat" cmpd="sng" algn="ctr">
                <a:solidFill>
                  <a:srgbClr val="4F81BD">
                    <a:shade val="95000"/>
                    <a:satMod val="105000"/>
                  </a:srgbClr>
                </a:solidFill>
                <a:prstDash val="solid"/>
              </a:ln>
              <a:effectLst/>
            </p:spPr>
          </p:cxnSp>
        </p:grpSp>
        <p:sp>
          <p:nvSpPr>
            <p:cNvPr id="10" name="Oval 9"/>
            <p:cNvSpPr/>
            <p:nvPr/>
          </p:nvSpPr>
          <p:spPr>
            <a:xfrm>
              <a:off x="546390" y="460440"/>
              <a:ext cx="716161" cy="247777"/>
            </a:xfrm>
            <a:prstGeom prst="ellipse">
              <a:avLst/>
            </a:prstGeom>
            <a:noFill/>
            <a:ln w="3175"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Times New Roman"/>
                </a:rPr>
                <a:t>i_name</a:t>
              </a:r>
              <a:endParaRPr kumimoji="0" lang="en-US" sz="2000" b="0" i="0" u="none" strike="noStrike" kern="0" cap="none" spc="0" normalizeH="0" baseline="0" noProof="0">
                <a:ln>
                  <a:noFill/>
                </a:ln>
                <a:solidFill>
                  <a:sysClr val="window" lastClr="FFFFFF"/>
                </a:solidFill>
                <a:effectLst/>
                <a:uLnTx/>
                <a:uFillTx/>
                <a:latin typeface="Calibri"/>
                <a:ea typeface="Calibri"/>
                <a:cs typeface="Times New Roman"/>
              </a:endParaRPr>
            </a:p>
          </p:txBody>
        </p:sp>
        <p:sp>
          <p:nvSpPr>
            <p:cNvPr id="11" name="Oval 10"/>
            <p:cNvSpPr/>
            <p:nvPr/>
          </p:nvSpPr>
          <p:spPr>
            <a:xfrm>
              <a:off x="1664368" y="483275"/>
              <a:ext cx="500380" cy="224943"/>
            </a:xfrm>
            <a:prstGeom prst="ellipse">
              <a:avLst/>
            </a:prstGeom>
            <a:noFill/>
            <a:ln w="3175"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en-US" sz="1400" b="0" i="0" u="sng" strike="noStrike" kern="0" cap="none" spc="0" normalizeH="0" baseline="0" noProof="0">
                  <a:ln>
                    <a:noFill/>
                  </a:ln>
                  <a:solidFill>
                    <a:srgbClr val="000000"/>
                  </a:solidFill>
                  <a:effectLst/>
                  <a:uLnTx/>
                  <a:uFillTx/>
                  <a:latin typeface="Calibri"/>
                  <a:ea typeface="Calibri"/>
                  <a:cs typeface="Times New Roman"/>
                </a:rPr>
                <a:t>cid</a:t>
              </a:r>
              <a:endParaRPr kumimoji="0" lang="en-US" sz="2000" b="0" i="0" u="none" strike="noStrike" kern="0" cap="none" spc="0" normalizeH="0" baseline="0" noProof="0">
                <a:ln>
                  <a:noFill/>
                </a:ln>
                <a:solidFill>
                  <a:sysClr val="window" lastClr="FFFFFF"/>
                </a:solidFill>
                <a:effectLst/>
                <a:uLnTx/>
                <a:uFillTx/>
                <a:latin typeface="Calibri"/>
                <a:ea typeface="Calibri"/>
                <a:cs typeface="Times New Roman"/>
              </a:endParaRPr>
            </a:p>
          </p:txBody>
        </p:sp>
        <p:sp>
          <p:nvSpPr>
            <p:cNvPr id="12" name="Oval 11"/>
            <p:cNvSpPr/>
            <p:nvPr/>
          </p:nvSpPr>
          <p:spPr>
            <a:xfrm>
              <a:off x="2209212" y="496727"/>
              <a:ext cx="770854" cy="211490"/>
            </a:xfrm>
            <a:prstGeom prst="ellipse">
              <a:avLst/>
            </a:prstGeom>
            <a:noFill/>
            <a:ln w="3175"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Times New Roman"/>
                </a:rPr>
                <a:t>co_name</a:t>
              </a:r>
              <a:endParaRPr kumimoji="0" lang="en-US" sz="2000" b="0" i="0" u="none" strike="noStrike" kern="0" cap="none" spc="0" normalizeH="0" baseline="0" noProof="0">
                <a:ln>
                  <a:noFill/>
                </a:ln>
                <a:solidFill>
                  <a:sysClr val="window" lastClr="FFFFFF"/>
                </a:solidFill>
                <a:effectLst/>
                <a:uLnTx/>
                <a:uFillTx/>
                <a:latin typeface="Calibri"/>
                <a:ea typeface="Calibri"/>
                <a:cs typeface="Times New Roman"/>
              </a:endParaRPr>
            </a:p>
          </p:txBody>
        </p:sp>
        <p:sp>
          <p:nvSpPr>
            <p:cNvPr id="13" name="Oval 12"/>
            <p:cNvSpPr/>
            <p:nvPr/>
          </p:nvSpPr>
          <p:spPr>
            <a:xfrm>
              <a:off x="3071748" y="483274"/>
              <a:ext cx="500380" cy="224942"/>
            </a:xfrm>
            <a:prstGeom prst="ellipse">
              <a:avLst/>
            </a:prstGeom>
            <a:noFill/>
            <a:ln w="3175"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en-US" sz="1400" b="0" i="0" u="none" strike="noStrike" kern="0" cap="none" spc="0" normalizeH="0" baseline="0" noProof="0">
                  <a:ln>
                    <a:noFill/>
                  </a:ln>
                  <a:solidFill>
                    <a:srgbClr val="C00000"/>
                  </a:solidFill>
                  <a:effectLst/>
                  <a:uLnTx/>
                  <a:uFillTx/>
                  <a:latin typeface="Calibri"/>
                  <a:ea typeface="Calibri"/>
                  <a:cs typeface="Times New Roman"/>
                </a:rPr>
                <a:t>iid</a:t>
              </a:r>
              <a:endParaRPr kumimoji="0" lang="en-US" sz="2000" b="0" i="0" u="none" strike="noStrike" kern="0" cap="none" spc="0" normalizeH="0" baseline="0" noProof="0">
                <a:ln>
                  <a:noFill/>
                </a:ln>
                <a:solidFill>
                  <a:sysClr val="window" lastClr="FFFFFF"/>
                </a:solidFill>
                <a:effectLst/>
                <a:uLnTx/>
                <a:uFillTx/>
                <a:latin typeface="Calibri"/>
                <a:ea typeface="Calibri"/>
                <a:cs typeface="Times New Roman"/>
              </a:endParaRPr>
            </a:p>
          </p:txBody>
        </p:sp>
      </p:grpSp>
      <p:sp>
        <p:nvSpPr>
          <p:cNvPr id="24" name="TextBox 23"/>
          <p:cNvSpPr txBox="1"/>
          <p:nvPr/>
        </p:nvSpPr>
        <p:spPr>
          <a:xfrm>
            <a:off x="7010400" y="5987534"/>
            <a:ext cx="1624997" cy="369332"/>
          </a:xfrm>
          <a:prstGeom prst="rect">
            <a:avLst/>
          </a:prstGeom>
          <a:noFill/>
        </p:spPr>
        <p:txBody>
          <a:bodyPr wrap="none" rtlCol="0">
            <a:spAutoFit/>
          </a:bodyPr>
          <a:lstStyle/>
          <a:p>
            <a:r>
              <a:rPr lang="en-US">
                <a:solidFill>
                  <a:srgbClr val="FF0000"/>
                </a:solidFill>
              </a:rPr>
              <a:t>Bersambung … </a:t>
            </a:r>
          </a:p>
        </p:txBody>
      </p:sp>
    </p:spTree>
    <p:extLst>
      <p:ext uri="{BB962C8B-B14F-4D97-AF65-F5344CB8AC3E}">
        <p14:creationId xmlns:p14="http://schemas.microsoft.com/office/powerpoint/2010/main" val="1152216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600" b="1">
                <a:solidFill>
                  <a:srgbClr val="FF0000"/>
                </a:solidFill>
                <a:effectLst>
                  <a:outerShdw blurRad="38100" dist="38100" dir="2700000" algn="tl">
                    <a:srgbClr val="000000">
                      <a:alpha val="43137"/>
                    </a:srgbClr>
                  </a:outerShdw>
                </a:effectLst>
              </a:rPr>
              <a:t>Cardinality</a:t>
            </a:r>
            <a:br>
              <a:rPr lang="en-US" sz="3600">
                <a:effectLst>
                  <a:outerShdw blurRad="38100" dist="38100" dir="2700000" algn="tl">
                    <a:srgbClr val="000000">
                      <a:alpha val="43137"/>
                    </a:srgbClr>
                  </a:outerShdw>
                </a:effectLst>
              </a:rPr>
            </a:br>
            <a:r>
              <a:rPr lang="en-US" sz="3600" dirty="0" err="1">
                <a:effectLst>
                  <a:outerShdw blurRad="38100" dist="38100" dir="2700000" algn="tl">
                    <a:srgbClr val="000000">
                      <a:alpha val="43137"/>
                    </a:srgbClr>
                  </a:outerShdw>
                </a:effectLst>
              </a:rPr>
              <a:t>Partisipasi</a:t>
            </a:r>
            <a:r>
              <a:rPr lang="en-US" sz="3600" dirty="0">
                <a:effectLst>
                  <a:outerShdw blurRad="38100" dist="38100" dir="2700000" algn="tl">
                    <a:srgbClr val="000000">
                      <a:alpha val="43137"/>
                    </a:srgbClr>
                  </a:outerShdw>
                </a:effectLst>
              </a:rPr>
              <a:t> Entity dalam </a:t>
            </a:r>
            <a:r>
              <a:rPr lang="en-US" sz="3600" dirty="0" err="1">
                <a:effectLst>
                  <a:outerShdw blurRad="38100" dist="38100" dir="2700000" algn="tl">
                    <a:srgbClr val="000000">
                      <a:alpha val="43137"/>
                    </a:srgbClr>
                  </a:outerShdw>
                </a:effectLst>
              </a:rPr>
              <a:t>suatu</a:t>
            </a:r>
            <a:r>
              <a:rPr lang="en-US" sz="3600" dirty="0">
                <a:effectLst>
                  <a:outerShdw blurRad="38100" dist="38100" dir="2700000" algn="tl">
                    <a:srgbClr val="000000">
                      <a:alpha val="43137"/>
                    </a:srgbClr>
                  </a:outerShdw>
                </a:effectLst>
              </a:rPr>
              <a:t> Relationship</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252597469"/>
              </p:ext>
            </p:extLst>
          </p:nvPr>
        </p:nvGraphicFramePr>
        <p:xfrm>
          <a:off x="230758" y="3469640"/>
          <a:ext cx="1295400" cy="163068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370840">
                <a:tc>
                  <a:txBody>
                    <a:bodyPr/>
                    <a:lstStyle/>
                    <a:p>
                      <a:r>
                        <a:rPr lang="en-US" sz="1400" u="sng"/>
                        <a:t>iid</a:t>
                      </a:r>
                    </a:p>
                  </a:txBody>
                  <a:tcPr/>
                </a:tc>
                <a:tc>
                  <a:txBody>
                    <a:bodyPr/>
                    <a:lstStyle/>
                    <a:p>
                      <a:r>
                        <a:rPr lang="en-US" sz="1400"/>
                        <a:t>i_name</a:t>
                      </a:r>
                    </a:p>
                  </a:txBody>
                  <a:tcPr/>
                </a:tc>
                <a:extLst>
                  <a:ext uri="{0D108BD9-81ED-4DB2-BD59-A6C34878D82A}">
                    <a16:rowId xmlns:a16="http://schemas.microsoft.com/office/drawing/2014/main" val="10000"/>
                  </a:ext>
                </a:extLst>
              </a:tr>
              <a:tr h="370840">
                <a:tc>
                  <a:txBody>
                    <a:bodyPr/>
                    <a:lstStyle/>
                    <a:p>
                      <a:r>
                        <a:rPr lang="en-US" sz="1400"/>
                        <a:t>001</a:t>
                      </a:r>
                    </a:p>
                  </a:txBody>
                  <a:tcPr/>
                </a:tc>
                <a:tc>
                  <a:txBody>
                    <a:bodyPr/>
                    <a:lstStyle/>
                    <a:p>
                      <a:r>
                        <a:rPr lang="en-US" sz="1400"/>
                        <a:t>Budi</a:t>
                      </a:r>
                    </a:p>
                  </a:txBody>
                  <a:tcPr/>
                </a:tc>
                <a:extLst>
                  <a:ext uri="{0D108BD9-81ED-4DB2-BD59-A6C34878D82A}">
                    <a16:rowId xmlns:a16="http://schemas.microsoft.com/office/drawing/2014/main" val="10001"/>
                  </a:ext>
                </a:extLst>
              </a:tr>
              <a:tr h="370840">
                <a:tc>
                  <a:txBody>
                    <a:bodyPr/>
                    <a:lstStyle/>
                    <a:p>
                      <a:r>
                        <a:rPr lang="en-US" sz="1400"/>
                        <a:t>002</a:t>
                      </a:r>
                    </a:p>
                  </a:txBody>
                  <a:tcPr/>
                </a:tc>
                <a:tc>
                  <a:txBody>
                    <a:bodyPr/>
                    <a:lstStyle/>
                    <a:p>
                      <a:r>
                        <a:rPr lang="en-US" sz="1400" dirty="0"/>
                        <a:t>Ani</a:t>
                      </a:r>
                    </a:p>
                  </a:txBody>
                  <a:tcPr/>
                </a:tc>
                <a:extLst>
                  <a:ext uri="{0D108BD9-81ED-4DB2-BD59-A6C34878D82A}">
                    <a16:rowId xmlns:a16="http://schemas.microsoft.com/office/drawing/2014/main" val="10002"/>
                  </a:ext>
                </a:extLst>
              </a:tr>
              <a:tr h="370840">
                <a:tc>
                  <a:txBody>
                    <a:bodyPr/>
                    <a:lstStyle/>
                    <a:p>
                      <a:r>
                        <a:rPr lang="en-US" sz="1400"/>
                        <a:t>003</a:t>
                      </a:r>
                    </a:p>
                  </a:txBody>
                  <a:tcPr/>
                </a:tc>
                <a:tc>
                  <a:txBody>
                    <a:bodyPr/>
                    <a:lstStyle/>
                    <a:p>
                      <a:r>
                        <a:rPr lang="en-US" sz="1400" dirty="0" err="1"/>
                        <a:t>Dedi</a:t>
                      </a:r>
                      <a:endParaRPr lang="en-US" sz="1400" dirty="0"/>
                    </a:p>
                  </a:txBody>
                  <a:tcPr/>
                </a:tc>
                <a:extLst>
                  <a:ext uri="{0D108BD9-81ED-4DB2-BD59-A6C34878D82A}">
                    <a16:rowId xmlns:a16="http://schemas.microsoft.com/office/drawing/2014/main" val="10003"/>
                  </a:ext>
                </a:extLst>
              </a:tr>
            </a:tbl>
          </a:graphicData>
        </a:graphic>
      </p:graphicFrame>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18</a:t>
            </a:fld>
            <a:endParaRPr lang="en-US" dirty="0"/>
          </a:p>
        </p:txBody>
      </p:sp>
      <p:graphicFrame>
        <p:nvGraphicFramePr>
          <p:cNvPr id="11" name="Content Placeholder 9"/>
          <p:cNvGraphicFramePr>
            <a:graphicFrameLocks noGrp="1"/>
          </p:cNvGraphicFramePr>
          <p:nvPr>
            <p:ph idx="4294967295"/>
            <p:extLst>
              <p:ext uri="{D42A27DB-BD31-4B8C-83A1-F6EECF244321}">
                <p14:modId xmlns:p14="http://schemas.microsoft.com/office/powerpoint/2010/main" val="2987572985"/>
              </p:ext>
            </p:extLst>
          </p:nvPr>
        </p:nvGraphicFramePr>
        <p:xfrm>
          <a:off x="2006889" y="3523269"/>
          <a:ext cx="2133600" cy="148336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gridCol w="533400">
                  <a:extLst>
                    <a:ext uri="{9D8B030D-6E8A-4147-A177-3AD203B41FA5}">
                      <a16:colId xmlns:a16="http://schemas.microsoft.com/office/drawing/2014/main" val="20002"/>
                    </a:ext>
                  </a:extLst>
                </a:gridCol>
              </a:tblGrid>
              <a:tr h="370840">
                <a:tc>
                  <a:txBody>
                    <a:bodyPr/>
                    <a:lstStyle/>
                    <a:p>
                      <a:r>
                        <a:rPr lang="en-US" sz="1400" u="sng"/>
                        <a:t>cid</a:t>
                      </a:r>
                    </a:p>
                  </a:txBody>
                  <a:tcPr/>
                </a:tc>
                <a:tc>
                  <a:txBody>
                    <a:bodyPr/>
                    <a:lstStyle/>
                    <a:p>
                      <a:r>
                        <a:rPr lang="en-US" sz="1400"/>
                        <a:t>co_name</a:t>
                      </a:r>
                    </a:p>
                  </a:txBody>
                  <a:tcPr/>
                </a:tc>
                <a:tc>
                  <a:txBody>
                    <a:bodyPr/>
                    <a:lstStyle/>
                    <a:p>
                      <a:r>
                        <a:rPr lang="en-US" sz="1400" dirty="0" err="1"/>
                        <a:t>iid</a:t>
                      </a:r>
                      <a:endParaRPr lang="en-US" sz="1400" dirty="0"/>
                    </a:p>
                  </a:txBody>
                  <a:tcPr/>
                </a:tc>
                <a:extLst>
                  <a:ext uri="{0D108BD9-81ED-4DB2-BD59-A6C34878D82A}">
                    <a16:rowId xmlns:a16="http://schemas.microsoft.com/office/drawing/2014/main" val="10000"/>
                  </a:ext>
                </a:extLst>
              </a:tr>
              <a:tr h="370840">
                <a:tc>
                  <a:txBody>
                    <a:bodyPr/>
                    <a:lstStyle/>
                    <a:p>
                      <a:r>
                        <a:rPr lang="en-US" sz="1400"/>
                        <a:t>C01</a:t>
                      </a:r>
                    </a:p>
                  </a:txBody>
                  <a:tcPr/>
                </a:tc>
                <a:tc>
                  <a:txBody>
                    <a:bodyPr/>
                    <a:lstStyle/>
                    <a:p>
                      <a:r>
                        <a:rPr lang="en-US" sz="1400"/>
                        <a:t>Database 1</a:t>
                      </a:r>
                    </a:p>
                  </a:txBody>
                  <a:tcPr/>
                </a:tc>
                <a:tc>
                  <a:txBody>
                    <a:bodyPr/>
                    <a:lstStyle/>
                    <a:p>
                      <a:r>
                        <a:rPr lang="en-US" sz="1400" dirty="0"/>
                        <a:t>001</a:t>
                      </a:r>
                    </a:p>
                  </a:txBody>
                  <a:tcPr/>
                </a:tc>
                <a:extLst>
                  <a:ext uri="{0D108BD9-81ED-4DB2-BD59-A6C34878D82A}">
                    <a16:rowId xmlns:a16="http://schemas.microsoft.com/office/drawing/2014/main" val="10001"/>
                  </a:ext>
                </a:extLst>
              </a:tr>
              <a:tr h="370840">
                <a:tc>
                  <a:txBody>
                    <a:bodyPr/>
                    <a:lstStyle/>
                    <a:p>
                      <a:r>
                        <a:rPr lang="en-US" sz="1400"/>
                        <a:t>C02</a:t>
                      </a:r>
                    </a:p>
                  </a:txBody>
                  <a:tcPr/>
                </a:tc>
                <a:tc>
                  <a:txBody>
                    <a:bodyPr/>
                    <a:lstStyle/>
                    <a:p>
                      <a:r>
                        <a:rPr lang="en-US" sz="1400"/>
                        <a:t>Database</a:t>
                      </a:r>
                      <a:r>
                        <a:rPr lang="en-US" sz="1400" baseline="0"/>
                        <a:t> 2</a:t>
                      </a:r>
                      <a:endParaRPr lang="en-US" sz="1400"/>
                    </a:p>
                  </a:txBody>
                  <a:tcPr/>
                </a:tc>
                <a:tc>
                  <a:txBody>
                    <a:bodyPr/>
                    <a:lstStyle/>
                    <a:p>
                      <a:r>
                        <a:rPr lang="en-US" sz="1400"/>
                        <a:t>001</a:t>
                      </a:r>
                    </a:p>
                  </a:txBody>
                  <a:tcPr/>
                </a:tc>
                <a:extLst>
                  <a:ext uri="{0D108BD9-81ED-4DB2-BD59-A6C34878D82A}">
                    <a16:rowId xmlns:a16="http://schemas.microsoft.com/office/drawing/2014/main" val="10002"/>
                  </a:ext>
                </a:extLst>
              </a:tr>
              <a:tr h="370840">
                <a:tc>
                  <a:txBody>
                    <a:bodyPr/>
                    <a:lstStyle/>
                    <a:p>
                      <a:r>
                        <a:rPr lang="en-US" sz="1400"/>
                        <a:t>C03</a:t>
                      </a:r>
                    </a:p>
                  </a:txBody>
                  <a:tcPr/>
                </a:tc>
                <a:tc>
                  <a:txBody>
                    <a:bodyPr/>
                    <a:lstStyle/>
                    <a:p>
                      <a:r>
                        <a:rPr lang="en-US" sz="1400"/>
                        <a:t>Analysis</a:t>
                      </a:r>
                    </a:p>
                  </a:txBody>
                  <a:tcPr/>
                </a:tc>
                <a:tc>
                  <a:txBody>
                    <a:bodyPr/>
                    <a:lstStyle/>
                    <a:p>
                      <a:r>
                        <a:rPr lang="en-US" sz="1400" dirty="0"/>
                        <a:t>002</a:t>
                      </a:r>
                    </a:p>
                  </a:txBody>
                  <a:tcPr/>
                </a:tc>
                <a:extLst>
                  <a:ext uri="{0D108BD9-81ED-4DB2-BD59-A6C34878D82A}">
                    <a16:rowId xmlns:a16="http://schemas.microsoft.com/office/drawing/2014/main" val="10003"/>
                  </a:ext>
                </a:extLst>
              </a:tr>
            </a:tbl>
          </a:graphicData>
        </a:graphic>
      </p:graphicFrame>
      <p:grpSp>
        <p:nvGrpSpPr>
          <p:cNvPr id="29" name="Group 28"/>
          <p:cNvGrpSpPr/>
          <p:nvPr/>
        </p:nvGrpSpPr>
        <p:grpSpPr>
          <a:xfrm>
            <a:off x="137168" y="1752600"/>
            <a:ext cx="5882632" cy="1131633"/>
            <a:chOff x="-73268" y="7044"/>
            <a:chExt cx="3645396" cy="701174"/>
          </a:xfrm>
        </p:grpSpPr>
        <p:sp>
          <p:nvSpPr>
            <p:cNvPr id="30" name="Oval 29"/>
            <p:cNvSpPr/>
            <p:nvPr/>
          </p:nvSpPr>
          <p:spPr>
            <a:xfrm>
              <a:off x="-73268" y="483275"/>
              <a:ext cx="500380" cy="224943"/>
            </a:xfrm>
            <a:prstGeom prst="ellipse">
              <a:avLst/>
            </a:prstGeom>
            <a:noFill/>
            <a:ln w="3175"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en-US" sz="1400" b="0" i="0" u="sng" strike="noStrike" kern="0" cap="none" spc="0" normalizeH="0" baseline="0" noProof="0">
                  <a:ln>
                    <a:noFill/>
                  </a:ln>
                  <a:solidFill>
                    <a:srgbClr val="000000"/>
                  </a:solidFill>
                  <a:effectLst/>
                  <a:uLnTx/>
                  <a:uFillTx/>
                  <a:latin typeface="Calibri"/>
                  <a:ea typeface="Calibri"/>
                  <a:cs typeface="Times New Roman"/>
                </a:rPr>
                <a:t>iid</a:t>
              </a:r>
              <a:endParaRPr kumimoji="0" lang="en-US" sz="2000" b="0" i="0" u="none" strike="noStrike" kern="0" cap="none" spc="0" normalizeH="0" baseline="0" noProof="0">
                <a:ln>
                  <a:noFill/>
                </a:ln>
                <a:solidFill>
                  <a:sysClr val="window" lastClr="FFFFFF"/>
                </a:solidFill>
                <a:effectLst/>
                <a:uLnTx/>
                <a:uFillTx/>
                <a:latin typeface="Calibri"/>
                <a:ea typeface="Calibri"/>
                <a:cs typeface="Times New Roman"/>
              </a:endParaRPr>
            </a:p>
          </p:txBody>
        </p:sp>
        <p:grpSp>
          <p:nvGrpSpPr>
            <p:cNvPr id="31" name="Group 30"/>
            <p:cNvGrpSpPr/>
            <p:nvPr/>
          </p:nvGrpSpPr>
          <p:grpSpPr>
            <a:xfrm>
              <a:off x="44701" y="7044"/>
              <a:ext cx="3199655" cy="509174"/>
              <a:chOff x="76504" y="102464"/>
              <a:chExt cx="3199782" cy="509447"/>
            </a:xfrm>
          </p:grpSpPr>
          <p:sp>
            <p:nvSpPr>
              <p:cNvPr id="36" name="Flowchart: Decision 35"/>
              <p:cNvSpPr/>
              <p:nvPr/>
            </p:nvSpPr>
            <p:spPr>
              <a:xfrm>
                <a:off x="982239" y="102464"/>
                <a:ext cx="1037606" cy="461257"/>
              </a:xfrm>
              <a:prstGeom prst="flowChartDecision">
                <a:avLst/>
              </a:prstGeom>
              <a:solidFill>
                <a:sysClr val="window" lastClr="FFFFFF"/>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0000"/>
                    </a:solidFill>
                    <a:effectLst/>
                    <a:uLnTx/>
                    <a:uFillTx/>
                    <a:latin typeface="Calibri"/>
                    <a:ea typeface="Times New Roman"/>
                    <a:cs typeface="Times New Roman"/>
                  </a:rPr>
                  <a:t>teaches</a:t>
                </a:r>
                <a:endParaRPr kumimoji="0" lang="en-US" sz="2400" b="0" i="0" u="none" strike="noStrike" kern="0" cap="none" spc="0" normalizeH="0" baseline="0" noProof="0">
                  <a:ln>
                    <a:noFill/>
                  </a:ln>
                  <a:solidFill>
                    <a:sysClr val="windowText" lastClr="000000"/>
                  </a:solidFill>
                  <a:effectLst/>
                  <a:uLnTx/>
                  <a:uFillTx/>
                  <a:latin typeface="Times New Roman"/>
                  <a:ea typeface="Times New Roman"/>
                </a:endParaRPr>
              </a:p>
            </p:txBody>
          </p:sp>
          <p:sp>
            <p:nvSpPr>
              <p:cNvPr id="37" name="Flowchart: Process 36"/>
              <p:cNvSpPr/>
              <p:nvPr/>
            </p:nvSpPr>
            <p:spPr>
              <a:xfrm>
                <a:off x="76504" y="202576"/>
                <a:ext cx="708331" cy="257780"/>
              </a:xfrm>
              <a:prstGeom prst="flowChartProcess">
                <a:avLst/>
              </a:prstGeom>
              <a:solidFill>
                <a:sysClr val="window" lastClr="FFFFFF"/>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00000"/>
                    </a:solidFill>
                    <a:effectLst/>
                    <a:uLnTx/>
                    <a:uFillTx/>
                    <a:latin typeface="Calibri"/>
                    <a:ea typeface="Times New Roman"/>
                    <a:cs typeface="Times New Roman"/>
                  </a:rPr>
                  <a:t>Instructor</a:t>
                </a:r>
                <a:endParaRPr kumimoji="0" lang="en-US" sz="2400" b="1" i="0" u="none" strike="noStrike" kern="0" cap="none" spc="0" normalizeH="0" baseline="0" noProof="0">
                  <a:ln>
                    <a:noFill/>
                  </a:ln>
                  <a:solidFill>
                    <a:sysClr val="windowText" lastClr="000000"/>
                  </a:solidFill>
                  <a:effectLst/>
                  <a:uLnTx/>
                  <a:uFillTx/>
                  <a:latin typeface="Times New Roman"/>
                  <a:ea typeface="Times New Roman"/>
                </a:endParaRPr>
              </a:p>
            </p:txBody>
          </p:sp>
          <p:sp>
            <p:nvSpPr>
              <p:cNvPr id="38" name="Flowchart: Process 37"/>
              <p:cNvSpPr/>
              <p:nvPr/>
            </p:nvSpPr>
            <p:spPr>
              <a:xfrm>
                <a:off x="2234758" y="194306"/>
                <a:ext cx="1041528" cy="274320"/>
              </a:xfrm>
              <a:prstGeom prst="flowChartProcess">
                <a:avLst/>
              </a:prstGeom>
              <a:solidFill>
                <a:sysClr val="window" lastClr="FFFFFF"/>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00000"/>
                    </a:solidFill>
                    <a:effectLst/>
                    <a:uLnTx/>
                    <a:uFillTx/>
                    <a:latin typeface="Calibri"/>
                    <a:ea typeface="Times New Roman"/>
                    <a:cs typeface="Times New Roman"/>
                  </a:rPr>
                  <a:t>Course_section</a:t>
                </a:r>
                <a:endParaRPr kumimoji="0" lang="en-US" sz="2400" b="1" i="0" u="none" strike="noStrike" kern="0" cap="none" spc="0" normalizeH="0" baseline="0" noProof="0">
                  <a:ln>
                    <a:noFill/>
                  </a:ln>
                  <a:solidFill>
                    <a:sysClr val="windowText" lastClr="000000"/>
                  </a:solidFill>
                  <a:effectLst/>
                  <a:uLnTx/>
                  <a:uFillTx/>
                  <a:latin typeface="Times New Roman"/>
                  <a:ea typeface="Times New Roman"/>
                </a:endParaRPr>
              </a:p>
            </p:txBody>
          </p:sp>
          <p:cxnSp>
            <p:nvCxnSpPr>
              <p:cNvPr id="39" name="Straight Connector 38"/>
              <p:cNvCxnSpPr>
                <a:stCxn id="37" idx="3"/>
                <a:endCxn id="36" idx="1"/>
              </p:cNvCxnSpPr>
              <p:nvPr/>
            </p:nvCxnSpPr>
            <p:spPr>
              <a:xfrm>
                <a:off x="784835" y="331466"/>
                <a:ext cx="197404" cy="1627"/>
              </a:xfrm>
              <a:prstGeom prst="line">
                <a:avLst/>
              </a:prstGeom>
              <a:noFill/>
              <a:ln w="9525" cap="flat" cmpd="sng" algn="ctr">
                <a:solidFill>
                  <a:srgbClr val="4F81BD">
                    <a:shade val="95000"/>
                    <a:satMod val="105000"/>
                  </a:srgbClr>
                </a:solidFill>
                <a:prstDash val="solid"/>
              </a:ln>
              <a:effectLst/>
            </p:spPr>
          </p:cxnSp>
          <p:cxnSp>
            <p:nvCxnSpPr>
              <p:cNvPr id="40" name="Straight Connector 39"/>
              <p:cNvCxnSpPr>
                <a:stCxn id="36" idx="3"/>
                <a:endCxn id="38" idx="1"/>
              </p:cNvCxnSpPr>
              <p:nvPr/>
            </p:nvCxnSpPr>
            <p:spPr>
              <a:xfrm flipV="1">
                <a:off x="2019845" y="331466"/>
                <a:ext cx="214913" cy="1627"/>
              </a:xfrm>
              <a:prstGeom prst="line">
                <a:avLst/>
              </a:prstGeom>
              <a:noFill/>
              <a:ln w="9525" cap="flat" cmpd="sng" algn="ctr">
                <a:solidFill>
                  <a:srgbClr val="4F81BD">
                    <a:shade val="95000"/>
                    <a:satMod val="105000"/>
                  </a:srgbClr>
                </a:solidFill>
                <a:prstDash val="solid"/>
              </a:ln>
              <a:effectLst/>
            </p:spPr>
          </p:cxnSp>
          <p:cxnSp>
            <p:nvCxnSpPr>
              <p:cNvPr id="41" name="Straight Connector 40"/>
              <p:cNvCxnSpPr>
                <a:stCxn id="30" idx="7"/>
                <a:endCxn id="37" idx="2"/>
              </p:cNvCxnSpPr>
              <p:nvPr/>
            </p:nvCxnSpPr>
            <p:spPr>
              <a:xfrm flipV="1">
                <a:off x="385649" y="460356"/>
                <a:ext cx="45021" cy="151554"/>
              </a:xfrm>
              <a:prstGeom prst="line">
                <a:avLst/>
              </a:prstGeom>
              <a:noFill/>
              <a:ln w="9525" cap="flat" cmpd="sng" algn="ctr">
                <a:solidFill>
                  <a:srgbClr val="4F81BD">
                    <a:shade val="95000"/>
                    <a:satMod val="105000"/>
                  </a:srgbClr>
                </a:solidFill>
                <a:prstDash val="solid"/>
              </a:ln>
              <a:effectLst/>
            </p:spPr>
          </p:cxnSp>
          <p:cxnSp>
            <p:nvCxnSpPr>
              <p:cNvPr id="42" name="Straight Connector 41"/>
              <p:cNvCxnSpPr>
                <a:stCxn id="32" idx="1"/>
                <a:endCxn id="37" idx="2"/>
              </p:cNvCxnSpPr>
              <p:nvPr/>
            </p:nvCxnSpPr>
            <p:spPr>
              <a:xfrm flipH="1" flipV="1">
                <a:off x="430670" y="460356"/>
                <a:ext cx="252427" cy="132053"/>
              </a:xfrm>
              <a:prstGeom prst="line">
                <a:avLst/>
              </a:prstGeom>
              <a:noFill/>
              <a:ln w="9525" cap="flat" cmpd="sng" algn="ctr">
                <a:solidFill>
                  <a:srgbClr val="4F81BD">
                    <a:shade val="95000"/>
                    <a:satMod val="105000"/>
                  </a:srgbClr>
                </a:solidFill>
                <a:prstDash val="solid"/>
              </a:ln>
              <a:effectLst/>
            </p:spPr>
          </p:cxnSp>
          <p:cxnSp>
            <p:nvCxnSpPr>
              <p:cNvPr id="43" name="Straight Connector 42"/>
              <p:cNvCxnSpPr>
                <a:stCxn id="33" idx="7"/>
                <a:endCxn id="38" idx="2"/>
              </p:cNvCxnSpPr>
              <p:nvPr/>
            </p:nvCxnSpPr>
            <p:spPr>
              <a:xfrm flipV="1">
                <a:off x="2123354" y="468626"/>
                <a:ext cx="632169" cy="143285"/>
              </a:xfrm>
              <a:prstGeom prst="line">
                <a:avLst/>
              </a:prstGeom>
              <a:noFill/>
              <a:ln w="9525" cap="flat" cmpd="sng" algn="ctr">
                <a:solidFill>
                  <a:srgbClr val="4F81BD">
                    <a:shade val="95000"/>
                    <a:satMod val="105000"/>
                  </a:srgbClr>
                </a:solidFill>
                <a:prstDash val="solid"/>
              </a:ln>
              <a:effectLst/>
            </p:spPr>
          </p:cxnSp>
          <p:cxnSp>
            <p:nvCxnSpPr>
              <p:cNvPr id="44" name="Straight Connector 43"/>
              <p:cNvCxnSpPr>
                <a:stCxn id="34" idx="0"/>
                <a:endCxn id="38" idx="2"/>
              </p:cNvCxnSpPr>
              <p:nvPr/>
            </p:nvCxnSpPr>
            <p:spPr>
              <a:xfrm flipV="1">
                <a:off x="2626543" y="468626"/>
                <a:ext cx="128979" cy="123784"/>
              </a:xfrm>
              <a:prstGeom prst="line">
                <a:avLst/>
              </a:prstGeom>
              <a:noFill/>
              <a:ln w="9525" cap="flat" cmpd="sng" algn="ctr">
                <a:solidFill>
                  <a:srgbClr val="4F81BD">
                    <a:shade val="95000"/>
                    <a:satMod val="105000"/>
                  </a:srgbClr>
                </a:solidFill>
                <a:prstDash val="solid"/>
              </a:ln>
              <a:effectLst/>
            </p:spPr>
          </p:cxnSp>
          <p:cxnSp>
            <p:nvCxnSpPr>
              <p:cNvPr id="45" name="Straight Connector 44"/>
              <p:cNvCxnSpPr>
                <a:stCxn id="35" idx="1"/>
                <a:endCxn id="38" idx="2"/>
              </p:cNvCxnSpPr>
              <p:nvPr/>
            </p:nvCxnSpPr>
            <p:spPr>
              <a:xfrm flipH="1" flipV="1">
                <a:off x="2755522" y="468626"/>
                <a:ext cx="421431" cy="143283"/>
              </a:xfrm>
              <a:prstGeom prst="line">
                <a:avLst/>
              </a:prstGeom>
              <a:noFill/>
              <a:ln w="9525" cap="flat" cmpd="sng" algn="ctr">
                <a:solidFill>
                  <a:srgbClr val="4F81BD">
                    <a:shade val="95000"/>
                    <a:satMod val="105000"/>
                  </a:srgbClr>
                </a:solidFill>
                <a:prstDash val="solid"/>
              </a:ln>
              <a:effectLst/>
            </p:spPr>
          </p:cxnSp>
        </p:grpSp>
        <p:sp>
          <p:nvSpPr>
            <p:cNvPr id="32" name="Oval 31"/>
            <p:cNvSpPr/>
            <p:nvPr/>
          </p:nvSpPr>
          <p:spPr>
            <a:xfrm>
              <a:off x="546390" y="460440"/>
              <a:ext cx="716161" cy="247777"/>
            </a:xfrm>
            <a:prstGeom prst="ellipse">
              <a:avLst/>
            </a:prstGeom>
            <a:noFill/>
            <a:ln w="3175"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Times New Roman"/>
                </a:rPr>
                <a:t>i_name</a:t>
              </a:r>
              <a:endParaRPr kumimoji="0" lang="en-US" sz="2000" b="0" i="0" u="none" strike="noStrike" kern="0" cap="none" spc="0" normalizeH="0" baseline="0" noProof="0">
                <a:ln>
                  <a:noFill/>
                </a:ln>
                <a:solidFill>
                  <a:sysClr val="window" lastClr="FFFFFF"/>
                </a:solidFill>
                <a:effectLst/>
                <a:uLnTx/>
                <a:uFillTx/>
                <a:latin typeface="Calibri"/>
                <a:ea typeface="Calibri"/>
                <a:cs typeface="Times New Roman"/>
              </a:endParaRPr>
            </a:p>
          </p:txBody>
        </p:sp>
        <p:sp>
          <p:nvSpPr>
            <p:cNvPr id="33" name="Oval 32"/>
            <p:cNvSpPr/>
            <p:nvPr/>
          </p:nvSpPr>
          <p:spPr>
            <a:xfrm>
              <a:off x="1664368" y="483275"/>
              <a:ext cx="500380" cy="224943"/>
            </a:xfrm>
            <a:prstGeom prst="ellipse">
              <a:avLst/>
            </a:prstGeom>
            <a:noFill/>
            <a:ln w="3175"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en-US" sz="1400" b="0" i="0" u="sng" strike="noStrike" kern="0" cap="none" spc="0" normalizeH="0" baseline="0" noProof="0">
                  <a:ln>
                    <a:noFill/>
                  </a:ln>
                  <a:solidFill>
                    <a:srgbClr val="000000"/>
                  </a:solidFill>
                  <a:effectLst/>
                  <a:uLnTx/>
                  <a:uFillTx/>
                  <a:latin typeface="Calibri"/>
                  <a:ea typeface="Calibri"/>
                  <a:cs typeface="Times New Roman"/>
                </a:rPr>
                <a:t>cid</a:t>
              </a:r>
              <a:endParaRPr kumimoji="0" lang="en-US" sz="2000" b="0" i="0" u="none" strike="noStrike" kern="0" cap="none" spc="0" normalizeH="0" baseline="0" noProof="0">
                <a:ln>
                  <a:noFill/>
                </a:ln>
                <a:solidFill>
                  <a:sysClr val="window" lastClr="FFFFFF"/>
                </a:solidFill>
                <a:effectLst/>
                <a:uLnTx/>
                <a:uFillTx/>
                <a:latin typeface="Calibri"/>
                <a:ea typeface="Calibri"/>
                <a:cs typeface="Times New Roman"/>
              </a:endParaRPr>
            </a:p>
          </p:txBody>
        </p:sp>
        <p:sp>
          <p:nvSpPr>
            <p:cNvPr id="34" name="Oval 33"/>
            <p:cNvSpPr/>
            <p:nvPr/>
          </p:nvSpPr>
          <p:spPr>
            <a:xfrm>
              <a:off x="2209212" y="496727"/>
              <a:ext cx="770854" cy="211490"/>
            </a:xfrm>
            <a:prstGeom prst="ellipse">
              <a:avLst/>
            </a:prstGeom>
            <a:noFill/>
            <a:ln w="3175"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Times New Roman"/>
                </a:rPr>
                <a:t>co_name</a:t>
              </a:r>
              <a:endParaRPr kumimoji="0" lang="en-US" sz="2000" b="0" i="0" u="none" strike="noStrike" kern="0" cap="none" spc="0" normalizeH="0" baseline="0" noProof="0">
                <a:ln>
                  <a:noFill/>
                </a:ln>
                <a:solidFill>
                  <a:sysClr val="window" lastClr="FFFFFF"/>
                </a:solidFill>
                <a:effectLst/>
                <a:uLnTx/>
                <a:uFillTx/>
                <a:latin typeface="Calibri"/>
                <a:ea typeface="Calibri"/>
                <a:cs typeface="Times New Roman"/>
              </a:endParaRPr>
            </a:p>
          </p:txBody>
        </p:sp>
        <p:sp>
          <p:nvSpPr>
            <p:cNvPr id="35" name="Oval 34"/>
            <p:cNvSpPr/>
            <p:nvPr/>
          </p:nvSpPr>
          <p:spPr>
            <a:xfrm>
              <a:off x="3071748" y="483274"/>
              <a:ext cx="500380" cy="224942"/>
            </a:xfrm>
            <a:prstGeom prst="ellipse">
              <a:avLst/>
            </a:prstGeom>
            <a:noFill/>
            <a:ln w="3175"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en-US" sz="1400" b="0" i="0" u="none" strike="noStrike" kern="0" cap="none" spc="0" normalizeH="0" baseline="0" noProof="0">
                  <a:ln>
                    <a:noFill/>
                  </a:ln>
                  <a:solidFill>
                    <a:srgbClr val="C00000"/>
                  </a:solidFill>
                  <a:effectLst/>
                  <a:uLnTx/>
                  <a:uFillTx/>
                  <a:latin typeface="Calibri"/>
                  <a:ea typeface="Calibri"/>
                  <a:cs typeface="Times New Roman"/>
                </a:rPr>
                <a:t>iid</a:t>
              </a:r>
              <a:endParaRPr kumimoji="0" lang="en-US" sz="2000" b="0" i="0" u="none" strike="noStrike" kern="0" cap="none" spc="0" normalizeH="0" baseline="0" noProof="0">
                <a:ln>
                  <a:noFill/>
                </a:ln>
                <a:solidFill>
                  <a:sysClr val="window" lastClr="FFFFFF"/>
                </a:solidFill>
                <a:effectLst/>
                <a:uLnTx/>
                <a:uFillTx/>
                <a:latin typeface="Calibri"/>
                <a:ea typeface="Calibri"/>
                <a:cs typeface="Times New Roman"/>
              </a:endParaRPr>
            </a:p>
          </p:txBody>
        </p:sp>
      </p:grpSp>
      <p:sp>
        <p:nvSpPr>
          <p:cNvPr id="72" name="TextBox 71"/>
          <p:cNvSpPr txBox="1"/>
          <p:nvPr/>
        </p:nvSpPr>
        <p:spPr>
          <a:xfrm>
            <a:off x="457200" y="1371600"/>
            <a:ext cx="4190955" cy="400110"/>
          </a:xfrm>
          <a:prstGeom prst="rect">
            <a:avLst/>
          </a:prstGeom>
          <a:noFill/>
        </p:spPr>
        <p:txBody>
          <a:bodyPr wrap="none" rtlCol="0">
            <a:spAutoFit/>
          </a:bodyPr>
          <a:lstStyle/>
          <a:p>
            <a:r>
              <a:rPr lang="en-US" sz="2000" b="1" dirty="0" err="1">
                <a:solidFill>
                  <a:srgbClr val="FF0000"/>
                </a:solidFill>
              </a:rPr>
              <a:t>Ilustrasi</a:t>
            </a:r>
            <a:r>
              <a:rPr lang="en-US" sz="2000" b="1" dirty="0">
                <a:solidFill>
                  <a:srgbClr val="FF0000"/>
                </a:solidFill>
              </a:rPr>
              <a:t> untuk </a:t>
            </a:r>
            <a:r>
              <a:rPr lang="en-US" sz="2000" b="1" dirty="0" err="1">
                <a:solidFill>
                  <a:srgbClr val="FF0000"/>
                </a:solidFill>
              </a:rPr>
              <a:t>Memahami</a:t>
            </a:r>
            <a:r>
              <a:rPr lang="en-US" sz="2000" b="1" dirty="0">
                <a:solidFill>
                  <a:srgbClr val="FF0000"/>
                </a:solidFill>
              </a:rPr>
              <a:t> Cardinality</a:t>
            </a:r>
          </a:p>
        </p:txBody>
      </p:sp>
      <p:sp>
        <p:nvSpPr>
          <p:cNvPr id="73" name="Rectangle 72"/>
          <p:cNvSpPr/>
          <p:nvPr/>
        </p:nvSpPr>
        <p:spPr>
          <a:xfrm>
            <a:off x="228600" y="3079836"/>
            <a:ext cx="1125629" cy="307777"/>
          </a:xfrm>
          <a:prstGeom prst="rect">
            <a:avLst/>
          </a:prstGeom>
        </p:spPr>
        <p:txBody>
          <a:bodyPr wrap="none">
            <a:spAutoFit/>
          </a:bodyPr>
          <a:lstStyle/>
          <a:p>
            <a:r>
              <a:rPr lang="en-US" sz="1400" b="1" dirty="0">
                <a:solidFill>
                  <a:srgbClr val="000000"/>
                </a:solidFill>
                <a:ea typeface="Times New Roman"/>
                <a:cs typeface="Times New Roman"/>
              </a:rPr>
              <a:t>instructor</a:t>
            </a:r>
            <a:endParaRPr lang="en-US" sz="1400" dirty="0"/>
          </a:p>
        </p:txBody>
      </p:sp>
      <p:sp>
        <p:nvSpPr>
          <p:cNvPr id="74" name="Rectangle 73"/>
          <p:cNvSpPr/>
          <p:nvPr/>
        </p:nvSpPr>
        <p:spPr>
          <a:xfrm>
            <a:off x="2668891" y="3079836"/>
            <a:ext cx="1593706" cy="307777"/>
          </a:xfrm>
          <a:prstGeom prst="rect">
            <a:avLst/>
          </a:prstGeom>
        </p:spPr>
        <p:txBody>
          <a:bodyPr wrap="none">
            <a:spAutoFit/>
          </a:bodyPr>
          <a:lstStyle/>
          <a:p>
            <a:r>
              <a:rPr lang="en-US" sz="1400" b="1">
                <a:solidFill>
                  <a:srgbClr val="000000"/>
                </a:solidFill>
                <a:ea typeface="Times New Roman"/>
                <a:cs typeface="Times New Roman"/>
              </a:rPr>
              <a:t>course_section</a:t>
            </a:r>
            <a:endParaRPr lang="en-US" sz="1400"/>
          </a:p>
        </p:txBody>
      </p:sp>
      <p:graphicFrame>
        <p:nvGraphicFramePr>
          <p:cNvPr id="75" name="Content Placeholder 9"/>
          <p:cNvGraphicFramePr>
            <a:graphicFrameLocks/>
          </p:cNvGraphicFramePr>
          <p:nvPr>
            <p:extLst>
              <p:ext uri="{D42A27DB-BD31-4B8C-83A1-F6EECF244321}">
                <p14:modId xmlns:p14="http://schemas.microsoft.com/office/powerpoint/2010/main" val="2709309016"/>
              </p:ext>
            </p:extLst>
          </p:nvPr>
        </p:nvGraphicFramePr>
        <p:xfrm>
          <a:off x="5562600" y="3469640"/>
          <a:ext cx="533400" cy="148336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tblGrid>
              <a:tr h="370840">
                <a:tc>
                  <a:txBody>
                    <a:bodyPr/>
                    <a:lstStyle/>
                    <a:p>
                      <a:r>
                        <a:rPr lang="en-US" sz="1400" u="sng"/>
                        <a:t>iid</a:t>
                      </a:r>
                    </a:p>
                  </a:txBody>
                  <a:tcPr/>
                </a:tc>
                <a:extLst>
                  <a:ext uri="{0D108BD9-81ED-4DB2-BD59-A6C34878D82A}">
                    <a16:rowId xmlns:a16="http://schemas.microsoft.com/office/drawing/2014/main" val="10000"/>
                  </a:ext>
                </a:extLst>
              </a:tr>
              <a:tr h="370840">
                <a:tc>
                  <a:txBody>
                    <a:bodyPr/>
                    <a:lstStyle/>
                    <a:p>
                      <a:r>
                        <a:rPr lang="en-US" sz="1400"/>
                        <a:t>001</a:t>
                      </a:r>
                    </a:p>
                  </a:txBody>
                  <a:tcPr/>
                </a:tc>
                <a:extLst>
                  <a:ext uri="{0D108BD9-81ED-4DB2-BD59-A6C34878D82A}">
                    <a16:rowId xmlns:a16="http://schemas.microsoft.com/office/drawing/2014/main" val="10001"/>
                  </a:ext>
                </a:extLst>
              </a:tr>
              <a:tr h="370840">
                <a:tc>
                  <a:txBody>
                    <a:bodyPr/>
                    <a:lstStyle/>
                    <a:p>
                      <a:r>
                        <a:rPr lang="en-US" sz="1400"/>
                        <a:t>002</a:t>
                      </a:r>
                    </a:p>
                  </a:txBody>
                  <a:tcPr/>
                </a:tc>
                <a:extLst>
                  <a:ext uri="{0D108BD9-81ED-4DB2-BD59-A6C34878D82A}">
                    <a16:rowId xmlns:a16="http://schemas.microsoft.com/office/drawing/2014/main" val="10002"/>
                  </a:ext>
                </a:extLst>
              </a:tr>
              <a:tr h="370840">
                <a:tc>
                  <a:txBody>
                    <a:bodyPr/>
                    <a:lstStyle/>
                    <a:p>
                      <a:r>
                        <a:rPr lang="en-US" sz="1400"/>
                        <a:t>003</a:t>
                      </a:r>
                    </a:p>
                  </a:txBody>
                  <a:tcPr/>
                </a:tc>
                <a:extLst>
                  <a:ext uri="{0D108BD9-81ED-4DB2-BD59-A6C34878D82A}">
                    <a16:rowId xmlns:a16="http://schemas.microsoft.com/office/drawing/2014/main" val="10003"/>
                  </a:ext>
                </a:extLst>
              </a:tr>
            </a:tbl>
          </a:graphicData>
        </a:graphic>
      </p:graphicFrame>
      <p:graphicFrame>
        <p:nvGraphicFramePr>
          <p:cNvPr id="76" name="Content Placeholder 9"/>
          <p:cNvGraphicFramePr>
            <a:graphicFrameLocks/>
          </p:cNvGraphicFramePr>
          <p:nvPr>
            <p:extLst>
              <p:ext uri="{D42A27DB-BD31-4B8C-83A1-F6EECF244321}">
                <p14:modId xmlns:p14="http://schemas.microsoft.com/office/powerpoint/2010/main" val="2461875649"/>
              </p:ext>
            </p:extLst>
          </p:nvPr>
        </p:nvGraphicFramePr>
        <p:xfrm>
          <a:off x="7558819" y="3469640"/>
          <a:ext cx="533400" cy="148336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tblGrid>
              <a:tr h="370840">
                <a:tc>
                  <a:txBody>
                    <a:bodyPr/>
                    <a:lstStyle/>
                    <a:p>
                      <a:r>
                        <a:rPr lang="en-US" sz="1400" dirty="0" err="1"/>
                        <a:t>cid</a:t>
                      </a:r>
                      <a:endParaRPr lang="en-US" sz="1400" dirty="0"/>
                    </a:p>
                  </a:txBody>
                  <a:tcPr/>
                </a:tc>
                <a:extLst>
                  <a:ext uri="{0D108BD9-81ED-4DB2-BD59-A6C34878D82A}">
                    <a16:rowId xmlns:a16="http://schemas.microsoft.com/office/drawing/2014/main" val="10000"/>
                  </a:ext>
                </a:extLst>
              </a:tr>
              <a:tr h="370840">
                <a:tc>
                  <a:txBody>
                    <a:bodyPr/>
                    <a:lstStyle/>
                    <a:p>
                      <a:r>
                        <a:rPr lang="en-US" sz="1400" dirty="0"/>
                        <a:t>C01</a:t>
                      </a:r>
                    </a:p>
                  </a:txBody>
                  <a:tcPr/>
                </a:tc>
                <a:extLst>
                  <a:ext uri="{0D108BD9-81ED-4DB2-BD59-A6C34878D82A}">
                    <a16:rowId xmlns:a16="http://schemas.microsoft.com/office/drawing/2014/main" val="10001"/>
                  </a:ext>
                </a:extLst>
              </a:tr>
              <a:tr h="370840">
                <a:tc>
                  <a:txBody>
                    <a:bodyPr/>
                    <a:lstStyle/>
                    <a:p>
                      <a:r>
                        <a:rPr lang="en-US" sz="1400" dirty="0"/>
                        <a:t>C02</a:t>
                      </a:r>
                    </a:p>
                  </a:txBody>
                  <a:tcPr/>
                </a:tc>
                <a:extLst>
                  <a:ext uri="{0D108BD9-81ED-4DB2-BD59-A6C34878D82A}">
                    <a16:rowId xmlns:a16="http://schemas.microsoft.com/office/drawing/2014/main" val="10002"/>
                  </a:ext>
                </a:extLst>
              </a:tr>
              <a:tr h="370840">
                <a:tc>
                  <a:txBody>
                    <a:bodyPr/>
                    <a:lstStyle/>
                    <a:p>
                      <a:r>
                        <a:rPr lang="en-US" sz="1400" dirty="0"/>
                        <a:t>C03</a:t>
                      </a:r>
                    </a:p>
                  </a:txBody>
                  <a:tcPr/>
                </a:tc>
                <a:extLst>
                  <a:ext uri="{0D108BD9-81ED-4DB2-BD59-A6C34878D82A}">
                    <a16:rowId xmlns:a16="http://schemas.microsoft.com/office/drawing/2014/main" val="10003"/>
                  </a:ext>
                </a:extLst>
              </a:tr>
            </a:tbl>
          </a:graphicData>
        </a:graphic>
      </p:graphicFrame>
      <p:sp>
        <p:nvSpPr>
          <p:cNvPr id="77" name="Rectangle 76"/>
          <p:cNvSpPr/>
          <p:nvPr/>
        </p:nvSpPr>
        <p:spPr>
          <a:xfrm>
            <a:off x="5130786" y="3079836"/>
            <a:ext cx="1125629" cy="307777"/>
          </a:xfrm>
          <a:prstGeom prst="rect">
            <a:avLst/>
          </a:prstGeom>
        </p:spPr>
        <p:txBody>
          <a:bodyPr wrap="none">
            <a:spAutoFit/>
          </a:bodyPr>
          <a:lstStyle/>
          <a:p>
            <a:r>
              <a:rPr lang="en-US" sz="1400" b="1" dirty="0">
                <a:solidFill>
                  <a:srgbClr val="000000"/>
                </a:solidFill>
                <a:ea typeface="Times New Roman"/>
                <a:cs typeface="Times New Roman"/>
              </a:rPr>
              <a:t>instructor</a:t>
            </a:r>
            <a:endParaRPr lang="en-US" sz="1400" dirty="0"/>
          </a:p>
        </p:txBody>
      </p:sp>
      <p:sp>
        <p:nvSpPr>
          <p:cNvPr id="78" name="Rectangle 77"/>
          <p:cNvSpPr/>
          <p:nvPr/>
        </p:nvSpPr>
        <p:spPr>
          <a:xfrm>
            <a:off x="7454025" y="3079836"/>
            <a:ext cx="1593706" cy="307777"/>
          </a:xfrm>
          <a:prstGeom prst="rect">
            <a:avLst/>
          </a:prstGeom>
        </p:spPr>
        <p:txBody>
          <a:bodyPr wrap="none">
            <a:spAutoFit/>
          </a:bodyPr>
          <a:lstStyle/>
          <a:p>
            <a:r>
              <a:rPr lang="en-US" sz="1400" b="1" dirty="0" err="1">
                <a:solidFill>
                  <a:srgbClr val="000000"/>
                </a:solidFill>
                <a:ea typeface="Times New Roman"/>
                <a:cs typeface="Times New Roman"/>
              </a:rPr>
              <a:t>course_section</a:t>
            </a:r>
            <a:endParaRPr lang="en-US" sz="1400" dirty="0"/>
          </a:p>
        </p:txBody>
      </p:sp>
      <p:sp>
        <p:nvSpPr>
          <p:cNvPr id="79" name="Rectangle 78"/>
          <p:cNvSpPr/>
          <p:nvPr/>
        </p:nvSpPr>
        <p:spPr>
          <a:xfrm>
            <a:off x="1620706" y="3079836"/>
            <a:ext cx="878767" cy="307777"/>
          </a:xfrm>
          <a:prstGeom prst="rect">
            <a:avLst/>
          </a:prstGeom>
        </p:spPr>
        <p:txBody>
          <a:bodyPr wrap="none">
            <a:spAutoFit/>
          </a:bodyPr>
          <a:lstStyle/>
          <a:p>
            <a:r>
              <a:rPr lang="en-US" sz="1400" b="1">
                <a:solidFill>
                  <a:srgbClr val="000000"/>
                </a:solidFill>
                <a:ea typeface="Times New Roman"/>
                <a:cs typeface="Times New Roman"/>
              </a:rPr>
              <a:t>teaches</a:t>
            </a:r>
            <a:endParaRPr lang="en-US" sz="1400" b="1"/>
          </a:p>
        </p:txBody>
      </p:sp>
      <p:sp>
        <p:nvSpPr>
          <p:cNvPr id="80" name="Rectangle 79"/>
          <p:cNvSpPr/>
          <p:nvPr/>
        </p:nvSpPr>
        <p:spPr>
          <a:xfrm>
            <a:off x="6400800" y="3079836"/>
            <a:ext cx="878767" cy="307777"/>
          </a:xfrm>
          <a:prstGeom prst="rect">
            <a:avLst/>
          </a:prstGeom>
        </p:spPr>
        <p:txBody>
          <a:bodyPr wrap="none">
            <a:spAutoFit/>
          </a:bodyPr>
          <a:lstStyle/>
          <a:p>
            <a:r>
              <a:rPr lang="en-US" sz="1400" b="1" dirty="0">
                <a:solidFill>
                  <a:srgbClr val="000000"/>
                </a:solidFill>
                <a:ea typeface="Times New Roman"/>
                <a:cs typeface="Times New Roman"/>
              </a:rPr>
              <a:t>teaches</a:t>
            </a:r>
            <a:endParaRPr lang="en-US" sz="1400" b="1" dirty="0"/>
          </a:p>
        </p:txBody>
      </p:sp>
      <p:cxnSp>
        <p:nvCxnSpPr>
          <p:cNvPr id="82" name="Straight Connector 81"/>
          <p:cNvCxnSpPr/>
          <p:nvPr/>
        </p:nvCxnSpPr>
        <p:spPr>
          <a:xfrm>
            <a:off x="6019800" y="4003040"/>
            <a:ext cx="1600200" cy="0"/>
          </a:xfrm>
          <a:prstGeom prst="line">
            <a:avLst/>
          </a:prstGeom>
          <a:ln w="28575"/>
        </p:spPr>
        <p:style>
          <a:lnRef idx="1">
            <a:schemeClr val="accent6"/>
          </a:lnRef>
          <a:fillRef idx="0">
            <a:schemeClr val="accent6"/>
          </a:fillRef>
          <a:effectRef idx="0">
            <a:schemeClr val="accent6"/>
          </a:effectRef>
          <a:fontRef idx="minor">
            <a:schemeClr val="tx1"/>
          </a:fontRef>
        </p:style>
      </p:cxnSp>
      <p:cxnSp>
        <p:nvCxnSpPr>
          <p:cNvPr id="83" name="Straight Connector 82"/>
          <p:cNvCxnSpPr/>
          <p:nvPr/>
        </p:nvCxnSpPr>
        <p:spPr>
          <a:xfrm>
            <a:off x="6019800" y="4003040"/>
            <a:ext cx="1600200" cy="381000"/>
          </a:xfrm>
          <a:prstGeom prst="line">
            <a:avLst/>
          </a:prstGeom>
          <a:ln w="28575"/>
        </p:spPr>
        <p:style>
          <a:lnRef idx="1">
            <a:schemeClr val="accent6"/>
          </a:lnRef>
          <a:fillRef idx="0">
            <a:schemeClr val="accent6"/>
          </a:fillRef>
          <a:effectRef idx="0">
            <a:schemeClr val="accent6"/>
          </a:effectRef>
          <a:fontRef idx="minor">
            <a:schemeClr val="tx1"/>
          </a:fontRef>
        </p:style>
      </p:cxnSp>
      <p:cxnSp>
        <p:nvCxnSpPr>
          <p:cNvPr id="86" name="Straight Connector 85"/>
          <p:cNvCxnSpPr/>
          <p:nvPr/>
        </p:nvCxnSpPr>
        <p:spPr>
          <a:xfrm>
            <a:off x="6019800" y="4357313"/>
            <a:ext cx="1600200" cy="381000"/>
          </a:xfrm>
          <a:prstGeom prst="line">
            <a:avLst/>
          </a:prstGeom>
          <a:ln w="28575"/>
        </p:spPr>
        <p:style>
          <a:lnRef idx="1">
            <a:schemeClr val="accent6"/>
          </a:lnRef>
          <a:fillRef idx="0">
            <a:schemeClr val="accent6"/>
          </a:fillRef>
          <a:effectRef idx="0">
            <a:schemeClr val="accent6"/>
          </a:effectRef>
          <a:fontRef idx="minor">
            <a:schemeClr val="tx1"/>
          </a:fontRef>
        </p:style>
      </p:cxnSp>
      <p:sp>
        <p:nvSpPr>
          <p:cNvPr id="87" name="Rectangle 86"/>
          <p:cNvSpPr/>
          <p:nvPr/>
        </p:nvSpPr>
        <p:spPr>
          <a:xfrm>
            <a:off x="5485628" y="4953000"/>
            <a:ext cx="3277372" cy="1384995"/>
          </a:xfrm>
          <a:prstGeom prst="rect">
            <a:avLst/>
          </a:prstGeom>
        </p:spPr>
        <p:txBody>
          <a:bodyPr wrap="square">
            <a:spAutoFit/>
          </a:bodyPr>
          <a:lstStyle/>
          <a:p>
            <a:r>
              <a:rPr lang="en-US" sz="1400"/>
              <a:t>min-card(instructor, teaches) = 0</a:t>
            </a:r>
          </a:p>
          <a:p>
            <a:r>
              <a:rPr lang="en-US" sz="1400"/>
              <a:t>max-card(instructor, teaches) = n</a:t>
            </a:r>
          </a:p>
          <a:p>
            <a:r>
              <a:rPr lang="en-US" sz="1400"/>
              <a:t>min-card(course_section, teaches) = 1</a:t>
            </a:r>
          </a:p>
          <a:p>
            <a:r>
              <a:rPr lang="en-US" sz="1400"/>
              <a:t>max-card(course_section, teaches) = 1</a:t>
            </a:r>
          </a:p>
          <a:p>
            <a:r>
              <a:rPr lang="en-US" sz="1400" b="1"/>
              <a:t>Many-to-one Relationship, dengan course_section pada posisi many</a:t>
            </a:r>
          </a:p>
        </p:txBody>
      </p:sp>
      <p:cxnSp>
        <p:nvCxnSpPr>
          <p:cNvPr id="88" name="Straight Connector 87"/>
          <p:cNvCxnSpPr/>
          <p:nvPr/>
        </p:nvCxnSpPr>
        <p:spPr>
          <a:xfrm>
            <a:off x="4990558" y="3164840"/>
            <a:ext cx="0" cy="3111248"/>
          </a:xfrm>
          <a:prstGeom prst="line">
            <a:avLst/>
          </a:prstGeom>
          <a:ln>
            <a:solidFill>
              <a:srgbClr val="FF0000"/>
            </a:solidFill>
            <a:prstDash val="lgDashDotDot"/>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flipH="1">
            <a:off x="1087458" y="3048000"/>
            <a:ext cx="7105650" cy="0"/>
          </a:xfrm>
          <a:prstGeom prst="line">
            <a:avLst/>
          </a:prstGeom>
          <a:ln>
            <a:solidFill>
              <a:srgbClr val="FF0000"/>
            </a:solidFill>
            <a:prstDash val="lgDashDotDot"/>
          </a:ln>
        </p:spPr>
        <p:style>
          <a:lnRef idx="1">
            <a:schemeClr val="accent1"/>
          </a:lnRef>
          <a:fillRef idx="0">
            <a:schemeClr val="accent1"/>
          </a:fillRef>
          <a:effectRef idx="0">
            <a:schemeClr val="accent1"/>
          </a:effectRef>
          <a:fontRef idx="minor">
            <a:schemeClr val="tx1"/>
          </a:fontRef>
        </p:style>
      </p:cxnSp>
      <p:grpSp>
        <p:nvGrpSpPr>
          <p:cNvPr id="112" name="Group 111"/>
          <p:cNvGrpSpPr/>
          <p:nvPr/>
        </p:nvGrpSpPr>
        <p:grpSpPr>
          <a:xfrm>
            <a:off x="152400" y="5428171"/>
            <a:ext cx="4648200" cy="744029"/>
            <a:chOff x="152400" y="5428171"/>
            <a:chExt cx="4648200" cy="744029"/>
          </a:xfrm>
        </p:grpSpPr>
        <p:sp>
          <p:nvSpPr>
            <p:cNvPr id="91" name="Flowchart: Decision 90"/>
            <p:cNvSpPr/>
            <p:nvPr/>
          </p:nvSpPr>
          <p:spPr>
            <a:xfrm>
              <a:off x="1613940" y="5428171"/>
              <a:ext cx="1327277" cy="744029"/>
            </a:xfrm>
            <a:prstGeom prst="flowChartDecision">
              <a:avLst/>
            </a:prstGeom>
            <a:solidFill>
              <a:sysClr val="window" lastClr="FFFFFF"/>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a:ea typeface="Times New Roman"/>
                  <a:cs typeface="Times New Roman"/>
                </a:rPr>
                <a:t>teaches</a:t>
              </a:r>
              <a:endParaRPr kumimoji="0" lang="en-US" b="0" i="0" u="none" strike="noStrike" kern="0" cap="none" spc="0" normalizeH="0" baseline="0" noProof="0">
                <a:ln>
                  <a:noFill/>
                </a:ln>
                <a:solidFill>
                  <a:sysClr val="windowText" lastClr="000000"/>
                </a:solidFill>
                <a:effectLst/>
                <a:uLnTx/>
                <a:uFillTx/>
                <a:latin typeface="Times New Roman"/>
                <a:ea typeface="Times New Roman"/>
              </a:endParaRPr>
            </a:p>
          </p:txBody>
        </p:sp>
        <p:sp>
          <p:nvSpPr>
            <p:cNvPr id="92" name="Flowchart: Process 91"/>
            <p:cNvSpPr/>
            <p:nvPr/>
          </p:nvSpPr>
          <p:spPr>
            <a:xfrm>
              <a:off x="152400" y="5589656"/>
              <a:ext cx="817596" cy="415811"/>
            </a:xfrm>
            <a:prstGeom prst="flowChartProcess">
              <a:avLst/>
            </a:prstGeom>
            <a:solidFill>
              <a:sysClr val="window" lastClr="FFFFFF"/>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alibri"/>
                  <a:ea typeface="Times New Roman"/>
                  <a:cs typeface="Times New Roman"/>
                </a:rPr>
                <a:t>Instructor</a:t>
              </a:r>
              <a:endParaRPr kumimoji="0" lang="en-US" b="1" i="0" u="none" strike="noStrike" kern="0" cap="none" spc="0" normalizeH="0" baseline="0" noProof="0">
                <a:ln>
                  <a:noFill/>
                </a:ln>
                <a:solidFill>
                  <a:sysClr val="windowText" lastClr="000000"/>
                </a:solidFill>
                <a:effectLst/>
                <a:uLnTx/>
                <a:uFillTx/>
                <a:latin typeface="Times New Roman"/>
                <a:ea typeface="Times New Roman"/>
              </a:endParaRPr>
            </a:p>
          </p:txBody>
        </p:sp>
        <p:sp>
          <p:nvSpPr>
            <p:cNvPr id="93" name="Flowchart: Process 92"/>
            <p:cNvSpPr/>
            <p:nvPr/>
          </p:nvSpPr>
          <p:spPr>
            <a:xfrm>
              <a:off x="3635069" y="5576316"/>
              <a:ext cx="1165531" cy="442491"/>
            </a:xfrm>
            <a:prstGeom prst="flowChartProcess">
              <a:avLst/>
            </a:prstGeom>
            <a:solidFill>
              <a:sysClr val="window" lastClr="FFFFFF"/>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alibri"/>
                  <a:ea typeface="Times New Roman"/>
                  <a:cs typeface="Times New Roman"/>
                </a:rPr>
                <a:t>Course_section</a:t>
              </a:r>
              <a:endParaRPr kumimoji="0" lang="en-US" b="1" i="0" u="none" strike="noStrike" kern="0" cap="none" spc="0" normalizeH="0" baseline="0" noProof="0">
                <a:ln>
                  <a:noFill/>
                </a:ln>
                <a:solidFill>
                  <a:sysClr val="windowText" lastClr="000000"/>
                </a:solidFill>
                <a:effectLst/>
                <a:uLnTx/>
                <a:uFillTx/>
                <a:latin typeface="Times New Roman"/>
                <a:ea typeface="Times New Roman"/>
              </a:endParaRPr>
            </a:p>
          </p:txBody>
        </p:sp>
        <p:cxnSp>
          <p:nvCxnSpPr>
            <p:cNvPr id="94" name="Straight Connector 93"/>
            <p:cNvCxnSpPr>
              <a:stCxn id="92" idx="3"/>
              <a:endCxn id="91" idx="1"/>
            </p:cNvCxnSpPr>
            <p:nvPr/>
          </p:nvCxnSpPr>
          <p:spPr>
            <a:xfrm>
              <a:off x="969996" y="5797562"/>
              <a:ext cx="643944" cy="2624"/>
            </a:xfrm>
            <a:prstGeom prst="line">
              <a:avLst/>
            </a:prstGeom>
            <a:noFill/>
            <a:ln w="9525" cap="flat" cmpd="sng" algn="ctr">
              <a:solidFill>
                <a:srgbClr val="4F81BD">
                  <a:shade val="95000"/>
                  <a:satMod val="105000"/>
                </a:srgbClr>
              </a:solidFill>
              <a:prstDash val="solid"/>
            </a:ln>
            <a:effectLst/>
          </p:spPr>
        </p:cxnSp>
        <p:cxnSp>
          <p:nvCxnSpPr>
            <p:cNvPr id="95" name="Straight Connector 94"/>
            <p:cNvCxnSpPr>
              <a:stCxn id="91" idx="3"/>
              <a:endCxn id="93" idx="1"/>
            </p:cNvCxnSpPr>
            <p:nvPr/>
          </p:nvCxnSpPr>
          <p:spPr>
            <a:xfrm flipV="1">
              <a:off x="2941217" y="5797562"/>
              <a:ext cx="693852" cy="2624"/>
            </a:xfrm>
            <a:prstGeom prst="line">
              <a:avLst/>
            </a:prstGeom>
            <a:noFill/>
            <a:ln w="9525" cap="flat" cmpd="sng" algn="ctr">
              <a:solidFill>
                <a:srgbClr val="4F81BD">
                  <a:shade val="95000"/>
                  <a:satMod val="105000"/>
                </a:srgbClr>
              </a:solidFill>
              <a:prstDash val="solid"/>
            </a:ln>
            <a:effectLst/>
          </p:spPr>
        </p:cxnSp>
        <p:sp>
          <p:nvSpPr>
            <p:cNvPr id="106" name="Rectangle 105"/>
            <p:cNvSpPr/>
            <p:nvPr/>
          </p:nvSpPr>
          <p:spPr>
            <a:xfrm>
              <a:off x="930568" y="5476220"/>
              <a:ext cx="593432" cy="307777"/>
            </a:xfrm>
            <a:prstGeom prst="rect">
              <a:avLst/>
            </a:prstGeom>
          </p:spPr>
          <p:txBody>
            <a:bodyPr wrap="none">
              <a:spAutoFit/>
            </a:bodyPr>
            <a:lstStyle/>
            <a:p>
              <a:r>
                <a:rPr lang="en-US" sz="1400" b="1">
                  <a:solidFill>
                    <a:srgbClr val="FF0000"/>
                  </a:solidFill>
                  <a:ea typeface="Times New Roman"/>
                  <a:cs typeface="Times New Roman"/>
                </a:rPr>
                <a:t>(0, N)</a:t>
              </a:r>
              <a:endParaRPr lang="en-US" sz="1400">
                <a:solidFill>
                  <a:srgbClr val="FF0000"/>
                </a:solidFill>
              </a:endParaRPr>
            </a:p>
          </p:txBody>
        </p:sp>
        <p:sp>
          <p:nvSpPr>
            <p:cNvPr id="107" name="Rectangle 106"/>
            <p:cNvSpPr/>
            <p:nvPr/>
          </p:nvSpPr>
          <p:spPr>
            <a:xfrm>
              <a:off x="3037007" y="5476220"/>
              <a:ext cx="566181" cy="307777"/>
            </a:xfrm>
            <a:prstGeom prst="rect">
              <a:avLst/>
            </a:prstGeom>
          </p:spPr>
          <p:txBody>
            <a:bodyPr wrap="none">
              <a:spAutoFit/>
            </a:bodyPr>
            <a:lstStyle/>
            <a:p>
              <a:r>
                <a:rPr lang="en-US" sz="1400" b="1">
                  <a:solidFill>
                    <a:srgbClr val="FF0000"/>
                  </a:solidFill>
                  <a:ea typeface="Times New Roman"/>
                  <a:cs typeface="Times New Roman"/>
                </a:rPr>
                <a:t>(1, 1)</a:t>
              </a:r>
              <a:endParaRPr lang="en-US" sz="1400">
                <a:solidFill>
                  <a:srgbClr val="FF0000"/>
                </a:solidFill>
              </a:endParaRPr>
            </a:p>
          </p:txBody>
        </p:sp>
      </p:grpSp>
      <p:cxnSp>
        <p:nvCxnSpPr>
          <p:cNvPr id="110" name="Straight Connector 109"/>
          <p:cNvCxnSpPr/>
          <p:nvPr/>
        </p:nvCxnSpPr>
        <p:spPr>
          <a:xfrm flipH="1">
            <a:off x="1087458" y="5181600"/>
            <a:ext cx="3903100" cy="0"/>
          </a:xfrm>
          <a:prstGeom prst="line">
            <a:avLst/>
          </a:prstGeom>
          <a:ln>
            <a:solidFill>
              <a:srgbClr val="FF0000"/>
            </a:solidFill>
            <a:prstDash val="lgDashDot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9253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9"/>
                                        </p:tgtEl>
                                        <p:attrNameLst>
                                          <p:attrName>style.visibility</p:attrName>
                                        </p:attrNameLst>
                                      </p:cBhvr>
                                      <p:to>
                                        <p:strVal val="visible"/>
                                      </p:to>
                                    </p:set>
                                    <p:animEffect transition="in" filter="wipe(left)">
                                      <p:cBhvr>
                                        <p:cTn id="12" dur="500"/>
                                        <p:tgtEl>
                                          <p:spTgt spid="89"/>
                                        </p:tgtEl>
                                      </p:cBhvr>
                                    </p:animEffect>
                                  </p:childTnLst>
                                </p:cTn>
                              </p:par>
                            </p:childTnLst>
                          </p:cTn>
                        </p:par>
                        <p:par>
                          <p:cTn id="13" fill="hold">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73"/>
                                        </p:tgtEl>
                                        <p:attrNameLst>
                                          <p:attrName>style.visibility</p:attrName>
                                        </p:attrNameLst>
                                      </p:cBhvr>
                                      <p:to>
                                        <p:strVal val="visible"/>
                                      </p:to>
                                    </p:set>
                                    <p:animEffect transition="in" filter="wipe(up)">
                                      <p:cBhvr>
                                        <p:cTn id="16" dur="500"/>
                                        <p:tgtEl>
                                          <p:spTgt spid="73"/>
                                        </p:tgtEl>
                                      </p:cBhvr>
                                    </p:animEffect>
                                  </p:childTnLst>
                                </p:cTn>
                              </p:par>
                            </p:childTnLst>
                          </p:cTn>
                        </p:par>
                        <p:par>
                          <p:cTn id="17" fill="hold">
                            <p:stCondLst>
                              <p:cond delay="1000"/>
                            </p:stCondLst>
                            <p:childTnLst>
                              <p:par>
                                <p:cTn id="18" presetID="22" presetClass="entr" presetSubtype="1" fill="hold" nodeType="after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wipe(up)">
                                      <p:cBhvr>
                                        <p:cTn id="20" dur="500"/>
                                        <p:tgtEl>
                                          <p:spTgt spid="10"/>
                                        </p:tgtEl>
                                      </p:cBhvr>
                                    </p:animEffect>
                                  </p:childTnLst>
                                </p:cTn>
                              </p:par>
                            </p:childTnLst>
                          </p:cTn>
                        </p:par>
                        <p:par>
                          <p:cTn id="21" fill="hold">
                            <p:stCondLst>
                              <p:cond delay="1500"/>
                            </p:stCondLst>
                            <p:childTnLst>
                              <p:par>
                                <p:cTn id="22" presetID="22" presetClass="entr" presetSubtype="8" fill="hold" grpId="0" nodeType="afterEffect">
                                  <p:stCondLst>
                                    <p:cond delay="0"/>
                                  </p:stCondLst>
                                  <p:childTnLst>
                                    <p:set>
                                      <p:cBhvr>
                                        <p:cTn id="23" dur="1" fill="hold">
                                          <p:stCondLst>
                                            <p:cond delay="0"/>
                                          </p:stCondLst>
                                        </p:cTn>
                                        <p:tgtEl>
                                          <p:spTgt spid="79"/>
                                        </p:tgtEl>
                                        <p:attrNameLst>
                                          <p:attrName>style.visibility</p:attrName>
                                        </p:attrNameLst>
                                      </p:cBhvr>
                                      <p:to>
                                        <p:strVal val="visible"/>
                                      </p:to>
                                    </p:set>
                                    <p:animEffect transition="in" filter="wipe(left)">
                                      <p:cBhvr>
                                        <p:cTn id="24" dur="500"/>
                                        <p:tgtEl>
                                          <p:spTgt spid="79"/>
                                        </p:tgtEl>
                                      </p:cBhvr>
                                    </p:animEffect>
                                  </p:childTnLst>
                                </p:cTn>
                              </p:par>
                            </p:childTnLst>
                          </p:cTn>
                        </p:par>
                        <p:par>
                          <p:cTn id="25" fill="hold">
                            <p:stCondLst>
                              <p:cond delay="2000"/>
                            </p:stCondLst>
                            <p:childTnLst>
                              <p:par>
                                <p:cTn id="26" presetID="22" presetClass="entr" presetSubtype="1" fill="hold" grpId="0" nodeType="afterEffect">
                                  <p:stCondLst>
                                    <p:cond delay="0"/>
                                  </p:stCondLst>
                                  <p:childTnLst>
                                    <p:set>
                                      <p:cBhvr>
                                        <p:cTn id="27" dur="1" fill="hold">
                                          <p:stCondLst>
                                            <p:cond delay="0"/>
                                          </p:stCondLst>
                                        </p:cTn>
                                        <p:tgtEl>
                                          <p:spTgt spid="74"/>
                                        </p:tgtEl>
                                        <p:attrNameLst>
                                          <p:attrName>style.visibility</p:attrName>
                                        </p:attrNameLst>
                                      </p:cBhvr>
                                      <p:to>
                                        <p:strVal val="visible"/>
                                      </p:to>
                                    </p:set>
                                    <p:animEffect transition="in" filter="wipe(up)">
                                      <p:cBhvr>
                                        <p:cTn id="28" dur="500"/>
                                        <p:tgtEl>
                                          <p:spTgt spid="74"/>
                                        </p:tgtEl>
                                      </p:cBhvr>
                                    </p:animEffect>
                                  </p:childTnLst>
                                </p:cTn>
                              </p:par>
                            </p:childTnLst>
                          </p:cTn>
                        </p:par>
                        <p:par>
                          <p:cTn id="29" fill="hold">
                            <p:stCondLst>
                              <p:cond delay="2500"/>
                            </p:stCondLst>
                            <p:childTnLst>
                              <p:par>
                                <p:cTn id="30" presetID="22" presetClass="entr" presetSubtype="1" fill="hold" nodeType="after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up)">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88"/>
                                        </p:tgtEl>
                                        <p:attrNameLst>
                                          <p:attrName>style.visibility</p:attrName>
                                        </p:attrNameLst>
                                      </p:cBhvr>
                                      <p:to>
                                        <p:strVal val="visible"/>
                                      </p:to>
                                    </p:set>
                                    <p:animEffect transition="in" filter="wipe(up)">
                                      <p:cBhvr>
                                        <p:cTn id="37" dur="500"/>
                                        <p:tgtEl>
                                          <p:spTgt spid="88"/>
                                        </p:tgtEl>
                                      </p:cBhvr>
                                    </p:animEffect>
                                  </p:childTnLst>
                                </p:cTn>
                              </p:par>
                            </p:childTnLst>
                          </p:cTn>
                        </p:par>
                        <p:par>
                          <p:cTn id="38" fill="hold">
                            <p:stCondLst>
                              <p:cond delay="500"/>
                            </p:stCondLst>
                            <p:childTnLst>
                              <p:par>
                                <p:cTn id="39" presetID="22" presetClass="entr" presetSubtype="1" fill="hold" grpId="0" nodeType="afterEffect">
                                  <p:stCondLst>
                                    <p:cond delay="0"/>
                                  </p:stCondLst>
                                  <p:childTnLst>
                                    <p:set>
                                      <p:cBhvr>
                                        <p:cTn id="40" dur="1" fill="hold">
                                          <p:stCondLst>
                                            <p:cond delay="0"/>
                                          </p:stCondLst>
                                        </p:cTn>
                                        <p:tgtEl>
                                          <p:spTgt spid="77"/>
                                        </p:tgtEl>
                                        <p:attrNameLst>
                                          <p:attrName>style.visibility</p:attrName>
                                        </p:attrNameLst>
                                      </p:cBhvr>
                                      <p:to>
                                        <p:strVal val="visible"/>
                                      </p:to>
                                    </p:set>
                                    <p:animEffect transition="in" filter="wipe(up)">
                                      <p:cBhvr>
                                        <p:cTn id="41" dur="500"/>
                                        <p:tgtEl>
                                          <p:spTgt spid="77"/>
                                        </p:tgtEl>
                                      </p:cBhvr>
                                    </p:animEffect>
                                  </p:childTnLst>
                                </p:cTn>
                              </p:par>
                            </p:childTnLst>
                          </p:cTn>
                        </p:par>
                        <p:par>
                          <p:cTn id="42" fill="hold">
                            <p:stCondLst>
                              <p:cond delay="1000"/>
                            </p:stCondLst>
                            <p:childTnLst>
                              <p:par>
                                <p:cTn id="43" presetID="22" presetClass="entr" presetSubtype="1" fill="hold" nodeType="afterEffect">
                                  <p:stCondLst>
                                    <p:cond delay="0"/>
                                  </p:stCondLst>
                                  <p:childTnLst>
                                    <p:set>
                                      <p:cBhvr>
                                        <p:cTn id="44" dur="1" fill="hold">
                                          <p:stCondLst>
                                            <p:cond delay="0"/>
                                          </p:stCondLst>
                                        </p:cTn>
                                        <p:tgtEl>
                                          <p:spTgt spid="75"/>
                                        </p:tgtEl>
                                        <p:attrNameLst>
                                          <p:attrName>style.visibility</p:attrName>
                                        </p:attrNameLst>
                                      </p:cBhvr>
                                      <p:to>
                                        <p:strVal val="visible"/>
                                      </p:to>
                                    </p:set>
                                    <p:animEffect transition="in" filter="wipe(up)">
                                      <p:cBhvr>
                                        <p:cTn id="45" dur="500"/>
                                        <p:tgtEl>
                                          <p:spTgt spid="75"/>
                                        </p:tgtEl>
                                      </p:cBhvr>
                                    </p:animEffect>
                                  </p:childTnLst>
                                </p:cTn>
                              </p:par>
                            </p:childTnLst>
                          </p:cTn>
                        </p:par>
                        <p:par>
                          <p:cTn id="46" fill="hold">
                            <p:stCondLst>
                              <p:cond delay="1500"/>
                            </p:stCondLst>
                            <p:childTnLst>
                              <p:par>
                                <p:cTn id="47" presetID="22" presetClass="entr" presetSubtype="4" fill="hold" grpId="0" nodeType="afterEffect">
                                  <p:stCondLst>
                                    <p:cond delay="0"/>
                                  </p:stCondLst>
                                  <p:childTnLst>
                                    <p:set>
                                      <p:cBhvr>
                                        <p:cTn id="48" dur="1" fill="hold">
                                          <p:stCondLst>
                                            <p:cond delay="0"/>
                                          </p:stCondLst>
                                        </p:cTn>
                                        <p:tgtEl>
                                          <p:spTgt spid="80"/>
                                        </p:tgtEl>
                                        <p:attrNameLst>
                                          <p:attrName>style.visibility</p:attrName>
                                        </p:attrNameLst>
                                      </p:cBhvr>
                                      <p:to>
                                        <p:strVal val="visible"/>
                                      </p:to>
                                    </p:set>
                                    <p:animEffect transition="in" filter="wipe(down)">
                                      <p:cBhvr>
                                        <p:cTn id="49" dur="500"/>
                                        <p:tgtEl>
                                          <p:spTgt spid="80"/>
                                        </p:tgtEl>
                                      </p:cBhvr>
                                    </p:animEffect>
                                  </p:childTnLst>
                                </p:cTn>
                              </p:par>
                            </p:childTnLst>
                          </p:cTn>
                        </p:par>
                        <p:par>
                          <p:cTn id="50" fill="hold">
                            <p:stCondLst>
                              <p:cond delay="2000"/>
                            </p:stCondLst>
                            <p:childTnLst>
                              <p:par>
                                <p:cTn id="51" presetID="22" presetClass="entr" presetSubtype="1" fill="hold" grpId="0" nodeType="afterEffect">
                                  <p:stCondLst>
                                    <p:cond delay="0"/>
                                  </p:stCondLst>
                                  <p:childTnLst>
                                    <p:set>
                                      <p:cBhvr>
                                        <p:cTn id="52" dur="1" fill="hold">
                                          <p:stCondLst>
                                            <p:cond delay="0"/>
                                          </p:stCondLst>
                                        </p:cTn>
                                        <p:tgtEl>
                                          <p:spTgt spid="78"/>
                                        </p:tgtEl>
                                        <p:attrNameLst>
                                          <p:attrName>style.visibility</p:attrName>
                                        </p:attrNameLst>
                                      </p:cBhvr>
                                      <p:to>
                                        <p:strVal val="visible"/>
                                      </p:to>
                                    </p:set>
                                    <p:animEffect transition="in" filter="wipe(up)">
                                      <p:cBhvr>
                                        <p:cTn id="53" dur="500"/>
                                        <p:tgtEl>
                                          <p:spTgt spid="78"/>
                                        </p:tgtEl>
                                      </p:cBhvr>
                                    </p:animEffect>
                                  </p:childTnLst>
                                </p:cTn>
                              </p:par>
                            </p:childTnLst>
                          </p:cTn>
                        </p:par>
                        <p:par>
                          <p:cTn id="54" fill="hold">
                            <p:stCondLst>
                              <p:cond delay="2500"/>
                            </p:stCondLst>
                            <p:childTnLst>
                              <p:par>
                                <p:cTn id="55" presetID="22" presetClass="entr" presetSubtype="1" fill="hold" nodeType="afterEffect">
                                  <p:stCondLst>
                                    <p:cond delay="0"/>
                                  </p:stCondLst>
                                  <p:childTnLst>
                                    <p:set>
                                      <p:cBhvr>
                                        <p:cTn id="56" dur="1" fill="hold">
                                          <p:stCondLst>
                                            <p:cond delay="0"/>
                                          </p:stCondLst>
                                        </p:cTn>
                                        <p:tgtEl>
                                          <p:spTgt spid="76"/>
                                        </p:tgtEl>
                                        <p:attrNameLst>
                                          <p:attrName>style.visibility</p:attrName>
                                        </p:attrNameLst>
                                      </p:cBhvr>
                                      <p:to>
                                        <p:strVal val="visible"/>
                                      </p:to>
                                    </p:set>
                                    <p:animEffect transition="in" filter="wipe(up)">
                                      <p:cBhvr>
                                        <p:cTn id="57" dur="500"/>
                                        <p:tgtEl>
                                          <p:spTgt spid="76"/>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82"/>
                                        </p:tgtEl>
                                        <p:attrNameLst>
                                          <p:attrName>style.visibility</p:attrName>
                                        </p:attrNameLst>
                                      </p:cBhvr>
                                      <p:to>
                                        <p:strVal val="visible"/>
                                      </p:to>
                                    </p:set>
                                    <p:animEffect transition="in" filter="wipe(left)">
                                      <p:cBhvr>
                                        <p:cTn id="62" dur="500"/>
                                        <p:tgtEl>
                                          <p:spTgt spid="82"/>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83"/>
                                        </p:tgtEl>
                                        <p:attrNameLst>
                                          <p:attrName>style.visibility</p:attrName>
                                        </p:attrNameLst>
                                      </p:cBhvr>
                                      <p:to>
                                        <p:strVal val="visible"/>
                                      </p:to>
                                    </p:set>
                                    <p:animEffect transition="in" filter="wipe(left)">
                                      <p:cBhvr>
                                        <p:cTn id="67" dur="500"/>
                                        <p:tgtEl>
                                          <p:spTgt spid="83"/>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86"/>
                                        </p:tgtEl>
                                        <p:attrNameLst>
                                          <p:attrName>style.visibility</p:attrName>
                                        </p:attrNameLst>
                                      </p:cBhvr>
                                      <p:to>
                                        <p:strVal val="visible"/>
                                      </p:to>
                                    </p:set>
                                    <p:animEffect transition="in" filter="wipe(left)">
                                      <p:cBhvr>
                                        <p:cTn id="72" dur="500"/>
                                        <p:tgtEl>
                                          <p:spTgt spid="86"/>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1" fill="hold" grpId="0" nodeType="clickEffect">
                                  <p:stCondLst>
                                    <p:cond delay="0"/>
                                  </p:stCondLst>
                                  <p:childTnLst>
                                    <p:set>
                                      <p:cBhvr>
                                        <p:cTn id="76" dur="1" fill="hold">
                                          <p:stCondLst>
                                            <p:cond delay="0"/>
                                          </p:stCondLst>
                                        </p:cTn>
                                        <p:tgtEl>
                                          <p:spTgt spid="87"/>
                                        </p:tgtEl>
                                        <p:attrNameLst>
                                          <p:attrName>style.visibility</p:attrName>
                                        </p:attrNameLst>
                                      </p:cBhvr>
                                      <p:to>
                                        <p:strVal val="visible"/>
                                      </p:to>
                                    </p:set>
                                    <p:animEffect transition="in" filter="wipe(up)">
                                      <p:cBhvr>
                                        <p:cTn id="77" dur="500"/>
                                        <p:tgtEl>
                                          <p:spTgt spid="87"/>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2" fill="hold" nodeType="clickEffect">
                                  <p:stCondLst>
                                    <p:cond delay="0"/>
                                  </p:stCondLst>
                                  <p:childTnLst>
                                    <p:set>
                                      <p:cBhvr>
                                        <p:cTn id="81" dur="1" fill="hold">
                                          <p:stCondLst>
                                            <p:cond delay="0"/>
                                          </p:stCondLst>
                                        </p:cTn>
                                        <p:tgtEl>
                                          <p:spTgt spid="110"/>
                                        </p:tgtEl>
                                        <p:attrNameLst>
                                          <p:attrName>style.visibility</p:attrName>
                                        </p:attrNameLst>
                                      </p:cBhvr>
                                      <p:to>
                                        <p:strVal val="visible"/>
                                      </p:to>
                                    </p:set>
                                    <p:animEffect transition="in" filter="wipe(right)">
                                      <p:cBhvr>
                                        <p:cTn id="82" dur="500"/>
                                        <p:tgtEl>
                                          <p:spTgt spid="110"/>
                                        </p:tgtEl>
                                      </p:cBhvr>
                                    </p:animEffect>
                                  </p:childTnLst>
                                </p:cTn>
                              </p:par>
                            </p:childTnLst>
                          </p:cTn>
                        </p:par>
                        <p:par>
                          <p:cTn id="83" fill="hold">
                            <p:stCondLst>
                              <p:cond delay="500"/>
                            </p:stCondLst>
                            <p:childTnLst>
                              <p:par>
                                <p:cTn id="84" presetID="10" presetClass="entr" presetSubtype="0" fill="hold" nodeType="afterEffect">
                                  <p:stCondLst>
                                    <p:cond delay="0"/>
                                  </p:stCondLst>
                                  <p:childTnLst>
                                    <p:set>
                                      <p:cBhvr>
                                        <p:cTn id="85" dur="1" fill="hold">
                                          <p:stCondLst>
                                            <p:cond delay="0"/>
                                          </p:stCondLst>
                                        </p:cTn>
                                        <p:tgtEl>
                                          <p:spTgt spid="112"/>
                                        </p:tgtEl>
                                        <p:attrNameLst>
                                          <p:attrName>style.visibility</p:attrName>
                                        </p:attrNameLst>
                                      </p:cBhvr>
                                      <p:to>
                                        <p:strVal val="visible"/>
                                      </p:to>
                                    </p:set>
                                    <p:animEffect transition="in" filter="fade">
                                      <p:cBhvr>
                                        <p:cTn id="86" dur="500"/>
                                        <p:tgtEl>
                                          <p:spTgt spid="1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p:bldP spid="74" grpId="0"/>
      <p:bldP spid="77" grpId="0"/>
      <p:bldP spid="78" grpId="0"/>
      <p:bldP spid="79" grpId="0"/>
      <p:bldP spid="80" grpId="0"/>
      <p:bldP spid="8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600" b="1">
                <a:solidFill>
                  <a:srgbClr val="FF0000"/>
                </a:solidFill>
                <a:effectLst>
                  <a:outerShdw blurRad="38100" dist="38100" dir="2700000" algn="tl">
                    <a:srgbClr val="000000">
                      <a:alpha val="43137"/>
                    </a:srgbClr>
                  </a:outerShdw>
                </a:effectLst>
              </a:rPr>
              <a:t>Cardinality</a:t>
            </a:r>
            <a:br>
              <a:rPr lang="en-US" sz="3600">
                <a:effectLst>
                  <a:outerShdw blurRad="38100" dist="38100" dir="2700000" algn="tl">
                    <a:srgbClr val="000000">
                      <a:alpha val="43137"/>
                    </a:srgbClr>
                  </a:outerShdw>
                </a:effectLst>
              </a:rPr>
            </a:br>
            <a:r>
              <a:rPr lang="en-US" sz="3600">
                <a:effectLst>
                  <a:outerShdw blurRad="38100" dist="38100" dir="2700000" algn="tl">
                    <a:srgbClr val="000000">
                      <a:alpha val="43137"/>
                    </a:srgbClr>
                  </a:outerShdw>
                </a:effectLst>
              </a:rPr>
              <a:t>Partisipasi Entity dalam suatu Relationship</a:t>
            </a:r>
          </a:p>
        </p:txBody>
      </p:sp>
      <p:sp>
        <p:nvSpPr>
          <p:cNvPr id="3" name="Content Placeholder 2"/>
          <p:cNvSpPr>
            <a:spLocks noGrp="1"/>
          </p:cNvSpPr>
          <p:nvPr>
            <p:ph idx="1"/>
          </p:nvPr>
        </p:nvSpPr>
        <p:spPr>
          <a:xfrm>
            <a:off x="457200" y="3859688"/>
            <a:ext cx="2514600" cy="1935163"/>
          </a:xfrm>
          <a:ln>
            <a:solidFill>
              <a:schemeClr val="tx1"/>
            </a:solidFill>
          </a:ln>
        </p:spPr>
        <p:txBody>
          <a:bodyPr>
            <a:normAutofit/>
          </a:bodyPr>
          <a:lstStyle/>
          <a:p>
            <a:pPr marL="0" indent="0">
              <a:buNone/>
            </a:pPr>
            <a:r>
              <a:rPr lang="en-US" sz="1800" b="1"/>
              <a:t>One-to-one relationship</a:t>
            </a:r>
          </a:p>
          <a:p>
            <a:pPr marL="0" indent="0">
              <a:buNone/>
            </a:pPr>
            <a:r>
              <a:rPr lang="en-US" sz="1800"/>
              <a:t>min-card(E, R) = 0</a:t>
            </a:r>
          </a:p>
          <a:p>
            <a:pPr marL="0" indent="0">
              <a:buNone/>
            </a:pPr>
            <a:r>
              <a:rPr lang="en-US" sz="1800"/>
              <a:t>max-card(E, R) = 1</a:t>
            </a:r>
          </a:p>
          <a:p>
            <a:pPr marL="0" indent="0">
              <a:buNone/>
            </a:pPr>
            <a:r>
              <a:rPr lang="en-US" sz="1800"/>
              <a:t>min-card(F, R) = 0</a:t>
            </a:r>
          </a:p>
          <a:p>
            <a:pPr marL="0" indent="0">
              <a:buNone/>
            </a:pPr>
            <a:r>
              <a:rPr lang="en-US" sz="1800"/>
              <a:t>max-card(F, R) = 1</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19</a:t>
            </a:fld>
            <a:endParaRPr lang="en-US" dirty="0"/>
          </a:p>
        </p:txBody>
      </p:sp>
      <p:grpSp>
        <p:nvGrpSpPr>
          <p:cNvPr id="92" name="Group 91"/>
          <p:cNvGrpSpPr/>
          <p:nvPr/>
        </p:nvGrpSpPr>
        <p:grpSpPr>
          <a:xfrm>
            <a:off x="800100" y="1752600"/>
            <a:ext cx="1562100" cy="1954688"/>
            <a:chOff x="952500" y="1474312"/>
            <a:chExt cx="1562100" cy="1954688"/>
          </a:xfrm>
        </p:grpSpPr>
        <p:grpSp>
          <p:nvGrpSpPr>
            <p:cNvPr id="89" name="Group 88"/>
            <p:cNvGrpSpPr/>
            <p:nvPr/>
          </p:nvGrpSpPr>
          <p:grpSpPr>
            <a:xfrm>
              <a:off x="1981200" y="1828800"/>
              <a:ext cx="533400" cy="1600200"/>
              <a:chOff x="1752600" y="1828800"/>
              <a:chExt cx="533400" cy="1600200"/>
            </a:xfrm>
          </p:grpSpPr>
          <p:sp>
            <p:nvSpPr>
              <p:cNvPr id="13" name="Oval 12"/>
              <p:cNvSpPr/>
              <p:nvPr/>
            </p:nvSpPr>
            <p:spPr>
              <a:xfrm>
                <a:off x="1752600" y="1828800"/>
                <a:ext cx="533400" cy="1600200"/>
              </a:xfrm>
              <a:prstGeom prst="ellipse">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Oval 13"/>
              <p:cNvSpPr/>
              <p:nvPr/>
            </p:nvSpPr>
            <p:spPr>
              <a:xfrm>
                <a:off x="1943100" y="22098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1943100" y="24384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1943100" y="26670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1943100" y="28956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1943100" y="3124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1943100" y="1981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TextBox 27"/>
            <p:cNvSpPr txBox="1"/>
            <p:nvPr/>
          </p:nvSpPr>
          <p:spPr>
            <a:xfrm>
              <a:off x="1052746" y="1474312"/>
              <a:ext cx="296876" cy="369332"/>
            </a:xfrm>
            <a:prstGeom prst="rect">
              <a:avLst/>
            </a:prstGeom>
            <a:noFill/>
          </p:spPr>
          <p:txBody>
            <a:bodyPr wrap="none" rtlCol="0">
              <a:spAutoFit/>
            </a:bodyPr>
            <a:lstStyle/>
            <a:p>
              <a:r>
                <a:rPr lang="en-US" b="1"/>
                <a:t>E</a:t>
              </a:r>
            </a:p>
          </p:txBody>
        </p:sp>
        <p:sp>
          <p:nvSpPr>
            <p:cNvPr id="29" name="TextBox 28"/>
            <p:cNvSpPr txBox="1"/>
            <p:nvPr/>
          </p:nvSpPr>
          <p:spPr>
            <a:xfrm>
              <a:off x="1600200" y="1474312"/>
              <a:ext cx="314510" cy="369332"/>
            </a:xfrm>
            <a:prstGeom prst="rect">
              <a:avLst/>
            </a:prstGeom>
            <a:noFill/>
          </p:spPr>
          <p:txBody>
            <a:bodyPr wrap="none" rtlCol="0">
              <a:spAutoFit/>
            </a:bodyPr>
            <a:lstStyle/>
            <a:p>
              <a:r>
                <a:rPr lang="en-US" b="1"/>
                <a:t>R</a:t>
              </a:r>
            </a:p>
          </p:txBody>
        </p:sp>
        <p:sp>
          <p:nvSpPr>
            <p:cNvPr id="30" name="TextBox 29"/>
            <p:cNvSpPr txBox="1"/>
            <p:nvPr/>
          </p:nvSpPr>
          <p:spPr>
            <a:xfrm>
              <a:off x="2133600" y="1474312"/>
              <a:ext cx="290464" cy="369332"/>
            </a:xfrm>
            <a:prstGeom prst="rect">
              <a:avLst/>
            </a:prstGeom>
            <a:noFill/>
          </p:spPr>
          <p:txBody>
            <a:bodyPr wrap="none" rtlCol="0">
              <a:spAutoFit/>
            </a:bodyPr>
            <a:lstStyle/>
            <a:p>
              <a:r>
                <a:rPr lang="en-US" b="1"/>
                <a:t>F</a:t>
              </a:r>
            </a:p>
          </p:txBody>
        </p:sp>
        <p:grpSp>
          <p:nvGrpSpPr>
            <p:cNvPr id="90" name="Group 89"/>
            <p:cNvGrpSpPr/>
            <p:nvPr/>
          </p:nvGrpSpPr>
          <p:grpSpPr>
            <a:xfrm>
              <a:off x="952500" y="1828800"/>
              <a:ext cx="533400" cy="1600200"/>
              <a:chOff x="952500" y="1828800"/>
              <a:chExt cx="533400" cy="1600200"/>
            </a:xfrm>
          </p:grpSpPr>
          <p:sp>
            <p:nvSpPr>
              <p:cNvPr id="7" name="Oval 6"/>
              <p:cNvSpPr/>
              <p:nvPr/>
            </p:nvSpPr>
            <p:spPr>
              <a:xfrm>
                <a:off x="952500" y="1828800"/>
                <a:ext cx="533400" cy="1600200"/>
              </a:xfrm>
              <a:prstGeom prst="ellipse">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Oval 7"/>
              <p:cNvSpPr/>
              <p:nvPr/>
            </p:nvSpPr>
            <p:spPr>
              <a:xfrm>
                <a:off x="1143000" y="22098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143000" y="24384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1143000" y="26670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143000" y="28956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1" name="Straight Connector 20"/>
            <p:cNvCxnSpPr>
              <a:stCxn id="8" idx="6"/>
              <a:endCxn id="19" idx="2"/>
            </p:cNvCxnSpPr>
            <p:nvPr/>
          </p:nvCxnSpPr>
          <p:spPr>
            <a:xfrm flipV="1">
              <a:off x="1295400" y="2057400"/>
              <a:ext cx="8763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10" idx="6"/>
              <a:endCxn id="15" idx="2"/>
            </p:cNvCxnSpPr>
            <p:nvPr/>
          </p:nvCxnSpPr>
          <p:spPr>
            <a:xfrm>
              <a:off x="1295400" y="2514600"/>
              <a:ext cx="8763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12" idx="6"/>
              <a:endCxn id="16" idx="2"/>
            </p:cNvCxnSpPr>
            <p:nvPr/>
          </p:nvCxnSpPr>
          <p:spPr>
            <a:xfrm flipV="1">
              <a:off x="1295400" y="2743200"/>
              <a:ext cx="8763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98" name="Group 97"/>
          <p:cNvGrpSpPr/>
          <p:nvPr/>
        </p:nvGrpSpPr>
        <p:grpSpPr>
          <a:xfrm>
            <a:off x="6553200" y="1752600"/>
            <a:ext cx="1638300" cy="1954688"/>
            <a:chOff x="6705600" y="1474312"/>
            <a:chExt cx="1638300" cy="1954688"/>
          </a:xfrm>
        </p:grpSpPr>
        <p:grpSp>
          <p:nvGrpSpPr>
            <p:cNvPr id="97" name="Group 96"/>
            <p:cNvGrpSpPr/>
            <p:nvPr/>
          </p:nvGrpSpPr>
          <p:grpSpPr>
            <a:xfrm>
              <a:off x="7810500" y="1828800"/>
              <a:ext cx="533400" cy="1600200"/>
              <a:chOff x="7810500" y="1828800"/>
              <a:chExt cx="533400" cy="1600200"/>
            </a:xfrm>
          </p:grpSpPr>
          <p:sp>
            <p:nvSpPr>
              <p:cNvPr id="57" name="Oval 56"/>
              <p:cNvSpPr/>
              <p:nvPr/>
            </p:nvSpPr>
            <p:spPr>
              <a:xfrm>
                <a:off x="7810500" y="1828800"/>
                <a:ext cx="533400" cy="1600200"/>
              </a:xfrm>
              <a:prstGeom prst="ellipse">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8" name="Oval 57"/>
              <p:cNvSpPr/>
              <p:nvPr/>
            </p:nvSpPr>
            <p:spPr>
              <a:xfrm>
                <a:off x="8001000" y="22098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8001000" y="24384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8001000" y="26670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a:off x="8001000" y="28956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8001000" y="3124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p:cNvSpPr/>
              <p:nvPr/>
            </p:nvSpPr>
            <p:spPr>
              <a:xfrm>
                <a:off x="8001000" y="1981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7" name="TextBox 66"/>
            <p:cNvSpPr txBox="1"/>
            <p:nvPr/>
          </p:nvSpPr>
          <p:spPr>
            <a:xfrm>
              <a:off x="6805846" y="1474312"/>
              <a:ext cx="296876" cy="369332"/>
            </a:xfrm>
            <a:prstGeom prst="rect">
              <a:avLst/>
            </a:prstGeom>
            <a:noFill/>
          </p:spPr>
          <p:txBody>
            <a:bodyPr wrap="none" rtlCol="0">
              <a:spAutoFit/>
            </a:bodyPr>
            <a:lstStyle/>
            <a:p>
              <a:r>
                <a:rPr lang="en-US" b="1"/>
                <a:t>E</a:t>
              </a:r>
            </a:p>
          </p:txBody>
        </p:sp>
        <p:sp>
          <p:nvSpPr>
            <p:cNvPr id="68" name="TextBox 67"/>
            <p:cNvSpPr txBox="1"/>
            <p:nvPr/>
          </p:nvSpPr>
          <p:spPr>
            <a:xfrm>
              <a:off x="7381690" y="1474312"/>
              <a:ext cx="314510" cy="369332"/>
            </a:xfrm>
            <a:prstGeom prst="rect">
              <a:avLst/>
            </a:prstGeom>
            <a:noFill/>
          </p:spPr>
          <p:txBody>
            <a:bodyPr wrap="none" rtlCol="0">
              <a:spAutoFit/>
            </a:bodyPr>
            <a:lstStyle/>
            <a:p>
              <a:r>
                <a:rPr lang="en-US" b="1"/>
                <a:t>R</a:t>
              </a:r>
            </a:p>
          </p:txBody>
        </p:sp>
        <p:sp>
          <p:nvSpPr>
            <p:cNvPr id="69" name="TextBox 68"/>
            <p:cNvSpPr txBox="1"/>
            <p:nvPr/>
          </p:nvSpPr>
          <p:spPr>
            <a:xfrm>
              <a:off x="7977236" y="1474312"/>
              <a:ext cx="290464" cy="369332"/>
            </a:xfrm>
            <a:prstGeom prst="rect">
              <a:avLst/>
            </a:prstGeom>
            <a:noFill/>
          </p:spPr>
          <p:txBody>
            <a:bodyPr wrap="none" rtlCol="0">
              <a:spAutoFit/>
            </a:bodyPr>
            <a:lstStyle/>
            <a:p>
              <a:r>
                <a:rPr lang="en-US" b="1"/>
                <a:t>F</a:t>
              </a:r>
            </a:p>
          </p:txBody>
        </p:sp>
        <p:grpSp>
          <p:nvGrpSpPr>
            <p:cNvPr id="96" name="Group 95"/>
            <p:cNvGrpSpPr/>
            <p:nvPr/>
          </p:nvGrpSpPr>
          <p:grpSpPr>
            <a:xfrm>
              <a:off x="6705600" y="1828800"/>
              <a:ext cx="533400" cy="1600200"/>
              <a:chOff x="7010400" y="1828800"/>
              <a:chExt cx="533400" cy="1600200"/>
            </a:xfrm>
          </p:grpSpPr>
          <p:sp>
            <p:nvSpPr>
              <p:cNvPr id="52" name="Oval 51"/>
              <p:cNvSpPr/>
              <p:nvPr/>
            </p:nvSpPr>
            <p:spPr>
              <a:xfrm>
                <a:off x="7010400" y="1828800"/>
                <a:ext cx="533400" cy="1600200"/>
              </a:xfrm>
              <a:prstGeom prst="ellipse">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3" name="Oval 52"/>
              <p:cNvSpPr/>
              <p:nvPr/>
            </p:nvSpPr>
            <p:spPr>
              <a:xfrm>
                <a:off x="7200900" y="22098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7200900" y="24384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7200900" y="26670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7200900" y="28956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p:cNvSpPr/>
              <p:nvPr/>
            </p:nvSpPr>
            <p:spPr>
              <a:xfrm>
                <a:off x="7200900" y="3124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p:cNvSpPr/>
              <p:nvPr/>
            </p:nvSpPr>
            <p:spPr>
              <a:xfrm>
                <a:off x="7200900" y="1981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64" name="Straight Connector 63"/>
            <p:cNvCxnSpPr>
              <a:stCxn id="53" idx="6"/>
              <a:endCxn id="63" idx="2"/>
            </p:cNvCxnSpPr>
            <p:nvPr/>
          </p:nvCxnSpPr>
          <p:spPr>
            <a:xfrm flipV="1">
              <a:off x="7048500" y="2057400"/>
              <a:ext cx="9525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a:stCxn id="54" idx="6"/>
              <a:endCxn id="59" idx="2"/>
            </p:cNvCxnSpPr>
            <p:nvPr/>
          </p:nvCxnSpPr>
          <p:spPr>
            <a:xfrm>
              <a:off x="7048500" y="2514600"/>
              <a:ext cx="9525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a:stCxn id="56" idx="6"/>
              <a:endCxn id="61" idx="2"/>
            </p:cNvCxnSpPr>
            <p:nvPr/>
          </p:nvCxnSpPr>
          <p:spPr>
            <a:xfrm>
              <a:off x="7048500" y="2971800"/>
              <a:ext cx="9525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a:stCxn id="78" idx="6"/>
              <a:endCxn id="58" idx="2"/>
            </p:cNvCxnSpPr>
            <p:nvPr/>
          </p:nvCxnSpPr>
          <p:spPr>
            <a:xfrm>
              <a:off x="7048500" y="2057400"/>
              <a:ext cx="9525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a:stCxn id="78" idx="6"/>
              <a:endCxn id="63" idx="2"/>
            </p:cNvCxnSpPr>
            <p:nvPr/>
          </p:nvCxnSpPr>
          <p:spPr>
            <a:xfrm>
              <a:off x="7048500" y="2057400"/>
              <a:ext cx="9525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a:stCxn id="56" idx="6"/>
              <a:endCxn id="62" idx="2"/>
            </p:cNvCxnSpPr>
            <p:nvPr/>
          </p:nvCxnSpPr>
          <p:spPr>
            <a:xfrm>
              <a:off x="7048500" y="2971800"/>
              <a:ext cx="9525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95" name="Group 94"/>
          <p:cNvGrpSpPr/>
          <p:nvPr/>
        </p:nvGrpSpPr>
        <p:grpSpPr>
          <a:xfrm>
            <a:off x="3657600" y="1752600"/>
            <a:ext cx="1600200" cy="1954688"/>
            <a:chOff x="3657600" y="1474312"/>
            <a:chExt cx="1600200" cy="1954688"/>
          </a:xfrm>
        </p:grpSpPr>
        <p:grpSp>
          <p:nvGrpSpPr>
            <p:cNvPr id="94" name="Group 93"/>
            <p:cNvGrpSpPr/>
            <p:nvPr/>
          </p:nvGrpSpPr>
          <p:grpSpPr>
            <a:xfrm>
              <a:off x="4724400" y="1828800"/>
              <a:ext cx="533400" cy="1600200"/>
              <a:chOff x="4705350" y="1828800"/>
              <a:chExt cx="533400" cy="1600200"/>
            </a:xfrm>
          </p:grpSpPr>
          <p:sp>
            <p:nvSpPr>
              <p:cNvPr id="38" name="Oval 37"/>
              <p:cNvSpPr/>
              <p:nvPr/>
            </p:nvSpPr>
            <p:spPr>
              <a:xfrm>
                <a:off x="4705350" y="1828800"/>
                <a:ext cx="533400" cy="1600200"/>
              </a:xfrm>
              <a:prstGeom prst="ellipse">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9" name="Oval 38"/>
              <p:cNvSpPr/>
              <p:nvPr/>
            </p:nvSpPr>
            <p:spPr>
              <a:xfrm>
                <a:off x="4895850" y="22098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4895850" y="24384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4895850" y="26670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4895850" y="28956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4895850" y="3124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4895850" y="1981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8" name="TextBox 47"/>
            <p:cNvSpPr txBox="1"/>
            <p:nvPr/>
          </p:nvSpPr>
          <p:spPr>
            <a:xfrm>
              <a:off x="3817924" y="1474312"/>
              <a:ext cx="296876" cy="369332"/>
            </a:xfrm>
            <a:prstGeom prst="rect">
              <a:avLst/>
            </a:prstGeom>
            <a:noFill/>
          </p:spPr>
          <p:txBody>
            <a:bodyPr wrap="none" rtlCol="0">
              <a:spAutoFit/>
            </a:bodyPr>
            <a:lstStyle/>
            <a:p>
              <a:r>
                <a:rPr lang="en-US" b="1"/>
                <a:t>E</a:t>
              </a:r>
            </a:p>
          </p:txBody>
        </p:sp>
        <p:sp>
          <p:nvSpPr>
            <p:cNvPr id="49" name="TextBox 48"/>
            <p:cNvSpPr txBox="1"/>
            <p:nvPr/>
          </p:nvSpPr>
          <p:spPr>
            <a:xfrm>
              <a:off x="4333690" y="1474312"/>
              <a:ext cx="314510" cy="369332"/>
            </a:xfrm>
            <a:prstGeom prst="rect">
              <a:avLst/>
            </a:prstGeom>
            <a:noFill/>
          </p:spPr>
          <p:txBody>
            <a:bodyPr wrap="none" rtlCol="0">
              <a:spAutoFit/>
            </a:bodyPr>
            <a:lstStyle/>
            <a:p>
              <a:r>
                <a:rPr lang="en-US" b="1"/>
                <a:t>R</a:t>
              </a:r>
            </a:p>
          </p:txBody>
        </p:sp>
        <p:sp>
          <p:nvSpPr>
            <p:cNvPr id="50" name="TextBox 49"/>
            <p:cNvSpPr txBox="1"/>
            <p:nvPr/>
          </p:nvSpPr>
          <p:spPr>
            <a:xfrm>
              <a:off x="4872086" y="1474312"/>
              <a:ext cx="290464" cy="369332"/>
            </a:xfrm>
            <a:prstGeom prst="rect">
              <a:avLst/>
            </a:prstGeom>
            <a:noFill/>
          </p:spPr>
          <p:txBody>
            <a:bodyPr wrap="none" rtlCol="0">
              <a:spAutoFit/>
            </a:bodyPr>
            <a:lstStyle/>
            <a:p>
              <a:r>
                <a:rPr lang="en-US" b="1"/>
                <a:t>F</a:t>
              </a:r>
            </a:p>
          </p:txBody>
        </p:sp>
        <p:grpSp>
          <p:nvGrpSpPr>
            <p:cNvPr id="93" name="Group 92"/>
            <p:cNvGrpSpPr/>
            <p:nvPr/>
          </p:nvGrpSpPr>
          <p:grpSpPr>
            <a:xfrm>
              <a:off x="3657600" y="1828800"/>
              <a:ext cx="533400" cy="1600200"/>
              <a:chOff x="3905250" y="1828800"/>
              <a:chExt cx="533400" cy="1600200"/>
            </a:xfrm>
          </p:grpSpPr>
          <p:sp>
            <p:nvSpPr>
              <p:cNvPr id="33" name="Oval 32"/>
              <p:cNvSpPr/>
              <p:nvPr/>
            </p:nvSpPr>
            <p:spPr>
              <a:xfrm>
                <a:off x="3905250" y="1828800"/>
                <a:ext cx="533400" cy="1600200"/>
              </a:xfrm>
              <a:prstGeom prst="ellipse">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4" name="Oval 33"/>
              <p:cNvSpPr/>
              <p:nvPr/>
            </p:nvSpPr>
            <p:spPr>
              <a:xfrm>
                <a:off x="4095750" y="22098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4095750" y="24384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4095750" y="26670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4095750" y="28956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p:cNvSpPr/>
              <p:nvPr/>
            </p:nvSpPr>
            <p:spPr>
              <a:xfrm>
                <a:off x="4095750" y="3124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p:cNvSpPr/>
              <p:nvPr/>
            </p:nvSpPr>
            <p:spPr>
              <a:xfrm>
                <a:off x="4095750" y="1981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80" name="Straight Connector 79"/>
            <p:cNvCxnSpPr>
              <a:stCxn id="74" idx="6"/>
              <a:endCxn id="43" idx="2"/>
            </p:cNvCxnSpPr>
            <p:nvPr/>
          </p:nvCxnSpPr>
          <p:spPr>
            <a:xfrm>
              <a:off x="4000500" y="3200400"/>
              <a:ext cx="914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a:stCxn id="36" idx="6"/>
              <a:endCxn id="41" idx="2"/>
            </p:cNvCxnSpPr>
            <p:nvPr/>
          </p:nvCxnSpPr>
          <p:spPr>
            <a:xfrm>
              <a:off x="4000500" y="2743200"/>
              <a:ext cx="914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a:stCxn id="34" idx="6"/>
              <a:endCxn id="39" idx="2"/>
            </p:cNvCxnSpPr>
            <p:nvPr/>
          </p:nvCxnSpPr>
          <p:spPr>
            <a:xfrm>
              <a:off x="4000500" y="2286000"/>
              <a:ext cx="914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34" idx="6"/>
              <a:endCxn id="44" idx="2"/>
            </p:cNvCxnSpPr>
            <p:nvPr/>
          </p:nvCxnSpPr>
          <p:spPr>
            <a:xfrm flipV="1">
              <a:off x="4000500" y="2057400"/>
              <a:ext cx="9144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35" idx="6"/>
              <a:endCxn id="40" idx="2"/>
            </p:cNvCxnSpPr>
            <p:nvPr/>
          </p:nvCxnSpPr>
          <p:spPr>
            <a:xfrm>
              <a:off x="4000500" y="2514600"/>
              <a:ext cx="914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a:stCxn id="37" idx="6"/>
              <a:endCxn id="42" idx="2"/>
            </p:cNvCxnSpPr>
            <p:nvPr/>
          </p:nvCxnSpPr>
          <p:spPr>
            <a:xfrm>
              <a:off x="4000500" y="2971800"/>
              <a:ext cx="914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13" name="Content Placeholder 2"/>
          <p:cNvSpPr txBox="1">
            <a:spLocks/>
          </p:cNvSpPr>
          <p:nvPr/>
        </p:nvSpPr>
        <p:spPr>
          <a:xfrm>
            <a:off x="457200" y="1447800"/>
            <a:ext cx="8229600" cy="380998"/>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b="1" u="sng">
                <a:solidFill>
                  <a:srgbClr val="FF0000"/>
                </a:solidFill>
              </a:rPr>
              <a:t>E dan F adalah entity, dan R adalah relationship</a:t>
            </a:r>
          </a:p>
        </p:txBody>
      </p:sp>
      <p:sp>
        <p:nvSpPr>
          <p:cNvPr id="115" name="Content Placeholder 2"/>
          <p:cNvSpPr txBox="1">
            <a:spLocks/>
          </p:cNvSpPr>
          <p:nvPr/>
        </p:nvSpPr>
        <p:spPr>
          <a:xfrm>
            <a:off x="3124200" y="3859688"/>
            <a:ext cx="2667000" cy="1935163"/>
          </a:xfrm>
          <a:prstGeom prst="rect">
            <a:avLst/>
          </a:prstGeom>
          <a:ln>
            <a:solidFill>
              <a:schemeClr val="tx1"/>
            </a:solidFill>
          </a:ln>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b="1"/>
              <a:t>Many-to-one relationship</a:t>
            </a:r>
          </a:p>
          <a:p>
            <a:pPr marL="0" indent="0">
              <a:buFont typeface="Arial" pitchFamily="34" charset="0"/>
              <a:buNone/>
            </a:pPr>
            <a:r>
              <a:rPr lang="en-US" sz="1800"/>
              <a:t>min-card(E, R) = 0</a:t>
            </a:r>
          </a:p>
          <a:p>
            <a:pPr marL="0" indent="0">
              <a:buFont typeface="Arial" pitchFamily="34" charset="0"/>
              <a:buNone/>
            </a:pPr>
            <a:r>
              <a:rPr lang="en-US" sz="1800"/>
              <a:t>max-card(E, R) = N</a:t>
            </a:r>
          </a:p>
          <a:p>
            <a:pPr marL="0" indent="0">
              <a:buFont typeface="Arial" pitchFamily="34" charset="0"/>
              <a:buNone/>
            </a:pPr>
            <a:r>
              <a:rPr lang="en-US" sz="1800"/>
              <a:t>min-card(F, R) = 1</a:t>
            </a:r>
          </a:p>
          <a:p>
            <a:pPr marL="0" indent="0">
              <a:buFont typeface="Arial" pitchFamily="34" charset="0"/>
              <a:buNone/>
            </a:pPr>
            <a:r>
              <a:rPr lang="en-US" sz="1800"/>
              <a:t>max-card(F, R) = 1</a:t>
            </a:r>
          </a:p>
          <a:p>
            <a:pPr marL="0" indent="0">
              <a:buNone/>
            </a:pPr>
            <a:r>
              <a:rPr lang="en-US" sz="1800" b="1"/>
              <a:t>F</a:t>
            </a:r>
            <a:r>
              <a:rPr lang="en-US" sz="1800"/>
              <a:t> is the "many" side here</a:t>
            </a:r>
          </a:p>
        </p:txBody>
      </p:sp>
      <p:sp>
        <p:nvSpPr>
          <p:cNvPr id="116" name="Content Placeholder 2"/>
          <p:cNvSpPr txBox="1">
            <a:spLocks/>
          </p:cNvSpPr>
          <p:nvPr/>
        </p:nvSpPr>
        <p:spPr>
          <a:xfrm>
            <a:off x="5943600" y="3859688"/>
            <a:ext cx="2743200" cy="1935163"/>
          </a:xfrm>
          <a:prstGeom prst="rect">
            <a:avLst/>
          </a:prstGeom>
          <a:ln>
            <a:solidFill>
              <a:schemeClr val="tx1"/>
            </a:solidFill>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b="1"/>
              <a:t>Many-to-many relationship</a:t>
            </a:r>
          </a:p>
          <a:p>
            <a:pPr marL="0" indent="0">
              <a:buFont typeface="Arial" pitchFamily="34" charset="0"/>
              <a:buNone/>
            </a:pPr>
            <a:r>
              <a:rPr lang="en-US" sz="1800"/>
              <a:t>min-card(E, R) = 0</a:t>
            </a:r>
          </a:p>
          <a:p>
            <a:pPr marL="0" indent="0">
              <a:buFont typeface="Arial" pitchFamily="34" charset="0"/>
              <a:buNone/>
            </a:pPr>
            <a:r>
              <a:rPr lang="en-US" sz="1800"/>
              <a:t>max-card(E, R) = N</a:t>
            </a:r>
          </a:p>
          <a:p>
            <a:pPr marL="0" indent="0">
              <a:buFont typeface="Arial" pitchFamily="34" charset="0"/>
              <a:buNone/>
            </a:pPr>
            <a:r>
              <a:rPr lang="en-US" sz="1800"/>
              <a:t>min-card(F, R) = 0</a:t>
            </a:r>
          </a:p>
          <a:p>
            <a:pPr marL="0" indent="0">
              <a:buFont typeface="Arial" pitchFamily="34" charset="0"/>
              <a:buNone/>
            </a:pPr>
            <a:r>
              <a:rPr lang="en-US" sz="1800"/>
              <a:t>max-card(F, R) = N</a:t>
            </a:r>
          </a:p>
        </p:txBody>
      </p:sp>
      <p:sp>
        <p:nvSpPr>
          <p:cNvPr id="9" name="TextBox 8"/>
          <p:cNvSpPr txBox="1"/>
          <p:nvPr/>
        </p:nvSpPr>
        <p:spPr>
          <a:xfrm>
            <a:off x="1359775" y="5764688"/>
            <a:ext cx="442750" cy="369332"/>
          </a:xfrm>
          <a:prstGeom prst="rect">
            <a:avLst/>
          </a:prstGeom>
          <a:noFill/>
        </p:spPr>
        <p:txBody>
          <a:bodyPr wrap="none" rtlCol="0">
            <a:spAutoFit/>
          </a:bodyPr>
          <a:lstStyle/>
          <a:p>
            <a:r>
              <a:rPr lang="en-US" b="1"/>
              <a:t>(a)</a:t>
            </a:r>
          </a:p>
        </p:txBody>
      </p:sp>
      <p:sp>
        <p:nvSpPr>
          <p:cNvPr id="84" name="TextBox 83"/>
          <p:cNvSpPr txBox="1"/>
          <p:nvPr/>
        </p:nvSpPr>
        <p:spPr>
          <a:xfrm>
            <a:off x="4236325" y="5764688"/>
            <a:ext cx="452368" cy="369332"/>
          </a:xfrm>
          <a:prstGeom prst="rect">
            <a:avLst/>
          </a:prstGeom>
          <a:noFill/>
        </p:spPr>
        <p:txBody>
          <a:bodyPr wrap="none" rtlCol="0">
            <a:spAutoFit/>
          </a:bodyPr>
          <a:lstStyle/>
          <a:p>
            <a:r>
              <a:rPr lang="en-US" b="1"/>
              <a:t>(b)</a:t>
            </a:r>
          </a:p>
        </p:txBody>
      </p:sp>
      <p:sp>
        <p:nvSpPr>
          <p:cNvPr id="85" name="TextBox 84"/>
          <p:cNvSpPr txBox="1"/>
          <p:nvPr/>
        </p:nvSpPr>
        <p:spPr>
          <a:xfrm>
            <a:off x="7160361" y="5764688"/>
            <a:ext cx="425116" cy="369332"/>
          </a:xfrm>
          <a:prstGeom prst="rect">
            <a:avLst/>
          </a:prstGeom>
          <a:noFill/>
        </p:spPr>
        <p:txBody>
          <a:bodyPr wrap="none" rtlCol="0">
            <a:spAutoFit/>
          </a:bodyPr>
          <a:lstStyle/>
          <a:p>
            <a:r>
              <a:rPr lang="en-US" b="1"/>
              <a:t>(c)</a:t>
            </a:r>
          </a:p>
        </p:txBody>
      </p:sp>
      <p:sp>
        <p:nvSpPr>
          <p:cNvPr id="87" name="TextBox 86"/>
          <p:cNvSpPr txBox="1"/>
          <p:nvPr/>
        </p:nvSpPr>
        <p:spPr>
          <a:xfrm>
            <a:off x="7162800" y="5987534"/>
            <a:ext cx="1624997" cy="369332"/>
          </a:xfrm>
          <a:prstGeom prst="rect">
            <a:avLst/>
          </a:prstGeom>
          <a:noFill/>
        </p:spPr>
        <p:txBody>
          <a:bodyPr wrap="none" rtlCol="0">
            <a:spAutoFit/>
          </a:bodyPr>
          <a:lstStyle/>
          <a:p>
            <a:r>
              <a:rPr lang="en-US">
                <a:solidFill>
                  <a:srgbClr val="FF0000"/>
                </a:solidFill>
              </a:rPr>
              <a:t>Bersambung … </a:t>
            </a:r>
          </a:p>
        </p:txBody>
      </p:sp>
    </p:spTree>
    <p:extLst>
      <p:ext uri="{BB962C8B-B14F-4D97-AF65-F5344CB8AC3E}">
        <p14:creationId xmlns:p14="http://schemas.microsoft.com/office/powerpoint/2010/main" val="604918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fade">
                                      <p:cBhvr>
                                        <p:cTn id="7" dur="500"/>
                                        <p:tgtEl>
                                          <p:spTgt spid="92"/>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up)">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95"/>
                                        </p:tgtEl>
                                        <p:attrNameLst>
                                          <p:attrName>style.visibility</p:attrName>
                                        </p:attrNameLst>
                                      </p:cBhvr>
                                      <p:to>
                                        <p:strVal val="visible"/>
                                      </p:to>
                                    </p:set>
                                    <p:animEffect transition="in" filter="fade">
                                      <p:cBhvr>
                                        <p:cTn id="16" dur="500"/>
                                        <p:tgtEl>
                                          <p:spTgt spid="95"/>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115"/>
                                        </p:tgtEl>
                                        <p:attrNameLst>
                                          <p:attrName>style.visibility</p:attrName>
                                        </p:attrNameLst>
                                      </p:cBhvr>
                                      <p:to>
                                        <p:strVal val="visible"/>
                                      </p:to>
                                    </p:set>
                                    <p:animEffect transition="in" filter="wipe(up)">
                                      <p:cBhvr>
                                        <p:cTn id="21" dur="500"/>
                                        <p:tgtEl>
                                          <p:spTgt spid="115"/>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98"/>
                                        </p:tgtEl>
                                        <p:attrNameLst>
                                          <p:attrName>style.visibility</p:attrName>
                                        </p:attrNameLst>
                                      </p:cBhvr>
                                      <p:to>
                                        <p:strVal val="visible"/>
                                      </p:to>
                                    </p:set>
                                    <p:animEffect transition="in" filter="fade">
                                      <p:cBhvr>
                                        <p:cTn id="26" dur="500"/>
                                        <p:tgtEl>
                                          <p:spTgt spid="98"/>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116"/>
                                        </p:tgtEl>
                                        <p:attrNameLst>
                                          <p:attrName>style.visibility</p:attrName>
                                        </p:attrNameLst>
                                      </p:cBhvr>
                                      <p:to>
                                        <p:strVal val="visible"/>
                                      </p:to>
                                    </p:set>
                                    <p:animEffect transition="in" filter="wipe(up)">
                                      <p:cBhvr>
                                        <p:cTn id="31" dur="500"/>
                                        <p:tgtEl>
                                          <p:spTgt spid="116"/>
                                        </p:tgtEl>
                                      </p:cBhvr>
                                    </p:animEffect>
                                  </p:childTnLst>
                                </p:cTn>
                              </p:par>
                            </p:childTnLst>
                          </p:cTn>
                        </p:par>
                        <p:par>
                          <p:cTn id="32" fill="hold">
                            <p:stCondLst>
                              <p:cond delay="500"/>
                            </p:stCondLst>
                            <p:childTnLst>
                              <p:par>
                                <p:cTn id="33" presetID="10" presetClass="entr" presetSubtype="0" fill="hold" grpId="0" nodeType="afterEffect">
                                  <p:stCondLst>
                                    <p:cond delay="0"/>
                                  </p:stCondLst>
                                  <p:childTnLst>
                                    <p:set>
                                      <p:cBhvr>
                                        <p:cTn id="34" dur="1" fill="hold">
                                          <p:stCondLst>
                                            <p:cond delay="0"/>
                                          </p:stCondLst>
                                        </p:cTn>
                                        <p:tgtEl>
                                          <p:spTgt spid="87"/>
                                        </p:tgtEl>
                                        <p:attrNameLst>
                                          <p:attrName>style.visibility</p:attrName>
                                        </p:attrNameLst>
                                      </p:cBhvr>
                                      <p:to>
                                        <p:strVal val="visible"/>
                                      </p:to>
                                    </p:set>
                                    <p:animEffect transition="in" filter="fade">
                                      <p:cBhvr>
                                        <p:cTn id="35" dur="5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15" grpId="0" animBg="1"/>
      <p:bldP spid="116" grpId="0" animBg="1"/>
      <p:bldP spid="8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err="1">
                <a:effectLst>
                  <a:outerShdw blurRad="38100" dist="38100" dir="2700000" algn="tl">
                    <a:srgbClr val="000000">
                      <a:alpha val="43137"/>
                    </a:srgbClr>
                  </a:outerShdw>
                </a:effectLst>
              </a:rPr>
              <a:t>Tujuan</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Pertemuan</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nn-NO"/>
              <a:t>Mahasiswa akan mampu menjelaskan konsep dasar relationship antara entity</a:t>
            </a:r>
            <a:r>
              <a:rPr lang="en-US"/>
              <a:t>.</a:t>
            </a:r>
          </a:p>
          <a:p>
            <a:r>
              <a:rPr lang="nn-NO"/>
              <a:t>Mahasiswa akan mampu menjelaskan konsep Cardinality (kardinalitas) sebagai rule untuk menjaga relationship pada normal database.</a:t>
            </a:r>
          </a:p>
          <a:p>
            <a:r>
              <a:rPr lang="nn-NO"/>
              <a:t>Mahasiswa akan mampu mebuat diagram ER lengkap dengan cardinality-nya (sebagai rule untuk menjaga relationship pada normal database)</a:t>
            </a:r>
            <a:r>
              <a:rPr lang="en-US"/>
              <a:t>.</a:t>
            </a:r>
          </a:p>
          <a:p>
            <a:endParaRPr lang="en-US"/>
          </a:p>
        </p:txBody>
      </p:sp>
      <p:sp>
        <p:nvSpPr>
          <p:cNvPr id="7" name="Date Placeholder 6"/>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8" name="Slide Number Placeholder 7"/>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t>2</a:t>
            </a:fld>
            <a:endParaRPr lang="en-US" dirty="0"/>
          </a:p>
        </p:txBody>
      </p:sp>
      <p:sp>
        <p:nvSpPr>
          <p:cNvPr id="9" name="Footer Placeholder 8"/>
          <p:cNvSpPr>
            <a:spLocks noGrp="1"/>
          </p:cNvSpPr>
          <p:nvPr>
            <p:ph type="ftr" sz="quarter" idx="4294967295"/>
          </p:nvPr>
        </p:nvSpPr>
        <p:spPr>
          <a:xfrm>
            <a:off x="5791200" y="6356350"/>
            <a:ext cx="3352800" cy="365125"/>
          </a:xfrm>
          <a:prstGeom prst="rect">
            <a:avLst/>
          </a:prstGeom>
        </p:spPr>
        <p:txBody>
          <a:bodyPr/>
          <a:lstStyle/>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600" b="1">
                <a:solidFill>
                  <a:srgbClr val="FF0000"/>
                </a:solidFill>
                <a:effectLst>
                  <a:outerShdw blurRad="38100" dist="38100" dir="2700000" algn="tl">
                    <a:srgbClr val="000000">
                      <a:alpha val="43137"/>
                    </a:srgbClr>
                  </a:outerShdw>
                </a:effectLst>
              </a:rPr>
              <a:t>Cardinality</a:t>
            </a:r>
            <a:br>
              <a:rPr lang="en-US" sz="3600">
                <a:effectLst>
                  <a:outerShdw blurRad="38100" dist="38100" dir="2700000" algn="tl">
                    <a:srgbClr val="000000">
                      <a:alpha val="43137"/>
                    </a:srgbClr>
                  </a:outerShdw>
                </a:effectLst>
              </a:rPr>
            </a:br>
            <a:r>
              <a:rPr lang="en-US" sz="3600">
                <a:effectLst>
                  <a:outerShdw blurRad="38100" dist="38100" dir="2700000" algn="tl">
                    <a:srgbClr val="000000">
                      <a:alpha val="43137"/>
                    </a:srgbClr>
                  </a:outerShdw>
                </a:effectLst>
              </a:rPr>
              <a:t>Partisipasi Entity dalam suatu Relationship</a:t>
            </a:r>
          </a:p>
        </p:txBody>
      </p:sp>
      <p:sp>
        <p:nvSpPr>
          <p:cNvPr id="123" name="Content Placeholder 2"/>
          <p:cNvSpPr>
            <a:spLocks noGrp="1"/>
          </p:cNvSpPr>
          <p:nvPr>
            <p:ph idx="1"/>
          </p:nvPr>
        </p:nvSpPr>
        <p:spPr>
          <a:xfrm>
            <a:off x="457200" y="3962400"/>
            <a:ext cx="2514600" cy="1706563"/>
          </a:xfrm>
          <a:ln>
            <a:solidFill>
              <a:schemeClr val="tx1"/>
            </a:solidFill>
          </a:ln>
        </p:spPr>
        <p:txBody>
          <a:bodyPr>
            <a:normAutofit lnSpcReduction="10000"/>
          </a:bodyPr>
          <a:lstStyle/>
          <a:p>
            <a:pPr marL="0" indent="0">
              <a:buNone/>
            </a:pPr>
            <a:r>
              <a:rPr lang="en-US" sz="1600" b="1"/>
              <a:t>One-to-one relationship</a:t>
            </a:r>
          </a:p>
          <a:p>
            <a:pPr marL="0" indent="0">
              <a:buNone/>
            </a:pPr>
            <a:r>
              <a:rPr lang="en-US" sz="1600"/>
              <a:t>min-card(E, R) = 0</a:t>
            </a:r>
          </a:p>
          <a:p>
            <a:pPr marL="0" indent="0">
              <a:buNone/>
            </a:pPr>
            <a:r>
              <a:rPr lang="en-US" sz="1600"/>
              <a:t>max-card(E, R) = 1</a:t>
            </a:r>
          </a:p>
          <a:p>
            <a:pPr marL="0" indent="0">
              <a:buNone/>
            </a:pPr>
            <a:r>
              <a:rPr lang="en-US" sz="1600"/>
              <a:t>min-card(F, R) = 0</a:t>
            </a:r>
          </a:p>
          <a:p>
            <a:pPr marL="0" indent="0">
              <a:buNone/>
            </a:pPr>
            <a:r>
              <a:rPr lang="en-US" sz="1600"/>
              <a:t>max-card(F, R) = 1</a:t>
            </a:r>
          </a:p>
          <a:p>
            <a:pPr marL="0" indent="0">
              <a:buNone/>
            </a:pPr>
            <a:endParaRPr lang="en-US" sz="1600"/>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20</a:t>
            </a:fld>
            <a:endParaRPr lang="en-US" dirty="0"/>
          </a:p>
        </p:txBody>
      </p:sp>
      <p:grpSp>
        <p:nvGrpSpPr>
          <p:cNvPr id="92" name="Group 91"/>
          <p:cNvGrpSpPr/>
          <p:nvPr/>
        </p:nvGrpSpPr>
        <p:grpSpPr>
          <a:xfrm>
            <a:off x="800100" y="1828800"/>
            <a:ext cx="1562100" cy="1954688"/>
            <a:chOff x="952500" y="1474312"/>
            <a:chExt cx="1562100" cy="1954688"/>
          </a:xfrm>
        </p:grpSpPr>
        <p:grpSp>
          <p:nvGrpSpPr>
            <p:cNvPr id="89" name="Group 88"/>
            <p:cNvGrpSpPr/>
            <p:nvPr/>
          </p:nvGrpSpPr>
          <p:grpSpPr>
            <a:xfrm>
              <a:off x="1981200" y="1828800"/>
              <a:ext cx="533400" cy="1600200"/>
              <a:chOff x="1752600" y="1828800"/>
              <a:chExt cx="533400" cy="1600200"/>
            </a:xfrm>
          </p:grpSpPr>
          <p:sp>
            <p:nvSpPr>
              <p:cNvPr id="13" name="Oval 12"/>
              <p:cNvSpPr/>
              <p:nvPr/>
            </p:nvSpPr>
            <p:spPr>
              <a:xfrm>
                <a:off x="1752600" y="1828800"/>
                <a:ext cx="533400" cy="1600200"/>
              </a:xfrm>
              <a:prstGeom prst="ellipse">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Oval 13"/>
              <p:cNvSpPr/>
              <p:nvPr/>
            </p:nvSpPr>
            <p:spPr>
              <a:xfrm>
                <a:off x="1943100" y="22098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1943100" y="24384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1943100" y="26670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1943100" y="28956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1943100" y="3124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1943100" y="1981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TextBox 27"/>
            <p:cNvSpPr txBox="1"/>
            <p:nvPr/>
          </p:nvSpPr>
          <p:spPr>
            <a:xfrm>
              <a:off x="1052746" y="1474312"/>
              <a:ext cx="296876" cy="369332"/>
            </a:xfrm>
            <a:prstGeom prst="rect">
              <a:avLst/>
            </a:prstGeom>
            <a:noFill/>
          </p:spPr>
          <p:txBody>
            <a:bodyPr wrap="none" rtlCol="0">
              <a:spAutoFit/>
            </a:bodyPr>
            <a:lstStyle/>
            <a:p>
              <a:r>
                <a:rPr lang="en-US" b="1"/>
                <a:t>E</a:t>
              </a:r>
            </a:p>
          </p:txBody>
        </p:sp>
        <p:sp>
          <p:nvSpPr>
            <p:cNvPr id="29" name="TextBox 28"/>
            <p:cNvSpPr txBox="1"/>
            <p:nvPr/>
          </p:nvSpPr>
          <p:spPr>
            <a:xfrm>
              <a:off x="1600200" y="1474312"/>
              <a:ext cx="314510" cy="369332"/>
            </a:xfrm>
            <a:prstGeom prst="rect">
              <a:avLst/>
            </a:prstGeom>
            <a:noFill/>
          </p:spPr>
          <p:txBody>
            <a:bodyPr wrap="none" rtlCol="0">
              <a:spAutoFit/>
            </a:bodyPr>
            <a:lstStyle/>
            <a:p>
              <a:r>
                <a:rPr lang="en-US" b="1"/>
                <a:t>R</a:t>
              </a:r>
            </a:p>
          </p:txBody>
        </p:sp>
        <p:sp>
          <p:nvSpPr>
            <p:cNvPr id="30" name="TextBox 29"/>
            <p:cNvSpPr txBox="1"/>
            <p:nvPr/>
          </p:nvSpPr>
          <p:spPr>
            <a:xfrm>
              <a:off x="2133600" y="1474312"/>
              <a:ext cx="290464" cy="369332"/>
            </a:xfrm>
            <a:prstGeom prst="rect">
              <a:avLst/>
            </a:prstGeom>
            <a:noFill/>
          </p:spPr>
          <p:txBody>
            <a:bodyPr wrap="none" rtlCol="0">
              <a:spAutoFit/>
            </a:bodyPr>
            <a:lstStyle/>
            <a:p>
              <a:r>
                <a:rPr lang="en-US" b="1"/>
                <a:t>F</a:t>
              </a:r>
            </a:p>
          </p:txBody>
        </p:sp>
        <p:grpSp>
          <p:nvGrpSpPr>
            <p:cNvPr id="90" name="Group 89"/>
            <p:cNvGrpSpPr/>
            <p:nvPr/>
          </p:nvGrpSpPr>
          <p:grpSpPr>
            <a:xfrm>
              <a:off x="952500" y="1828800"/>
              <a:ext cx="533400" cy="1600200"/>
              <a:chOff x="952500" y="1828800"/>
              <a:chExt cx="533400" cy="1600200"/>
            </a:xfrm>
          </p:grpSpPr>
          <p:sp>
            <p:nvSpPr>
              <p:cNvPr id="7" name="Oval 6"/>
              <p:cNvSpPr/>
              <p:nvPr/>
            </p:nvSpPr>
            <p:spPr>
              <a:xfrm>
                <a:off x="952500" y="1828800"/>
                <a:ext cx="533400" cy="1600200"/>
              </a:xfrm>
              <a:prstGeom prst="ellipse">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Oval 7"/>
              <p:cNvSpPr/>
              <p:nvPr/>
            </p:nvSpPr>
            <p:spPr>
              <a:xfrm>
                <a:off x="1143000" y="22098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143000" y="24384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1143000" y="26670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143000" y="28956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1143000" y="1981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p:cNvSpPr/>
              <p:nvPr/>
            </p:nvSpPr>
            <p:spPr>
              <a:xfrm>
                <a:off x="1143000" y="3124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1" name="Straight Connector 20"/>
            <p:cNvCxnSpPr>
              <a:stCxn id="8" idx="6"/>
              <a:endCxn id="19" idx="2"/>
            </p:cNvCxnSpPr>
            <p:nvPr/>
          </p:nvCxnSpPr>
          <p:spPr>
            <a:xfrm flipV="1">
              <a:off x="1295400" y="2057400"/>
              <a:ext cx="8763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10" idx="6"/>
              <a:endCxn id="15" idx="2"/>
            </p:cNvCxnSpPr>
            <p:nvPr/>
          </p:nvCxnSpPr>
          <p:spPr>
            <a:xfrm>
              <a:off x="1295400" y="2514600"/>
              <a:ext cx="8763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12" idx="6"/>
              <a:endCxn id="16" idx="2"/>
            </p:cNvCxnSpPr>
            <p:nvPr/>
          </p:nvCxnSpPr>
          <p:spPr>
            <a:xfrm flipV="1">
              <a:off x="1295400" y="2743200"/>
              <a:ext cx="8763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98" name="Group 97"/>
          <p:cNvGrpSpPr/>
          <p:nvPr/>
        </p:nvGrpSpPr>
        <p:grpSpPr>
          <a:xfrm>
            <a:off x="6553200" y="1828800"/>
            <a:ext cx="1638300" cy="1954688"/>
            <a:chOff x="6705600" y="1474312"/>
            <a:chExt cx="1638300" cy="1954688"/>
          </a:xfrm>
        </p:grpSpPr>
        <p:grpSp>
          <p:nvGrpSpPr>
            <p:cNvPr id="97" name="Group 96"/>
            <p:cNvGrpSpPr/>
            <p:nvPr/>
          </p:nvGrpSpPr>
          <p:grpSpPr>
            <a:xfrm>
              <a:off x="7810500" y="1828800"/>
              <a:ext cx="533400" cy="1600200"/>
              <a:chOff x="7810500" y="1828800"/>
              <a:chExt cx="533400" cy="1600200"/>
            </a:xfrm>
          </p:grpSpPr>
          <p:sp>
            <p:nvSpPr>
              <p:cNvPr id="57" name="Oval 56"/>
              <p:cNvSpPr/>
              <p:nvPr/>
            </p:nvSpPr>
            <p:spPr>
              <a:xfrm>
                <a:off x="7810500" y="1828800"/>
                <a:ext cx="533400" cy="1600200"/>
              </a:xfrm>
              <a:prstGeom prst="ellipse">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8" name="Oval 57"/>
              <p:cNvSpPr/>
              <p:nvPr/>
            </p:nvSpPr>
            <p:spPr>
              <a:xfrm>
                <a:off x="8001000" y="22098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8001000" y="24384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8001000" y="26670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a:off x="8001000" y="28956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8001000" y="3124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p:cNvSpPr/>
              <p:nvPr/>
            </p:nvSpPr>
            <p:spPr>
              <a:xfrm>
                <a:off x="8001000" y="1981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7" name="TextBox 66"/>
            <p:cNvSpPr txBox="1"/>
            <p:nvPr/>
          </p:nvSpPr>
          <p:spPr>
            <a:xfrm>
              <a:off x="6805846" y="1474312"/>
              <a:ext cx="296876" cy="369332"/>
            </a:xfrm>
            <a:prstGeom prst="rect">
              <a:avLst/>
            </a:prstGeom>
            <a:noFill/>
          </p:spPr>
          <p:txBody>
            <a:bodyPr wrap="none" rtlCol="0">
              <a:spAutoFit/>
            </a:bodyPr>
            <a:lstStyle/>
            <a:p>
              <a:r>
                <a:rPr lang="en-US" b="1"/>
                <a:t>E</a:t>
              </a:r>
            </a:p>
          </p:txBody>
        </p:sp>
        <p:sp>
          <p:nvSpPr>
            <p:cNvPr id="68" name="TextBox 67"/>
            <p:cNvSpPr txBox="1"/>
            <p:nvPr/>
          </p:nvSpPr>
          <p:spPr>
            <a:xfrm>
              <a:off x="7381690" y="1474312"/>
              <a:ext cx="314510" cy="369332"/>
            </a:xfrm>
            <a:prstGeom prst="rect">
              <a:avLst/>
            </a:prstGeom>
            <a:noFill/>
          </p:spPr>
          <p:txBody>
            <a:bodyPr wrap="none" rtlCol="0">
              <a:spAutoFit/>
            </a:bodyPr>
            <a:lstStyle/>
            <a:p>
              <a:r>
                <a:rPr lang="en-US" b="1"/>
                <a:t>R</a:t>
              </a:r>
            </a:p>
          </p:txBody>
        </p:sp>
        <p:sp>
          <p:nvSpPr>
            <p:cNvPr id="69" name="TextBox 68"/>
            <p:cNvSpPr txBox="1"/>
            <p:nvPr/>
          </p:nvSpPr>
          <p:spPr>
            <a:xfrm>
              <a:off x="7977236" y="1474312"/>
              <a:ext cx="290464" cy="369332"/>
            </a:xfrm>
            <a:prstGeom prst="rect">
              <a:avLst/>
            </a:prstGeom>
            <a:noFill/>
          </p:spPr>
          <p:txBody>
            <a:bodyPr wrap="none" rtlCol="0">
              <a:spAutoFit/>
            </a:bodyPr>
            <a:lstStyle/>
            <a:p>
              <a:r>
                <a:rPr lang="en-US" b="1"/>
                <a:t>F</a:t>
              </a:r>
            </a:p>
          </p:txBody>
        </p:sp>
        <p:grpSp>
          <p:nvGrpSpPr>
            <p:cNvPr id="96" name="Group 95"/>
            <p:cNvGrpSpPr/>
            <p:nvPr/>
          </p:nvGrpSpPr>
          <p:grpSpPr>
            <a:xfrm>
              <a:off x="6705600" y="1828800"/>
              <a:ext cx="533400" cy="1600200"/>
              <a:chOff x="7010400" y="1828800"/>
              <a:chExt cx="533400" cy="1600200"/>
            </a:xfrm>
          </p:grpSpPr>
          <p:sp>
            <p:nvSpPr>
              <p:cNvPr id="52" name="Oval 51"/>
              <p:cNvSpPr/>
              <p:nvPr/>
            </p:nvSpPr>
            <p:spPr>
              <a:xfrm>
                <a:off x="7010400" y="1828800"/>
                <a:ext cx="533400" cy="1600200"/>
              </a:xfrm>
              <a:prstGeom prst="ellipse">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3" name="Oval 52"/>
              <p:cNvSpPr/>
              <p:nvPr/>
            </p:nvSpPr>
            <p:spPr>
              <a:xfrm>
                <a:off x="7200900" y="22098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7200900" y="24384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7200900" y="26670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7200900" y="28956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p:cNvSpPr/>
              <p:nvPr/>
            </p:nvSpPr>
            <p:spPr>
              <a:xfrm>
                <a:off x="7200900" y="3124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p:cNvSpPr/>
              <p:nvPr/>
            </p:nvSpPr>
            <p:spPr>
              <a:xfrm>
                <a:off x="7200900" y="1981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64" name="Straight Connector 63"/>
            <p:cNvCxnSpPr>
              <a:stCxn id="53" idx="6"/>
              <a:endCxn id="63" idx="2"/>
            </p:cNvCxnSpPr>
            <p:nvPr/>
          </p:nvCxnSpPr>
          <p:spPr>
            <a:xfrm flipV="1">
              <a:off x="7048500" y="2057400"/>
              <a:ext cx="9525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a:stCxn id="54" idx="6"/>
              <a:endCxn id="59" idx="2"/>
            </p:cNvCxnSpPr>
            <p:nvPr/>
          </p:nvCxnSpPr>
          <p:spPr>
            <a:xfrm>
              <a:off x="7048500" y="2514600"/>
              <a:ext cx="9525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a:stCxn id="56" idx="6"/>
              <a:endCxn id="61" idx="2"/>
            </p:cNvCxnSpPr>
            <p:nvPr/>
          </p:nvCxnSpPr>
          <p:spPr>
            <a:xfrm>
              <a:off x="7048500" y="2971800"/>
              <a:ext cx="9525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a:stCxn id="78" idx="6"/>
              <a:endCxn id="58" idx="2"/>
            </p:cNvCxnSpPr>
            <p:nvPr/>
          </p:nvCxnSpPr>
          <p:spPr>
            <a:xfrm>
              <a:off x="7048500" y="2057400"/>
              <a:ext cx="9525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a:stCxn id="78" idx="6"/>
              <a:endCxn id="63" idx="2"/>
            </p:cNvCxnSpPr>
            <p:nvPr/>
          </p:nvCxnSpPr>
          <p:spPr>
            <a:xfrm>
              <a:off x="7048500" y="2057400"/>
              <a:ext cx="9525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a:stCxn id="56" idx="6"/>
              <a:endCxn id="62" idx="2"/>
            </p:cNvCxnSpPr>
            <p:nvPr/>
          </p:nvCxnSpPr>
          <p:spPr>
            <a:xfrm>
              <a:off x="7048500" y="2971800"/>
              <a:ext cx="9525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95" name="Group 94"/>
          <p:cNvGrpSpPr/>
          <p:nvPr/>
        </p:nvGrpSpPr>
        <p:grpSpPr>
          <a:xfrm>
            <a:off x="3657600" y="1828800"/>
            <a:ext cx="1600200" cy="1954688"/>
            <a:chOff x="3657600" y="1474312"/>
            <a:chExt cx="1600200" cy="1954688"/>
          </a:xfrm>
        </p:grpSpPr>
        <p:grpSp>
          <p:nvGrpSpPr>
            <p:cNvPr id="94" name="Group 93"/>
            <p:cNvGrpSpPr/>
            <p:nvPr/>
          </p:nvGrpSpPr>
          <p:grpSpPr>
            <a:xfrm>
              <a:off x="4724400" y="1828800"/>
              <a:ext cx="533400" cy="1600200"/>
              <a:chOff x="4705350" y="1828800"/>
              <a:chExt cx="533400" cy="1600200"/>
            </a:xfrm>
          </p:grpSpPr>
          <p:sp>
            <p:nvSpPr>
              <p:cNvPr id="38" name="Oval 37"/>
              <p:cNvSpPr/>
              <p:nvPr/>
            </p:nvSpPr>
            <p:spPr>
              <a:xfrm>
                <a:off x="4705350" y="1828800"/>
                <a:ext cx="533400" cy="1600200"/>
              </a:xfrm>
              <a:prstGeom prst="ellipse">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9" name="Oval 38"/>
              <p:cNvSpPr/>
              <p:nvPr/>
            </p:nvSpPr>
            <p:spPr>
              <a:xfrm>
                <a:off x="4895850" y="22098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4895850" y="24384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4895850" y="26670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4895850" y="28956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4895850" y="3124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4895850" y="1981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8" name="TextBox 47"/>
            <p:cNvSpPr txBox="1"/>
            <p:nvPr/>
          </p:nvSpPr>
          <p:spPr>
            <a:xfrm>
              <a:off x="3817924" y="1474312"/>
              <a:ext cx="296876" cy="369332"/>
            </a:xfrm>
            <a:prstGeom prst="rect">
              <a:avLst/>
            </a:prstGeom>
            <a:noFill/>
          </p:spPr>
          <p:txBody>
            <a:bodyPr wrap="none" rtlCol="0">
              <a:spAutoFit/>
            </a:bodyPr>
            <a:lstStyle/>
            <a:p>
              <a:r>
                <a:rPr lang="en-US" b="1"/>
                <a:t>E</a:t>
              </a:r>
            </a:p>
          </p:txBody>
        </p:sp>
        <p:sp>
          <p:nvSpPr>
            <p:cNvPr id="49" name="TextBox 48"/>
            <p:cNvSpPr txBox="1"/>
            <p:nvPr/>
          </p:nvSpPr>
          <p:spPr>
            <a:xfrm>
              <a:off x="4333690" y="1474312"/>
              <a:ext cx="314510" cy="369332"/>
            </a:xfrm>
            <a:prstGeom prst="rect">
              <a:avLst/>
            </a:prstGeom>
            <a:noFill/>
          </p:spPr>
          <p:txBody>
            <a:bodyPr wrap="none" rtlCol="0">
              <a:spAutoFit/>
            </a:bodyPr>
            <a:lstStyle/>
            <a:p>
              <a:r>
                <a:rPr lang="en-US" b="1"/>
                <a:t>R</a:t>
              </a:r>
            </a:p>
          </p:txBody>
        </p:sp>
        <p:sp>
          <p:nvSpPr>
            <p:cNvPr id="50" name="TextBox 49"/>
            <p:cNvSpPr txBox="1"/>
            <p:nvPr/>
          </p:nvSpPr>
          <p:spPr>
            <a:xfrm>
              <a:off x="4872086" y="1474312"/>
              <a:ext cx="290464" cy="369332"/>
            </a:xfrm>
            <a:prstGeom prst="rect">
              <a:avLst/>
            </a:prstGeom>
            <a:noFill/>
          </p:spPr>
          <p:txBody>
            <a:bodyPr wrap="none" rtlCol="0">
              <a:spAutoFit/>
            </a:bodyPr>
            <a:lstStyle/>
            <a:p>
              <a:r>
                <a:rPr lang="en-US" b="1"/>
                <a:t>F</a:t>
              </a:r>
            </a:p>
          </p:txBody>
        </p:sp>
        <p:grpSp>
          <p:nvGrpSpPr>
            <p:cNvPr id="93" name="Group 92"/>
            <p:cNvGrpSpPr/>
            <p:nvPr/>
          </p:nvGrpSpPr>
          <p:grpSpPr>
            <a:xfrm>
              <a:off x="3657600" y="1828800"/>
              <a:ext cx="533400" cy="1600200"/>
              <a:chOff x="3905250" y="1828800"/>
              <a:chExt cx="533400" cy="1600200"/>
            </a:xfrm>
          </p:grpSpPr>
          <p:sp>
            <p:nvSpPr>
              <p:cNvPr id="33" name="Oval 32"/>
              <p:cNvSpPr/>
              <p:nvPr/>
            </p:nvSpPr>
            <p:spPr>
              <a:xfrm>
                <a:off x="3905250" y="1828800"/>
                <a:ext cx="533400" cy="1600200"/>
              </a:xfrm>
              <a:prstGeom prst="ellipse">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4" name="Oval 33"/>
              <p:cNvSpPr/>
              <p:nvPr/>
            </p:nvSpPr>
            <p:spPr>
              <a:xfrm>
                <a:off x="4095750" y="22098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4095750" y="24384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4095750" y="26670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4095750" y="28956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p:cNvSpPr/>
              <p:nvPr/>
            </p:nvSpPr>
            <p:spPr>
              <a:xfrm>
                <a:off x="4095750" y="3124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p:cNvSpPr/>
              <p:nvPr/>
            </p:nvSpPr>
            <p:spPr>
              <a:xfrm>
                <a:off x="4095750" y="1981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80" name="Straight Connector 79"/>
            <p:cNvCxnSpPr>
              <a:stCxn id="74" idx="6"/>
              <a:endCxn id="43" idx="2"/>
            </p:cNvCxnSpPr>
            <p:nvPr/>
          </p:nvCxnSpPr>
          <p:spPr>
            <a:xfrm>
              <a:off x="4000500" y="3200400"/>
              <a:ext cx="914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a:stCxn id="36" idx="6"/>
              <a:endCxn id="41" idx="2"/>
            </p:cNvCxnSpPr>
            <p:nvPr/>
          </p:nvCxnSpPr>
          <p:spPr>
            <a:xfrm>
              <a:off x="4000500" y="2743200"/>
              <a:ext cx="914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a:stCxn id="34" idx="6"/>
              <a:endCxn id="39" idx="2"/>
            </p:cNvCxnSpPr>
            <p:nvPr/>
          </p:nvCxnSpPr>
          <p:spPr>
            <a:xfrm>
              <a:off x="4000500" y="2286000"/>
              <a:ext cx="914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34" idx="6"/>
              <a:endCxn id="44" idx="2"/>
            </p:cNvCxnSpPr>
            <p:nvPr/>
          </p:nvCxnSpPr>
          <p:spPr>
            <a:xfrm flipV="1">
              <a:off x="4000500" y="2057400"/>
              <a:ext cx="9144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35" idx="6"/>
              <a:endCxn id="40" idx="2"/>
            </p:cNvCxnSpPr>
            <p:nvPr/>
          </p:nvCxnSpPr>
          <p:spPr>
            <a:xfrm>
              <a:off x="4000500" y="2514600"/>
              <a:ext cx="914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a:stCxn id="37" idx="6"/>
              <a:endCxn id="42" idx="2"/>
            </p:cNvCxnSpPr>
            <p:nvPr/>
          </p:nvCxnSpPr>
          <p:spPr>
            <a:xfrm>
              <a:off x="4000500" y="2971800"/>
              <a:ext cx="914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13" name="Content Placeholder 2"/>
          <p:cNvSpPr txBox="1">
            <a:spLocks/>
          </p:cNvSpPr>
          <p:nvPr/>
        </p:nvSpPr>
        <p:spPr>
          <a:xfrm>
            <a:off x="457200" y="1447800"/>
            <a:ext cx="8229600" cy="380998"/>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b="1" u="sng">
                <a:solidFill>
                  <a:srgbClr val="FF0000"/>
                </a:solidFill>
              </a:rPr>
              <a:t>E dan F adalah entity, dan R adalah relationship</a:t>
            </a:r>
          </a:p>
        </p:txBody>
      </p:sp>
      <p:grpSp>
        <p:nvGrpSpPr>
          <p:cNvPr id="79" name="Group 78"/>
          <p:cNvGrpSpPr/>
          <p:nvPr/>
        </p:nvGrpSpPr>
        <p:grpSpPr>
          <a:xfrm>
            <a:off x="521518" y="5764609"/>
            <a:ext cx="2271664" cy="483791"/>
            <a:chOff x="533400" y="4724400"/>
            <a:chExt cx="2271664" cy="483791"/>
          </a:xfrm>
        </p:grpSpPr>
        <p:sp>
          <p:nvSpPr>
            <p:cNvPr id="20" name="Rectangle 19"/>
            <p:cNvSpPr/>
            <p:nvPr/>
          </p:nvSpPr>
          <p:spPr>
            <a:xfrm>
              <a:off x="533400" y="4876800"/>
              <a:ext cx="366946" cy="281781"/>
            </a:xfrm>
            <a:prstGeom prst="rect">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a:t>E</a:t>
              </a:r>
            </a:p>
          </p:txBody>
        </p:sp>
        <p:sp>
          <p:nvSpPr>
            <p:cNvPr id="23" name="Flowchart: Decision 22"/>
            <p:cNvSpPr/>
            <p:nvPr/>
          </p:nvSpPr>
          <p:spPr>
            <a:xfrm>
              <a:off x="1333500" y="4827191"/>
              <a:ext cx="647700" cy="381000"/>
            </a:xfrm>
            <a:prstGeom prst="flowChartDecision">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a:t>R</a:t>
              </a:r>
            </a:p>
          </p:txBody>
        </p:sp>
        <p:sp>
          <p:nvSpPr>
            <p:cNvPr id="88" name="Rectangle 87"/>
            <p:cNvSpPr/>
            <p:nvPr/>
          </p:nvSpPr>
          <p:spPr>
            <a:xfrm>
              <a:off x="2438400" y="4876800"/>
              <a:ext cx="366664" cy="281781"/>
            </a:xfrm>
            <a:prstGeom prst="rect">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a:t>F</a:t>
              </a:r>
            </a:p>
          </p:txBody>
        </p:sp>
        <p:cxnSp>
          <p:nvCxnSpPr>
            <p:cNvPr id="26" name="Straight Connector 25"/>
            <p:cNvCxnSpPr>
              <a:stCxn id="20" idx="3"/>
              <a:endCxn id="23" idx="1"/>
            </p:cNvCxnSpPr>
            <p:nvPr/>
          </p:nvCxnSpPr>
          <p:spPr>
            <a:xfrm>
              <a:off x="900346" y="5017691"/>
              <a:ext cx="4331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p:cNvCxnSpPr>
              <a:stCxn id="23" idx="3"/>
              <a:endCxn id="88" idx="1"/>
            </p:cNvCxnSpPr>
            <p:nvPr/>
          </p:nvCxnSpPr>
          <p:spPr>
            <a:xfrm>
              <a:off x="1981200" y="5017691"/>
              <a:ext cx="457200" cy="0"/>
            </a:xfrm>
            <a:prstGeom prst="line">
              <a:avLst/>
            </a:prstGeom>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838200" y="4724400"/>
              <a:ext cx="561372" cy="307777"/>
            </a:xfrm>
            <a:prstGeom prst="rect">
              <a:avLst/>
            </a:prstGeom>
            <a:noFill/>
          </p:spPr>
          <p:txBody>
            <a:bodyPr wrap="none" rtlCol="0">
              <a:spAutoFit/>
            </a:bodyPr>
            <a:lstStyle/>
            <a:p>
              <a:r>
                <a:rPr lang="en-US" sz="1400">
                  <a:solidFill>
                    <a:srgbClr val="FF0000"/>
                  </a:solidFill>
                </a:rPr>
                <a:t>(0, 1)</a:t>
              </a:r>
            </a:p>
          </p:txBody>
        </p:sp>
        <p:sp>
          <p:nvSpPr>
            <p:cNvPr id="101" name="TextBox 100"/>
            <p:cNvSpPr txBox="1"/>
            <p:nvPr/>
          </p:nvSpPr>
          <p:spPr>
            <a:xfrm>
              <a:off x="1953228" y="4724400"/>
              <a:ext cx="561372" cy="307777"/>
            </a:xfrm>
            <a:prstGeom prst="rect">
              <a:avLst/>
            </a:prstGeom>
            <a:noFill/>
          </p:spPr>
          <p:txBody>
            <a:bodyPr wrap="none" rtlCol="0">
              <a:spAutoFit/>
            </a:bodyPr>
            <a:lstStyle/>
            <a:p>
              <a:r>
                <a:rPr lang="en-US" sz="1400">
                  <a:solidFill>
                    <a:srgbClr val="FF0000"/>
                  </a:solidFill>
                </a:rPr>
                <a:t>(0, 1)</a:t>
              </a:r>
            </a:p>
          </p:txBody>
        </p:sp>
      </p:grpSp>
      <p:grpSp>
        <p:nvGrpSpPr>
          <p:cNvPr id="102" name="Group 101"/>
          <p:cNvGrpSpPr/>
          <p:nvPr/>
        </p:nvGrpSpPr>
        <p:grpSpPr>
          <a:xfrm>
            <a:off x="3355113" y="5764609"/>
            <a:ext cx="2271664" cy="483791"/>
            <a:chOff x="533400" y="4724400"/>
            <a:chExt cx="2271664" cy="483791"/>
          </a:xfrm>
        </p:grpSpPr>
        <p:sp>
          <p:nvSpPr>
            <p:cNvPr id="104" name="Rectangle 103"/>
            <p:cNvSpPr/>
            <p:nvPr/>
          </p:nvSpPr>
          <p:spPr>
            <a:xfrm>
              <a:off x="533400" y="4876800"/>
              <a:ext cx="366946" cy="281781"/>
            </a:xfrm>
            <a:prstGeom prst="rect">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a:t>E</a:t>
              </a:r>
            </a:p>
          </p:txBody>
        </p:sp>
        <p:sp>
          <p:nvSpPr>
            <p:cNvPr id="105" name="Flowchart: Decision 104"/>
            <p:cNvSpPr/>
            <p:nvPr/>
          </p:nvSpPr>
          <p:spPr>
            <a:xfrm>
              <a:off x="1333500" y="4827191"/>
              <a:ext cx="647700" cy="381000"/>
            </a:xfrm>
            <a:prstGeom prst="flowChartDecision">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a:t>R</a:t>
              </a:r>
            </a:p>
          </p:txBody>
        </p:sp>
        <p:sp>
          <p:nvSpPr>
            <p:cNvPr id="106" name="Rectangle 105"/>
            <p:cNvSpPr/>
            <p:nvPr/>
          </p:nvSpPr>
          <p:spPr>
            <a:xfrm>
              <a:off x="2438400" y="4876800"/>
              <a:ext cx="366664" cy="281781"/>
            </a:xfrm>
            <a:prstGeom prst="rect">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a:t>F</a:t>
              </a:r>
            </a:p>
          </p:txBody>
        </p:sp>
        <p:cxnSp>
          <p:nvCxnSpPr>
            <p:cNvPr id="108" name="Straight Connector 107"/>
            <p:cNvCxnSpPr>
              <a:stCxn id="104" idx="3"/>
              <a:endCxn id="105" idx="1"/>
            </p:cNvCxnSpPr>
            <p:nvPr/>
          </p:nvCxnSpPr>
          <p:spPr>
            <a:xfrm>
              <a:off x="900346" y="5017691"/>
              <a:ext cx="4331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 name="Straight Connector 108"/>
            <p:cNvCxnSpPr>
              <a:stCxn id="105" idx="3"/>
              <a:endCxn id="106" idx="1"/>
            </p:cNvCxnSpPr>
            <p:nvPr/>
          </p:nvCxnSpPr>
          <p:spPr>
            <a:xfrm>
              <a:off x="1981200" y="5017691"/>
              <a:ext cx="457200" cy="0"/>
            </a:xfrm>
            <a:prstGeom prst="line">
              <a:avLst/>
            </a:prstGeom>
          </p:spPr>
          <p:style>
            <a:lnRef idx="1">
              <a:schemeClr val="accent1"/>
            </a:lnRef>
            <a:fillRef idx="0">
              <a:schemeClr val="accent1"/>
            </a:fillRef>
            <a:effectRef idx="0">
              <a:schemeClr val="accent1"/>
            </a:effectRef>
            <a:fontRef idx="minor">
              <a:schemeClr val="tx1"/>
            </a:fontRef>
          </p:style>
        </p:cxnSp>
        <p:sp>
          <p:nvSpPr>
            <p:cNvPr id="110" name="TextBox 109"/>
            <p:cNvSpPr txBox="1"/>
            <p:nvPr/>
          </p:nvSpPr>
          <p:spPr>
            <a:xfrm>
              <a:off x="838200" y="4724400"/>
              <a:ext cx="585417" cy="307777"/>
            </a:xfrm>
            <a:prstGeom prst="rect">
              <a:avLst/>
            </a:prstGeom>
            <a:noFill/>
          </p:spPr>
          <p:txBody>
            <a:bodyPr wrap="none" rtlCol="0">
              <a:spAutoFit/>
            </a:bodyPr>
            <a:lstStyle/>
            <a:p>
              <a:r>
                <a:rPr lang="en-US" sz="1400">
                  <a:solidFill>
                    <a:srgbClr val="FF0000"/>
                  </a:solidFill>
                </a:rPr>
                <a:t>(0, N)</a:t>
              </a:r>
            </a:p>
          </p:txBody>
        </p:sp>
        <p:sp>
          <p:nvSpPr>
            <p:cNvPr id="111" name="TextBox 110"/>
            <p:cNvSpPr txBox="1"/>
            <p:nvPr/>
          </p:nvSpPr>
          <p:spPr>
            <a:xfrm>
              <a:off x="1953228" y="4724400"/>
              <a:ext cx="561372" cy="307777"/>
            </a:xfrm>
            <a:prstGeom prst="rect">
              <a:avLst/>
            </a:prstGeom>
            <a:noFill/>
          </p:spPr>
          <p:txBody>
            <a:bodyPr wrap="none" rtlCol="0">
              <a:spAutoFit/>
            </a:bodyPr>
            <a:lstStyle/>
            <a:p>
              <a:r>
                <a:rPr lang="en-US" sz="1400">
                  <a:solidFill>
                    <a:srgbClr val="FF0000"/>
                  </a:solidFill>
                </a:rPr>
                <a:t>(1, 1)</a:t>
              </a:r>
            </a:p>
          </p:txBody>
        </p:sp>
      </p:grpSp>
      <p:grpSp>
        <p:nvGrpSpPr>
          <p:cNvPr id="112" name="Group 111"/>
          <p:cNvGrpSpPr/>
          <p:nvPr/>
        </p:nvGrpSpPr>
        <p:grpSpPr>
          <a:xfrm>
            <a:off x="6236518" y="5764609"/>
            <a:ext cx="2271664" cy="483791"/>
            <a:chOff x="533400" y="4724400"/>
            <a:chExt cx="2271664" cy="483791"/>
          </a:xfrm>
        </p:grpSpPr>
        <p:sp>
          <p:nvSpPr>
            <p:cNvPr id="114" name="Rectangle 113"/>
            <p:cNvSpPr/>
            <p:nvPr/>
          </p:nvSpPr>
          <p:spPr>
            <a:xfrm>
              <a:off x="533400" y="4876800"/>
              <a:ext cx="366946" cy="281781"/>
            </a:xfrm>
            <a:prstGeom prst="rect">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a:t>E</a:t>
              </a:r>
            </a:p>
          </p:txBody>
        </p:sp>
        <p:sp>
          <p:nvSpPr>
            <p:cNvPr id="117" name="Flowchart: Decision 116"/>
            <p:cNvSpPr/>
            <p:nvPr/>
          </p:nvSpPr>
          <p:spPr>
            <a:xfrm>
              <a:off x="1333500" y="4827191"/>
              <a:ext cx="647700" cy="381000"/>
            </a:xfrm>
            <a:prstGeom prst="flowChartDecision">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a:t>R</a:t>
              </a:r>
            </a:p>
          </p:txBody>
        </p:sp>
        <p:sp>
          <p:nvSpPr>
            <p:cNvPr id="118" name="Rectangle 117"/>
            <p:cNvSpPr/>
            <p:nvPr/>
          </p:nvSpPr>
          <p:spPr>
            <a:xfrm>
              <a:off x="2438400" y="4876800"/>
              <a:ext cx="366664" cy="281781"/>
            </a:xfrm>
            <a:prstGeom prst="rect">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a:t>F</a:t>
              </a:r>
            </a:p>
          </p:txBody>
        </p:sp>
        <p:cxnSp>
          <p:nvCxnSpPr>
            <p:cNvPr id="119" name="Straight Connector 118"/>
            <p:cNvCxnSpPr>
              <a:stCxn id="114" idx="3"/>
              <a:endCxn id="117" idx="1"/>
            </p:cNvCxnSpPr>
            <p:nvPr/>
          </p:nvCxnSpPr>
          <p:spPr>
            <a:xfrm>
              <a:off x="900346" y="5017691"/>
              <a:ext cx="4331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p:cNvCxnSpPr>
              <a:stCxn id="117" idx="3"/>
              <a:endCxn id="118" idx="1"/>
            </p:cNvCxnSpPr>
            <p:nvPr/>
          </p:nvCxnSpPr>
          <p:spPr>
            <a:xfrm>
              <a:off x="1981200" y="5017691"/>
              <a:ext cx="457200" cy="0"/>
            </a:xfrm>
            <a:prstGeom prst="line">
              <a:avLst/>
            </a:prstGeom>
          </p:spPr>
          <p:style>
            <a:lnRef idx="1">
              <a:schemeClr val="accent1"/>
            </a:lnRef>
            <a:fillRef idx="0">
              <a:schemeClr val="accent1"/>
            </a:fillRef>
            <a:effectRef idx="0">
              <a:schemeClr val="accent1"/>
            </a:effectRef>
            <a:fontRef idx="minor">
              <a:schemeClr val="tx1"/>
            </a:fontRef>
          </p:style>
        </p:cxnSp>
        <p:sp>
          <p:nvSpPr>
            <p:cNvPr id="121" name="TextBox 120"/>
            <p:cNvSpPr txBox="1"/>
            <p:nvPr/>
          </p:nvSpPr>
          <p:spPr>
            <a:xfrm>
              <a:off x="838200" y="4724400"/>
              <a:ext cx="585417" cy="307777"/>
            </a:xfrm>
            <a:prstGeom prst="rect">
              <a:avLst/>
            </a:prstGeom>
            <a:noFill/>
          </p:spPr>
          <p:txBody>
            <a:bodyPr wrap="none" rtlCol="0">
              <a:spAutoFit/>
            </a:bodyPr>
            <a:lstStyle/>
            <a:p>
              <a:r>
                <a:rPr lang="en-US" sz="1400">
                  <a:solidFill>
                    <a:srgbClr val="FF0000"/>
                  </a:solidFill>
                </a:rPr>
                <a:t>(0, N)</a:t>
              </a:r>
            </a:p>
          </p:txBody>
        </p:sp>
        <p:sp>
          <p:nvSpPr>
            <p:cNvPr id="122" name="TextBox 121"/>
            <p:cNvSpPr txBox="1"/>
            <p:nvPr/>
          </p:nvSpPr>
          <p:spPr>
            <a:xfrm>
              <a:off x="1953228" y="4724400"/>
              <a:ext cx="585417" cy="307777"/>
            </a:xfrm>
            <a:prstGeom prst="rect">
              <a:avLst/>
            </a:prstGeom>
            <a:noFill/>
          </p:spPr>
          <p:txBody>
            <a:bodyPr wrap="none" rtlCol="0">
              <a:spAutoFit/>
            </a:bodyPr>
            <a:lstStyle/>
            <a:p>
              <a:r>
                <a:rPr lang="en-US" sz="1400">
                  <a:solidFill>
                    <a:srgbClr val="FF0000"/>
                  </a:solidFill>
                </a:rPr>
                <a:t>(0, N)</a:t>
              </a:r>
            </a:p>
          </p:txBody>
        </p:sp>
      </p:grpSp>
      <p:sp>
        <p:nvSpPr>
          <p:cNvPr id="124" name="Content Placeholder 2"/>
          <p:cNvSpPr txBox="1">
            <a:spLocks/>
          </p:cNvSpPr>
          <p:nvPr/>
        </p:nvSpPr>
        <p:spPr>
          <a:xfrm>
            <a:off x="3124200" y="3962400"/>
            <a:ext cx="2667000" cy="1706563"/>
          </a:xfrm>
          <a:prstGeom prst="rect">
            <a:avLst/>
          </a:prstGeom>
          <a:ln>
            <a:solidFill>
              <a:schemeClr val="tx1"/>
            </a:solidFill>
          </a:ln>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b="1"/>
              <a:t>Many-to-one relationship</a:t>
            </a:r>
          </a:p>
          <a:p>
            <a:pPr marL="0" indent="0">
              <a:buFont typeface="Arial" pitchFamily="34" charset="0"/>
              <a:buNone/>
            </a:pPr>
            <a:r>
              <a:rPr lang="en-US" sz="1800"/>
              <a:t>min-card(E, R) = 0</a:t>
            </a:r>
          </a:p>
          <a:p>
            <a:pPr marL="0" indent="0">
              <a:buFont typeface="Arial" pitchFamily="34" charset="0"/>
              <a:buNone/>
            </a:pPr>
            <a:r>
              <a:rPr lang="en-US" sz="1800"/>
              <a:t>max-card(E, R) = N</a:t>
            </a:r>
          </a:p>
          <a:p>
            <a:pPr marL="0" indent="0">
              <a:buFont typeface="Arial" pitchFamily="34" charset="0"/>
              <a:buNone/>
            </a:pPr>
            <a:r>
              <a:rPr lang="en-US" sz="1800"/>
              <a:t>min-card(F, R) = 1</a:t>
            </a:r>
          </a:p>
          <a:p>
            <a:pPr marL="0" indent="0">
              <a:buFont typeface="Arial" pitchFamily="34" charset="0"/>
              <a:buNone/>
            </a:pPr>
            <a:r>
              <a:rPr lang="en-US" sz="1800"/>
              <a:t>max-card(F, R) = 1</a:t>
            </a:r>
          </a:p>
          <a:p>
            <a:pPr marL="0" indent="0">
              <a:buNone/>
            </a:pPr>
            <a:r>
              <a:rPr lang="en-US" sz="1800" b="1"/>
              <a:t>F</a:t>
            </a:r>
            <a:r>
              <a:rPr lang="en-US" sz="1800"/>
              <a:t> is the "many" side here</a:t>
            </a:r>
          </a:p>
        </p:txBody>
      </p:sp>
      <p:sp>
        <p:nvSpPr>
          <p:cNvPr id="125" name="Content Placeholder 2"/>
          <p:cNvSpPr txBox="1">
            <a:spLocks/>
          </p:cNvSpPr>
          <p:nvPr/>
        </p:nvSpPr>
        <p:spPr>
          <a:xfrm>
            <a:off x="5943600" y="3962400"/>
            <a:ext cx="2743200" cy="1706563"/>
          </a:xfrm>
          <a:prstGeom prst="rect">
            <a:avLst/>
          </a:prstGeom>
          <a:ln>
            <a:solidFill>
              <a:schemeClr val="tx1"/>
            </a:solidFill>
          </a:ln>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b="1"/>
              <a:t>Many-to-many relationship</a:t>
            </a:r>
          </a:p>
          <a:p>
            <a:pPr marL="0" indent="0">
              <a:buFont typeface="Arial" pitchFamily="34" charset="0"/>
              <a:buNone/>
            </a:pPr>
            <a:r>
              <a:rPr lang="en-US" sz="1800"/>
              <a:t>min-card(E, R) = 0</a:t>
            </a:r>
          </a:p>
          <a:p>
            <a:pPr marL="0" indent="0">
              <a:buFont typeface="Arial" pitchFamily="34" charset="0"/>
              <a:buNone/>
            </a:pPr>
            <a:r>
              <a:rPr lang="en-US" sz="1800"/>
              <a:t>max-card(E, R) = N</a:t>
            </a:r>
          </a:p>
          <a:p>
            <a:pPr marL="0" indent="0">
              <a:buFont typeface="Arial" pitchFamily="34" charset="0"/>
              <a:buNone/>
            </a:pPr>
            <a:r>
              <a:rPr lang="en-US" sz="1800"/>
              <a:t>min-card(F, R) = 0</a:t>
            </a:r>
          </a:p>
          <a:p>
            <a:pPr marL="0" indent="0">
              <a:buFont typeface="Arial" pitchFamily="34" charset="0"/>
              <a:buNone/>
            </a:pPr>
            <a:r>
              <a:rPr lang="en-US" sz="1800"/>
              <a:t>max-card(F, R) = N</a:t>
            </a:r>
          </a:p>
          <a:p>
            <a:pPr marL="0" indent="0">
              <a:buFont typeface="Arial" pitchFamily="34" charset="0"/>
              <a:buNone/>
            </a:pPr>
            <a:endParaRPr lang="en-US" sz="1800"/>
          </a:p>
        </p:txBody>
      </p:sp>
    </p:spTree>
    <p:extLst>
      <p:ext uri="{BB962C8B-B14F-4D97-AF65-F5344CB8AC3E}">
        <p14:creationId xmlns:p14="http://schemas.microsoft.com/office/powerpoint/2010/main" val="2456146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fade">
                                      <p:cBhvr>
                                        <p:cTn id="7" dur="500"/>
                                        <p:tgtEl>
                                          <p:spTgt spid="92"/>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23"/>
                                        </p:tgtEl>
                                        <p:attrNameLst>
                                          <p:attrName>style.visibility</p:attrName>
                                        </p:attrNameLst>
                                      </p:cBhvr>
                                      <p:to>
                                        <p:strVal val="visible"/>
                                      </p:to>
                                    </p:set>
                                    <p:animEffect transition="in" filter="wipe(up)">
                                      <p:cBhvr>
                                        <p:cTn id="11" dur="500"/>
                                        <p:tgtEl>
                                          <p:spTgt spid="123"/>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79"/>
                                        </p:tgtEl>
                                        <p:attrNameLst>
                                          <p:attrName>style.visibility</p:attrName>
                                        </p:attrNameLst>
                                      </p:cBhvr>
                                      <p:to>
                                        <p:strVal val="visible"/>
                                      </p:to>
                                    </p:set>
                                    <p:animEffect transition="in" filter="fade">
                                      <p:cBhvr>
                                        <p:cTn id="15" dur="500"/>
                                        <p:tgtEl>
                                          <p:spTgt spid="79"/>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95"/>
                                        </p:tgtEl>
                                        <p:attrNameLst>
                                          <p:attrName>style.visibility</p:attrName>
                                        </p:attrNameLst>
                                      </p:cBhvr>
                                      <p:to>
                                        <p:strVal val="visible"/>
                                      </p:to>
                                    </p:set>
                                    <p:animEffect transition="in" filter="fade">
                                      <p:cBhvr>
                                        <p:cTn id="20" dur="500"/>
                                        <p:tgtEl>
                                          <p:spTgt spid="95"/>
                                        </p:tgtEl>
                                      </p:cBhvr>
                                    </p:animEffect>
                                  </p:childTnLst>
                                </p:cTn>
                              </p:par>
                              <p:par>
                                <p:cTn id="21" presetID="22" presetClass="entr" presetSubtype="1" fill="hold" grpId="0" nodeType="withEffect">
                                  <p:stCondLst>
                                    <p:cond delay="0"/>
                                  </p:stCondLst>
                                  <p:childTnLst>
                                    <p:set>
                                      <p:cBhvr>
                                        <p:cTn id="22" dur="1" fill="hold">
                                          <p:stCondLst>
                                            <p:cond delay="0"/>
                                          </p:stCondLst>
                                        </p:cTn>
                                        <p:tgtEl>
                                          <p:spTgt spid="124"/>
                                        </p:tgtEl>
                                        <p:attrNameLst>
                                          <p:attrName>style.visibility</p:attrName>
                                        </p:attrNameLst>
                                      </p:cBhvr>
                                      <p:to>
                                        <p:strVal val="visible"/>
                                      </p:to>
                                    </p:set>
                                    <p:animEffect transition="in" filter="wipe(up)">
                                      <p:cBhvr>
                                        <p:cTn id="23" dur="500"/>
                                        <p:tgtEl>
                                          <p:spTgt spid="124"/>
                                        </p:tgtEl>
                                      </p:cBhvr>
                                    </p:animEffect>
                                  </p:childTnLst>
                                </p:cTn>
                              </p:par>
                            </p:childTnLst>
                          </p:cTn>
                        </p:par>
                        <p:par>
                          <p:cTn id="24" fill="hold">
                            <p:stCondLst>
                              <p:cond delay="500"/>
                            </p:stCondLst>
                            <p:childTnLst>
                              <p:par>
                                <p:cTn id="25" presetID="10" presetClass="entr" presetSubtype="0" fill="hold" nodeType="afterEffect">
                                  <p:stCondLst>
                                    <p:cond delay="0"/>
                                  </p:stCondLst>
                                  <p:childTnLst>
                                    <p:set>
                                      <p:cBhvr>
                                        <p:cTn id="26" dur="1" fill="hold">
                                          <p:stCondLst>
                                            <p:cond delay="0"/>
                                          </p:stCondLst>
                                        </p:cTn>
                                        <p:tgtEl>
                                          <p:spTgt spid="102"/>
                                        </p:tgtEl>
                                        <p:attrNameLst>
                                          <p:attrName>style.visibility</p:attrName>
                                        </p:attrNameLst>
                                      </p:cBhvr>
                                      <p:to>
                                        <p:strVal val="visible"/>
                                      </p:to>
                                    </p:set>
                                    <p:animEffect transition="in" filter="fade">
                                      <p:cBhvr>
                                        <p:cTn id="27" dur="500"/>
                                        <p:tgtEl>
                                          <p:spTgt spid="10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8"/>
                                        </p:tgtEl>
                                        <p:attrNameLst>
                                          <p:attrName>style.visibility</p:attrName>
                                        </p:attrNameLst>
                                      </p:cBhvr>
                                      <p:to>
                                        <p:strVal val="visible"/>
                                      </p:to>
                                    </p:set>
                                    <p:animEffect transition="in" filter="fade">
                                      <p:cBhvr>
                                        <p:cTn id="32" dur="500"/>
                                        <p:tgtEl>
                                          <p:spTgt spid="98"/>
                                        </p:tgtEl>
                                      </p:cBhvr>
                                    </p:animEffect>
                                  </p:childTnLst>
                                </p:cTn>
                              </p:par>
                              <p:par>
                                <p:cTn id="33" presetID="22" presetClass="entr" presetSubtype="1" fill="hold" grpId="0" nodeType="withEffect">
                                  <p:stCondLst>
                                    <p:cond delay="0"/>
                                  </p:stCondLst>
                                  <p:childTnLst>
                                    <p:set>
                                      <p:cBhvr>
                                        <p:cTn id="34" dur="1" fill="hold">
                                          <p:stCondLst>
                                            <p:cond delay="0"/>
                                          </p:stCondLst>
                                        </p:cTn>
                                        <p:tgtEl>
                                          <p:spTgt spid="125"/>
                                        </p:tgtEl>
                                        <p:attrNameLst>
                                          <p:attrName>style.visibility</p:attrName>
                                        </p:attrNameLst>
                                      </p:cBhvr>
                                      <p:to>
                                        <p:strVal val="visible"/>
                                      </p:to>
                                    </p:set>
                                    <p:animEffect transition="in" filter="wipe(up)">
                                      <p:cBhvr>
                                        <p:cTn id="35" dur="500"/>
                                        <p:tgtEl>
                                          <p:spTgt spid="125"/>
                                        </p:tgtEl>
                                      </p:cBhvr>
                                    </p:animEffect>
                                  </p:childTnLst>
                                </p:cTn>
                              </p:par>
                            </p:childTnLst>
                          </p:cTn>
                        </p:par>
                        <p:par>
                          <p:cTn id="36" fill="hold">
                            <p:stCondLst>
                              <p:cond delay="500"/>
                            </p:stCondLst>
                            <p:childTnLst>
                              <p:par>
                                <p:cTn id="37" presetID="10" presetClass="entr" presetSubtype="0" fill="hold" nodeType="afterEffect">
                                  <p:stCondLst>
                                    <p:cond delay="0"/>
                                  </p:stCondLst>
                                  <p:childTnLst>
                                    <p:set>
                                      <p:cBhvr>
                                        <p:cTn id="38" dur="1" fill="hold">
                                          <p:stCondLst>
                                            <p:cond delay="0"/>
                                          </p:stCondLst>
                                        </p:cTn>
                                        <p:tgtEl>
                                          <p:spTgt spid="112"/>
                                        </p:tgtEl>
                                        <p:attrNameLst>
                                          <p:attrName>style.visibility</p:attrName>
                                        </p:attrNameLst>
                                      </p:cBhvr>
                                      <p:to>
                                        <p:strVal val="visible"/>
                                      </p:to>
                                    </p:set>
                                    <p:animEffect transition="in" filter="fade">
                                      <p:cBhvr>
                                        <p:cTn id="39" dur="500"/>
                                        <p:tgtEl>
                                          <p:spTgt spid="1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 grpId="0" animBg="1"/>
      <p:bldP spid="124" grpId="0" animBg="1"/>
      <p:bldP spid="12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600" b="1">
                <a:effectLst>
                  <a:outerShdw blurRad="38100" dist="38100" dir="2700000" algn="tl">
                    <a:srgbClr val="000000">
                      <a:alpha val="43137"/>
                    </a:srgbClr>
                  </a:outerShdw>
                </a:effectLst>
              </a:rPr>
              <a:t>Quiz</a:t>
            </a:r>
            <a:endParaRPr lang="en-US" sz="3600">
              <a:effectLst>
                <a:outerShdw blurRad="38100" dist="38100" dir="2700000" algn="tl">
                  <a:srgbClr val="000000">
                    <a:alpha val="43137"/>
                  </a:srgbClr>
                </a:outerShdw>
              </a:effectLst>
            </a:endParaRPr>
          </a:p>
        </p:txBody>
      </p:sp>
      <p:sp>
        <p:nvSpPr>
          <p:cNvPr id="123" name="Content Placeholder 2"/>
          <p:cNvSpPr>
            <a:spLocks noGrp="1"/>
          </p:cNvSpPr>
          <p:nvPr>
            <p:ph idx="1"/>
          </p:nvPr>
        </p:nvSpPr>
        <p:spPr>
          <a:xfrm>
            <a:off x="457200" y="3962400"/>
            <a:ext cx="2514600" cy="1706563"/>
          </a:xfrm>
          <a:ln>
            <a:solidFill>
              <a:schemeClr val="tx1"/>
            </a:solidFill>
          </a:ln>
        </p:spPr>
        <p:txBody>
          <a:bodyPr>
            <a:normAutofit/>
          </a:bodyPr>
          <a:lstStyle/>
          <a:p>
            <a:pPr marL="0" indent="0">
              <a:buNone/>
            </a:pPr>
            <a:r>
              <a:rPr lang="en-US" sz="1600" b="1" dirty="0"/>
              <a:t>?</a:t>
            </a:r>
          </a:p>
          <a:p>
            <a:pPr marL="0" indent="0">
              <a:buNone/>
            </a:pPr>
            <a:r>
              <a:rPr lang="en-US" sz="1600" dirty="0"/>
              <a:t>min-card(E, R) = ? 1</a:t>
            </a:r>
          </a:p>
          <a:p>
            <a:pPr marL="0" indent="0">
              <a:buNone/>
            </a:pPr>
            <a:r>
              <a:rPr lang="en-US" sz="1600" dirty="0"/>
              <a:t>max-card(E, R) = ? N</a:t>
            </a:r>
          </a:p>
          <a:p>
            <a:pPr marL="0" indent="0">
              <a:buNone/>
            </a:pPr>
            <a:r>
              <a:rPr lang="en-US" sz="1600" dirty="0"/>
              <a:t>min-card(F, R) = ? 1</a:t>
            </a:r>
          </a:p>
          <a:p>
            <a:pPr marL="0" indent="0">
              <a:buNone/>
            </a:pPr>
            <a:r>
              <a:rPr lang="en-US" sz="1600" dirty="0"/>
              <a:t>max-card(F, R) = ? N</a:t>
            </a:r>
          </a:p>
          <a:p>
            <a:pPr marL="0" indent="0">
              <a:buNone/>
            </a:pPr>
            <a:endParaRPr lang="en-US" sz="1600" dirty="0"/>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21</a:t>
            </a:fld>
            <a:endParaRPr lang="en-US" dirty="0"/>
          </a:p>
        </p:txBody>
      </p:sp>
      <p:grpSp>
        <p:nvGrpSpPr>
          <p:cNvPr id="92" name="Group 91"/>
          <p:cNvGrpSpPr/>
          <p:nvPr/>
        </p:nvGrpSpPr>
        <p:grpSpPr>
          <a:xfrm>
            <a:off x="800100" y="1828800"/>
            <a:ext cx="1562100" cy="1954688"/>
            <a:chOff x="952500" y="1474312"/>
            <a:chExt cx="1562100" cy="1954688"/>
          </a:xfrm>
        </p:grpSpPr>
        <p:grpSp>
          <p:nvGrpSpPr>
            <p:cNvPr id="89" name="Group 88"/>
            <p:cNvGrpSpPr/>
            <p:nvPr/>
          </p:nvGrpSpPr>
          <p:grpSpPr>
            <a:xfrm>
              <a:off x="1981200" y="1828800"/>
              <a:ext cx="533400" cy="1600200"/>
              <a:chOff x="1752600" y="1828800"/>
              <a:chExt cx="533400" cy="1600200"/>
            </a:xfrm>
          </p:grpSpPr>
          <p:sp>
            <p:nvSpPr>
              <p:cNvPr id="13" name="Oval 12"/>
              <p:cNvSpPr/>
              <p:nvPr/>
            </p:nvSpPr>
            <p:spPr>
              <a:xfrm>
                <a:off x="1752600" y="1828800"/>
                <a:ext cx="533400" cy="1600200"/>
              </a:xfrm>
              <a:prstGeom prst="ellipse">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Oval 13"/>
              <p:cNvSpPr/>
              <p:nvPr/>
            </p:nvSpPr>
            <p:spPr>
              <a:xfrm>
                <a:off x="1943100" y="22098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1943100" y="24384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1943100" y="26670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1943100" y="28956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1943100" y="3124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1943100" y="1981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TextBox 27"/>
            <p:cNvSpPr txBox="1"/>
            <p:nvPr/>
          </p:nvSpPr>
          <p:spPr>
            <a:xfrm>
              <a:off x="1052746" y="1474312"/>
              <a:ext cx="296876" cy="369332"/>
            </a:xfrm>
            <a:prstGeom prst="rect">
              <a:avLst/>
            </a:prstGeom>
            <a:noFill/>
          </p:spPr>
          <p:txBody>
            <a:bodyPr wrap="none" rtlCol="0">
              <a:spAutoFit/>
            </a:bodyPr>
            <a:lstStyle/>
            <a:p>
              <a:r>
                <a:rPr lang="en-US" b="1"/>
                <a:t>E</a:t>
              </a:r>
            </a:p>
          </p:txBody>
        </p:sp>
        <p:sp>
          <p:nvSpPr>
            <p:cNvPr id="29" name="TextBox 28"/>
            <p:cNvSpPr txBox="1"/>
            <p:nvPr/>
          </p:nvSpPr>
          <p:spPr>
            <a:xfrm>
              <a:off x="1600200" y="1474312"/>
              <a:ext cx="314510" cy="369332"/>
            </a:xfrm>
            <a:prstGeom prst="rect">
              <a:avLst/>
            </a:prstGeom>
            <a:noFill/>
          </p:spPr>
          <p:txBody>
            <a:bodyPr wrap="none" rtlCol="0">
              <a:spAutoFit/>
            </a:bodyPr>
            <a:lstStyle/>
            <a:p>
              <a:r>
                <a:rPr lang="en-US" b="1"/>
                <a:t>R</a:t>
              </a:r>
            </a:p>
          </p:txBody>
        </p:sp>
        <p:sp>
          <p:nvSpPr>
            <p:cNvPr id="30" name="TextBox 29"/>
            <p:cNvSpPr txBox="1"/>
            <p:nvPr/>
          </p:nvSpPr>
          <p:spPr>
            <a:xfrm>
              <a:off x="2133600" y="1474312"/>
              <a:ext cx="290464" cy="369332"/>
            </a:xfrm>
            <a:prstGeom prst="rect">
              <a:avLst/>
            </a:prstGeom>
            <a:noFill/>
          </p:spPr>
          <p:txBody>
            <a:bodyPr wrap="none" rtlCol="0">
              <a:spAutoFit/>
            </a:bodyPr>
            <a:lstStyle/>
            <a:p>
              <a:r>
                <a:rPr lang="en-US" b="1"/>
                <a:t>F</a:t>
              </a:r>
            </a:p>
          </p:txBody>
        </p:sp>
        <p:grpSp>
          <p:nvGrpSpPr>
            <p:cNvPr id="90" name="Group 89"/>
            <p:cNvGrpSpPr/>
            <p:nvPr/>
          </p:nvGrpSpPr>
          <p:grpSpPr>
            <a:xfrm>
              <a:off x="952500" y="1828800"/>
              <a:ext cx="533400" cy="1600200"/>
              <a:chOff x="952500" y="1828800"/>
              <a:chExt cx="533400" cy="1600200"/>
            </a:xfrm>
          </p:grpSpPr>
          <p:sp>
            <p:nvSpPr>
              <p:cNvPr id="7" name="Oval 6"/>
              <p:cNvSpPr/>
              <p:nvPr/>
            </p:nvSpPr>
            <p:spPr>
              <a:xfrm>
                <a:off x="952500" y="1828800"/>
                <a:ext cx="533400" cy="1600200"/>
              </a:xfrm>
              <a:prstGeom prst="ellipse">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Oval 7"/>
              <p:cNvSpPr/>
              <p:nvPr/>
            </p:nvSpPr>
            <p:spPr>
              <a:xfrm>
                <a:off x="1143000" y="22098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143000" y="24384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1143000" y="26670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143000" y="28956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1143000" y="1981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p:cNvSpPr/>
              <p:nvPr/>
            </p:nvSpPr>
            <p:spPr>
              <a:xfrm>
                <a:off x="1143000" y="3124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1" name="Straight Connector 20"/>
            <p:cNvCxnSpPr>
              <a:stCxn id="8" idx="6"/>
              <a:endCxn id="19" idx="2"/>
            </p:cNvCxnSpPr>
            <p:nvPr/>
          </p:nvCxnSpPr>
          <p:spPr>
            <a:xfrm flipV="1">
              <a:off x="1295400" y="2057400"/>
              <a:ext cx="8763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10" idx="6"/>
              <a:endCxn id="15" idx="2"/>
            </p:cNvCxnSpPr>
            <p:nvPr/>
          </p:nvCxnSpPr>
          <p:spPr>
            <a:xfrm>
              <a:off x="1295400" y="2514600"/>
              <a:ext cx="8763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12" idx="6"/>
              <a:endCxn id="16" idx="2"/>
            </p:cNvCxnSpPr>
            <p:nvPr/>
          </p:nvCxnSpPr>
          <p:spPr>
            <a:xfrm flipV="1">
              <a:off x="1295400" y="2743200"/>
              <a:ext cx="8763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a:stCxn id="71" idx="6"/>
              <a:endCxn id="19" idx="2"/>
            </p:cNvCxnSpPr>
            <p:nvPr/>
          </p:nvCxnSpPr>
          <p:spPr>
            <a:xfrm>
              <a:off x="1295400" y="2057400"/>
              <a:ext cx="8763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a:stCxn id="8" idx="6"/>
              <a:endCxn id="14" idx="2"/>
            </p:cNvCxnSpPr>
            <p:nvPr/>
          </p:nvCxnSpPr>
          <p:spPr>
            <a:xfrm>
              <a:off x="1295400" y="2286000"/>
              <a:ext cx="8763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a:stCxn id="11" idx="6"/>
            </p:cNvCxnSpPr>
            <p:nvPr/>
          </p:nvCxnSpPr>
          <p:spPr>
            <a:xfrm>
              <a:off x="1295400" y="2743200"/>
              <a:ext cx="8763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a:stCxn id="72" idx="6"/>
              <a:endCxn id="17" idx="2"/>
            </p:cNvCxnSpPr>
            <p:nvPr/>
          </p:nvCxnSpPr>
          <p:spPr>
            <a:xfrm flipV="1">
              <a:off x="1295400" y="2971800"/>
              <a:ext cx="8763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a:stCxn id="72" idx="6"/>
              <a:endCxn id="18" idx="2"/>
            </p:cNvCxnSpPr>
            <p:nvPr/>
          </p:nvCxnSpPr>
          <p:spPr>
            <a:xfrm>
              <a:off x="1295400" y="3200400"/>
              <a:ext cx="8763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98" name="Group 97"/>
          <p:cNvGrpSpPr/>
          <p:nvPr/>
        </p:nvGrpSpPr>
        <p:grpSpPr>
          <a:xfrm>
            <a:off x="6553200" y="1828800"/>
            <a:ext cx="1638300" cy="1954688"/>
            <a:chOff x="6705600" y="1474312"/>
            <a:chExt cx="1638300" cy="1954688"/>
          </a:xfrm>
        </p:grpSpPr>
        <p:grpSp>
          <p:nvGrpSpPr>
            <p:cNvPr id="97" name="Group 96"/>
            <p:cNvGrpSpPr/>
            <p:nvPr/>
          </p:nvGrpSpPr>
          <p:grpSpPr>
            <a:xfrm>
              <a:off x="7810500" y="1828800"/>
              <a:ext cx="533400" cy="1600200"/>
              <a:chOff x="7810500" y="1828800"/>
              <a:chExt cx="533400" cy="1600200"/>
            </a:xfrm>
          </p:grpSpPr>
          <p:sp>
            <p:nvSpPr>
              <p:cNvPr id="57" name="Oval 56"/>
              <p:cNvSpPr/>
              <p:nvPr/>
            </p:nvSpPr>
            <p:spPr>
              <a:xfrm>
                <a:off x="7810500" y="1828800"/>
                <a:ext cx="533400" cy="1600200"/>
              </a:xfrm>
              <a:prstGeom prst="ellipse">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8" name="Oval 57"/>
              <p:cNvSpPr/>
              <p:nvPr/>
            </p:nvSpPr>
            <p:spPr>
              <a:xfrm>
                <a:off x="8001000" y="22098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8001000" y="24384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8001000" y="26670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a:off x="8001000" y="28956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8001000" y="3124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p:cNvSpPr/>
              <p:nvPr/>
            </p:nvSpPr>
            <p:spPr>
              <a:xfrm>
                <a:off x="8001000" y="1981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7" name="TextBox 66"/>
            <p:cNvSpPr txBox="1"/>
            <p:nvPr/>
          </p:nvSpPr>
          <p:spPr>
            <a:xfrm>
              <a:off x="6805846" y="1474312"/>
              <a:ext cx="296876" cy="369332"/>
            </a:xfrm>
            <a:prstGeom prst="rect">
              <a:avLst/>
            </a:prstGeom>
            <a:noFill/>
          </p:spPr>
          <p:txBody>
            <a:bodyPr wrap="none" rtlCol="0">
              <a:spAutoFit/>
            </a:bodyPr>
            <a:lstStyle/>
            <a:p>
              <a:r>
                <a:rPr lang="en-US" b="1"/>
                <a:t>E</a:t>
              </a:r>
            </a:p>
          </p:txBody>
        </p:sp>
        <p:sp>
          <p:nvSpPr>
            <p:cNvPr id="68" name="TextBox 67"/>
            <p:cNvSpPr txBox="1"/>
            <p:nvPr/>
          </p:nvSpPr>
          <p:spPr>
            <a:xfrm>
              <a:off x="7381690" y="1474312"/>
              <a:ext cx="314510" cy="369332"/>
            </a:xfrm>
            <a:prstGeom prst="rect">
              <a:avLst/>
            </a:prstGeom>
            <a:noFill/>
          </p:spPr>
          <p:txBody>
            <a:bodyPr wrap="none" rtlCol="0">
              <a:spAutoFit/>
            </a:bodyPr>
            <a:lstStyle/>
            <a:p>
              <a:r>
                <a:rPr lang="en-US" b="1"/>
                <a:t>R</a:t>
              </a:r>
            </a:p>
          </p:txBody>
        </p:sp>
        <p:sp>
          <p:nvSpPr>
            <p:cNvPr id="69" name="TextBox 68"/>
            <p:cNvSpPr txBox="1"/>
            <p:nvPr/>
          </p:nvSpPr>
          <p:spPr>
            <a:xfrm>
              <a:off x="7977236" y="1474312"/>
              <a:ext cx="290464" cy="369332"/>
            </a:xfrm>
            <a:prstGeom prst="rect">
              <a:avLst/>
            </a:prstGeom>
            <a:noFill/>
          </p:spPr>
          <p:txBody>
            <a:bodyPr wrap="none" rtlCol="0">
              <a:spAutoFit/>
            </a:bodyPr>
            <a:lstStyle/>
            <a:p>
              <a:r>
                <a:rPr lang="en-US" b="1"/>
                <a:t>F</a:t>
              </a:r>
            </a:p>
          </p:txBody>
        </p:sp>
        <p:grpSp>
          <p:nvGrpSpPr>
            <p:cNvPr id="96" name="Group 95"/>
            <p:cNvGrpSpPr/>
            <p:nvPr/>
          </p:nvGrpSpPr>
          <p:grpSpPr>
            <a:xfrm>
              <a:off x="6705600" y="1828800"/>
              <a:ext cx="533400" cy="1600200"/>
              <a:chOff x="7010400" y="1828800"/>
              <a:chExt cx="533400" cy="1600200"/>
            </a:xfrm>
          </p:grpSpPr>
          <p:sp>
            <p:nvSpPr>
              <p:cNvPr id="52" name="Oval 51"/>
              <p:cNvSpPr/>
              <p:nvPr/>
            </p:nvSpPr>
            <p:spPr>
              <a:xfrm>
                <a:off x="7010400" y="1828800"/>
                <a:ext cx="533400" cy="1600200"/>
              </a:xfrm>
              <a:prstGeom prst="ellipse">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3" name="Oval 52"/>
              <p:cNvSpPr/>
              <p:nvPr/>
            </p:nvSpPr>
            <p:spPr>
              <a:xfrm>
                <a:off x="7200900" y="22098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7200900" y="24384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7200900" y="26670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7200900" y="28956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p:cNvSpPr/>
              <p:nvPr/>
            </p:nvSpPr>
            <p:spPr>
              <a:xfrm>
                <a:off x="7200900" y="3124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p:cNvSpPr/>
              <p:nvPr/>
            </p:nvSpPr>
            <p:spPr>
              <a:xfrm>
                <a:off x="7200900" y="1981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64" name="Straight Connector 63"/>
            <p:cNvCxnSpPr>
              <a:stCxn id="53" idx="6"/>
              <a:endCxn id="58" idx="2"/>
            </p:cNvCxnSpPr>
            <p:nvPr/>
          </p:nvCxnSpPr>
          <p:spPr>
            <a:xfrm>
              <a:off x="7048500" y="2286000"/>
              <a:ext cx="9525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a:stCxn id="55" idx="6"/>
              <a:endCxn id="60" idx="2"/>
            </p:cNvCxnSpPr>
            <p:nvPr/>
          </p:nvCxnSpPr>
          <p:spPr>
            <a:xfrm>
              <a:off x="7048500" y="2743200"/>
              <a:ext cx="9525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a:stCxn id="56" idx="6"/>
              <a:endCxn id="60" idx="2"/>
            </p:cNvCxnSpPr>
            <p:nvPr/>
          </p:nvCxnSpPr>
          <p:spPr>
            <a:xfrm flipV="1">
              <a:off x="7048500" y="2743200"/>
              <a:ext cx="9525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a:stCxn id="54" idx="6"/>
              <a:endCxn id="58" idx="2"/>
            </p:cNvCxnSpPr>
            <p:nvPr/>
          </p:nvCxnSpPr>
          <p:spPr>
            <a:xfrm flipV="1">
              <a:off x="7048500" y="2286000"/>
              <a:ext cx="9525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a:stCxn id="78" idx="6"/>
              <a:endCxn id="63" idx="2"/>
            </p:cNvCxnSpPr>
            <p:nvPr/>
          </p:nvCxnSpPr>
          <p:spPr>
            <a:xfrm>
              <a:off x="7048500" y="2057400"/>
              <a:ext cx="9525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a:stCxn id="77" idx="6"/>
              <a:endCxn id="62" idx="2"/>
            </p:cNvCxnSpPr>
            <p:nvPr/>
          </p:nvCxnSpPr>
          <p:spPr>
            <a:xfrm>
              <a:off x="7048500" y="3200400"/>
              <a:ext cx="9525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95" name="Group 94"/>
          <p:cNvGrpSpPr/>
          <p:nvPr/>
        </p:nvGrpSpPr>
        <p:grpSpPr>
          <a:xfrm>
            <a:off x="3657600" y="1828800"/>
            <a:ext cx="1600200" cy="1954688"/>
            <a:chOff x="3657600" y="1474312"/>
            <a:chExt cx="1600200" cy="1954688"/>
          </a:xfrm>
        </p:grpSpPr>
        <p:grpSp>
          <p:nvGrpSpPr>
            <p:cNvPr id="94" name="Group 93"/>
            <p:cNvGrpSpPr/>
            <p:nvPr/>
          </p:nvGrpSpPr>
          <p:grpSpPr>
            <a:xfrm>
              <a:off x="4724400" y="1828800"/>
              <a:ext cx="533400" cy="1600200"/>
              <a:chOff x="4705350" y="1828800"/>
              <a:chExt cx="533400" cy="1600200"/>
            </a:xfrm>
          </p:grpSpPr>
          <p:sp>
            <p:nvSpPr>
              <p:cNvPr id="38" name="Oval 37"/>
              <p:cNvSpPr/>
              <p:nvPr/>
            </p:nvSpPr>
            <p:spPr>
              <a:xfrm>
                <a:off x="4705350" y="1828800"/>
                <a:ext cx="533400" cy="1600200"/>
              </a:xfrm>
              <a:prstGeom prst="ellipse">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9" name="Oval 38"/>
              <p:cNvSpPr/>
              <p:nvPr/>
            </p:nvSpPr>
            <p:spPr>
              <a:xfrm>
                <a:off x="4895850" y="22098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4895850" y="24384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4895850" y="26670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4895850" y="28956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4895850" y="3124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4895850" y="1981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8" name="TextBox 47"/>
            <p:cNvSpPr txBox="1"/>
            <p:nvPr/>
          </p:nvSpPr>
          <p:spPr>
            <a:xfrm>
              <a:off x="3817924" y="1474312"/>
              <a:ext cx="296876" cy="369332"/>
            </a:xfrm>
            <a:prstGeom prst="rect">
              <a:avLst/>
            </a:prstGeom>
            <a:noFill/>
          </p:spPr>
          <p:txBody>
            <a:bodyPr wrap="none" rtlCol="0">
              <a:spAutoFit/>
            </a:bodyPr>
            <a:lstStyle/>
            <a:p>
              <a:r>
                <a:rPr lang="en-US" b="1"/>
                <a:t>E</a:t>
              </a:r>
            </a:p>
          </p:txBody>
        </p:sp>
        <p:sp>
          <p:nvSpPr>
            <p:cNvPr id="49" name="TextBox 48"/>
            <p:cNvSpPr txBox="1"/>
            <p:nvPr/>
          </p:nvSpPr>
          <p:spPr>
            <a:xfrm>
              <a:off x="4333690" y="1474312"/>
              <a:ext cx="314510" cy="369332"/>
            </a:xfrm>
            <a:prstGeom prst="rect">
              <a:avLst/>
            </a:prstGeom>
            <a:noFill/>
          </p:spPr>
          <p:txBody>
            <a:bodyPr wrap="none" rtlCol="0">
              <a:spAutoFit/>
            </a:bodyPr>
            <a:lstStyle/>
            <a:p>
              <a:r>
                <a:rPr lang="en-US" b="1"/>
                <a:t>R</a:t>
              </a:r>
            </a:p>
          </p:txBody>
        </p:sp>
        <p:sp>
          <p:nvSpPr>
            <p:cNvPr id="50" name="TextBox 49"/>
            <p:cNvSpPr txBox="1"/>
            <p:nvPr/>
          </p:nvSpPr>
          <p:spPr>
            <a:xfrm>
              <a:off x="4872086" y="1474312"/>
              <a:ext cx="290464" cy="369332"/>
            </a:xfrm>
            <a:prstGeom prst="rect">
              <a:avLst/>
            </a:prstGeom>
            <a:noFill/>
          </p:spPr>
          <p:txBody>
            <a:bodyPr wrap="none" rtlCol="0">
              <a:spAutoFit/>
            </a:bodyPr>
            <a:lstStyle/>
            <a:p>
              <a:r>
                <a:rPr lang="en-US" b="1"/>
                <a:t>F</a:t>
              </a:r>
            </a:p>
          </p:txBody>
        </p:sp>
        <p:grpSp>
          <p:nvGrpSpPr>
            <p:cNvPr id="93" name="Group 92"/>
            <p:cNvGrpSpPr/>
            <p:nvPr/>
          </p:nvGrpSpPr>
          <p:grpSpPr>
            <a:xfrm>
              <a:off x="3657600" y="1828800"/>
              <a:ext cx="533400" cy="1600200"/>
              <a:chOff x="3905250" y="1828800"/>
              <a:chExt cx="533400" cy="1600200"/>
            </a:xfrm>
          </p:grpSpPr>
          <p:sp>
            <p:nvSpPr>
              <p:cNvPr id="33" name="Oval 32"/>
              <p:cNvSpPr/>
              <p:nvPr/>
            </p:nvSpPr>
            <p:spPr>
              <a:xfrm>
                <a:off x="3905250" y="1828800"/>
                <a:ext cx="533400" cy="1600200"/>
              </a:xfrm>
              <a:prstGeom prst="ellipse">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4" name="Oval 33"/>
              <p:cNvSpPr/>
              <p:nvPr/>
            </p:nvSpPr>
            <p:spPr>
              <a:xfrm>
                <a:off x="4095750" y="22098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4095750" y="24384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4095750" y="26670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4095750" y="28956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p:cNvSpPr/>
              <p:nvPr/>
            </p:nvSpPr>
            <p:spPr>
              <a:xfrm>
                <a:off x="4095750" y="3124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p:cNvSpPr/>
              <p:nvPr/>
            </p:nvSpPr>
            <p:spPr>
              <a:xfrm>
                <a:off x="4095750" y="1981200"/>
                <a:ext cx="152400" cy="152400"/>
              </a:xfrm>
              <a:prstGeom prst="ellipse">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80" name="Straight Connector 79"/>
            <p:cNvCxnSpPr>
              <a:stCxn id="74" idx="6"/>
              <a:endCxn id="42" idx="2"/>
            </p:cNvCxnSpPr>
            <p:nvPr/>
          </p:nvCxnSpPr>
          <p:spPr>
            <a:xfrm flipV="1">
              <a:off x="4000500" y="2971800"/>
              <a:ext cx="9144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a:stCxn id="36" idx="6"/>
            </p:cNvCxnSpPr>
            <p:nvPr/>
          </p:nvCxnSpPr>
          <p:spPr>
            <a:xfrm flipV="1">
              <a:off x="4000500" y="2514600"/>
              <a:ext cx="9144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a:stCxn id="75" idx="6"/>
              <a:endCxn id="39" idx="2"/>
            </p:cNvCxnSpPr>
            <p:nvPr/>
          </p:nvCxnSpPr>
          <p:spPr>
            <a:xfrm>
              <a:off x="4000500" y="2057400"/>
              <a:ext cx="9144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34" idx="6"/>
              <a:endCxn id="44" idx="2"/>
            </p:cNvCxnSpPr>
            <p:nvPr/>
          </p:nvCxnSpPr>
          <p:spPr>
            <a:xfrm flipV="1">
              <a:off x="4000500" y="2057400"/>
              <a:ext cx="9144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35" idx="6"/>
              <a:endCxn id="43" idx="2"/>
            </p:cNvCxnSpPr>
            <p:nvPr/>
          </p:nvCxnSpPr>
          <p:spPr>
            <a:xfrm>
              <a:off x="4000500" y="2514600"/>
              <a:ext cx="914400" cy="6858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a:stCxn id="37" idx="6"/>
              <a:endCxn id="41" idx="2"/>
            </p:cNvCxnSpPr>
            <p:nvPr/>
          </p:nvCxnSpPr>
          <p:spPr>
            <a:xfrm flipV="1">
              <a:off x="4000500" y="2743200"/>
              <a:ext cx="9144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13" name="Content Placeholder 2"/>
          <p:cNvSpPr txBox="1">
            <a:spLocks/>
          </p:cNvSpPr>
          <p:nvPr/>
        </p:nvSpPr>
        <p:spPr>
          <a:xfrm>
            <a:off x="457200" y="1447800"/>
            <a:ext cx="8229600" cy="380998"/>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b="1" u="sng">
                <a:solidFill>
                  <a:srgbClr val="FF0000"/>
                </a:solidFill>
              </a:rPr>
              <a:t>Tentukan cardinality</a:t>
            </a:r>
          </a:p>
        </p:txBody>
      </p:sp>
      <p:grpSp>
        <p:nvGrpSpPr>
          <p:cNvPr id="79" name="Group 78"/>
          <p:cNvGrpSpPr/>
          <p:nvPr/>
        </p:nvGrpSpPr>
        <p:grpSpPr>
          <a:xfrm>
            <a:off x="521518" y="5764609"/>
            <a:ext cx="2271664" cy="483791"/>
            <a:chOff x="533400" y="4724400"/>
            <a:chExt cx="2271664" cy="483791"/>
          </a:xfrm>
        </p:grpSpPr>
        <p:sp>
          <p:nvSpPr>
            <p:cNvPr id="20" name="Rectangle 19"/>
            <p:cNvSpPr/>
            <p:nvPr/>
          </p:nvSpPr>
          <p:spPr>
            <a:xfrm>
              <a:off x="533400" y="4876800"/>
              <a:ext cx="366946" cy="281781"/>
            </a:xfrm>
            <a:prstGeom prst="rect">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a:t>E</a:t>
              </a:r>
            </a:p>
          </p:txBody>
        </p:sp>
        <p:sp>
          <p:nvSpPr>
            <p:cNvPr id="23" name="Flowchart: Decision 22"/>
            <p:cNvSpPr/>
            <p:nvPr/>
          </p:nvSpPr>
          <p:spPr>
            <a:xfrm>
              <a:off x="1333500" y="4827191"/>
              <a:ext cx="647700" cy="381000"/>
            </a:xfrm>
            <a:prstGeom prst="flowChartDecision">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a:t>R</a:t>
              </a:r>
            </a:p>
          </p:txBody>
        </p:sp>
        <p:sp>
          <p:nvSpPr>
            <p:cNvPr id="88" name="Rectangle 87"/>
            <p:cNvSpPr/>
            <p:nvPr/>
          </p:nvSpPr>
          <p:spPr>
            <a:xfrm>
              <a:off x="2438400" y="4876800"/>
              <a:ext cx="366664" cy="281781"/>
            </a:xfrm>
            <a:prstGeom prst="rect">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dirty="0"/>
                <a:t>F</a:t>
              </a:r>
            </a:p>
          </p:txBody>
        </p:sp>
        <p:cxnSp>
          <p:nvCxnSpPr>
            <p:cNvPr id="26" name="Straight Connector 25"/>
            <p:cNvCxnSpPr>
              <a:stCxn id="20" idx="3"/>
              <a:endCxn id="23" idx="1"/>
            </p:cNvCxnSpPr>
            <p:nvPr/>
          </p:nvCxnSpPr>
          <p:spPr>
            <a:xfrm>
              <a:off x="900346" y="5017691"/>
              <a:ext cx="4331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p:cNvCxnSpPr>
              <a:stCxn id="23" idx="3"/>
              <a:endCxn id="88" idx="1"/>
            </p:cNvCxnSpPr>
            <p:nvPr/>
          </p:nvCxnSpPr>
          <p:spPr>
            <a:xfrm>
              <a:off x="1981200" y="5017691"/>
              <a:ext cx="457200" cy="0"/>
            </a:xfrm>
            <a:prstGeom prst="line">
              <a:avLst/>
            </a:prstGeom>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838200" y="4724400"/>
              <a:ext cx="625492" cy="307777"/>
            </a:xfrm>
            <a:prstGeom prst="rect">
              <a:avLst/>
            </a:prstGeom>
            <a:noFill/>
          </p:spPr>
          <p:txBody>
            <a:bodyPr wrap="none" rtlCol="0">
              <a:spAutoFit/>
            </a:bodyPr>
            <a:lstStyle/>
            <a:p>
              <a:r>
                <a:rPr lang="en-US" sz="1400" dirty="0">
                  <a:solidFill>
                    <a:srgbClr val="FF0000"/>
                  </a:solidFill>
                </a:rPr>
                <a:t>(1, N)</a:t>
              </a:r>
            </a:p>
          </p:txBody>
        </p:sp>
        <p:sp>
          <p:nvSpPr>
            <p:cNvPr id="101" name="TextBox 100"/>
            <p:cNvSpPr txBox="1"/>
            <p:nvPr/>
          </p:nvSpPr>
          <p:spPr>
            <a:xfrm>
              <a:off x="1953228" y="4724400"/>
              <a:ext cx="625492" cy="307777"/>
            </a:xfrm>
            <a:prstGeom prst="rect">
              <a:avLst/>
            </a:prstGeom>
            <a:noFill/>
          </p:spPr>
          <p:txBody>
            <a:bodyPr wrap="none" rtlCol="0">
              <a:spAutoFit/>
            </a:bodyPr>
            <a:lstStyle/>
            <a:p>
              <a:r>
                <a:rPr lang="en-US" sz="1400" dirty="0">
                  <a:solidFill>
                    <a:srgbClr val="FF0000"/>
                  </a:solidFill>
                </a:rPr>
                <a:t>(1, N)</a:t>
              </a:r>
            </a:p>
          </p:txBody>
        </p:sp>
      </p:grpSp>
      <p:sp>
        <p:nvSpPr>
          <p:cNvPr id="124" name="Content Placeholder 2"/>
          <p:cNvSpPr txBox="1">
            <a:spLocks/>
          </p:cNvSpPr>
          <p:nvPr/>
        </p:nvSpPr>
        <p:spPr>
          <a:xfrm>
            <a:off x="3124200" y="3962400"/>
            <a:ext cx="2667000" cy="1706563"/>
          </a:xfrm>
          <a:prstGeom prst="rect">
            <a:avLst/>
          </a:prstGeom>
          <a:ln>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600" b="1" dirty="0"/>
              <a:t>?</a:t>
            </a:r>
          </a:p>
          <a:p>
            <a:pPr marL="0" indent="0">
              <a:buFont typeface="Arial" pitchFamily="34" charset="0"/>
              <a:buNone/>
            </a:pPr>
            <a:r>
              <a:rPr lang="en-US" sz="1600" dirty="0"/>
              <a:t>min-card(E, R) = ? 1</a:t>
            </a:r>
          </a:p>
          <a:p>
            <a:pPr marL="0" indent="0">
              <a:buFont typeface="Arial" pitchFamily="34" charset="0"/>
              <a:buNone/>
            </a:pPr>
            <a:r>
              <a:rPr lang="en-US" sz="1600" dirty="0"/>
              <a:t>max-card(E, R) = ? 1</a:t>
            </a:r>
          </a:p>
          <a:p>
            <a:pPr marL="0" indent="0">
              <a:buFont typeface="Arial" pitchFamily="34" charset="0"/>
              <a:buNone/>
            </a:pPr>
            <a:r>
              <a:rPr lang="en-US" sz="1600" dirty="0"/>
              <a:t>min-card(F, R) = ? 1</a:t>
            </a:r>
          </a:p>
          <a:p>
            <a:pPr marL="0" indent="0">
              <a:buFont typeface="Arial" pitchFamily="34" charset="0"/>
              <a:buNone/>
            </a:pPr>
            <a:r>
              <a:rPr lang="en-US" sz="1600" dirty="0"/>
              <a:t>max-card(F, R) = ? 1</a:t>
            </a:r>
          </a:p>
        </p:txBody>
      </p:sp>
      <p:sp>
        <p:nvSpPr>
          <p:cNvPr id="125" name="Content Placeholder 2"/>
          <p:cNvSpPr txBox="1">
            <a:spLocks/>
          </p:cNvSpPr>
          <p:nvPr/>
        </p:nvSpPr>
        <p:spPr>
          <a:xfrm>
            <a:off x="5943600" y="3962400"/>
            <a:ext cx="2743200" cy="1706563"/>
          </a:xfrm>
          <a:prstGeom prst="rect">
            <a:avLst/>
          </a:prstGeom>
          <a:ln>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600" b="1" dirty="0"/>
              <a:t>?</a:t>
            </a:r>
          </a:p>
          <a:p>
            <a:pPr marL="0" indent="0">
              <a:buFont typeface="Arial" pitchFamily="34" charset="0"/>
              <a:buNone/>
            </a:pPr>
            <a:r>
              <a:rPr lang="en-US" sz="1600" dirty="0"/>
              <a:t>min-card(E, R) = ? 1</a:t>
            </a:r>
          </a:p>
          <a:p>
            <a:pPr marL="0" indent="0">
              <a:buFont typeface="Arial" pitchFamily="34" charset="0"/>
              <a:buNone/>
            </a:pPr>
            <a:r>
              <a:rPr lang="en-US" sz="1600" dirty="0"/>
              <a:t>max-card(E, R) = ? 1</a:t>
            </a:r>
          </a:p>
          <a:p>
            <a:pPr marL="0" indent="0">
              <a:buFont typeface="Arial" pitchFamily="34" charset="0"/>
              <a:buNone/>
            </a:pPr>
            <a:r>
              <a:rPr lang="en-US" sz="1600" dirty="0"/>
              <a:t>min-card(F, R) = ? 0</a:t>
            </a:r>
          </a:p>
          <a:p>
            <a:pPr marL="0" indent="0">
              <a:buFont typeface="Arial" pitchFamily="34" charset="0"/>
              <a:buNone/>
            </a:pPr>
            <a:r>
              <a:rPr lang="en-US" sz="1600" dirty="0"/>
              <a:t>max-card(F, R) = ? N</a:t>
            </a:r>
          </a:p>
          <a:p>
            <a:pPr marL="0" indent="0">
              <a:buFont typeface="Arial" pitchFamily="34" charset="0"/>
              <a:buNone/>
            </a:pPr>
            <a:endParaRPr lang="en-US" sz="1600" dirty="0"/>
          </a:p>
        </p:txBody>
      </p:sp>
      <p:grpSp>
        <p:nvGrpSpPr>
          <p:cNvPr id="126" name="Group 125"/>
          <p:cNvGrpSpPr/>
          <p:nvPr/>
        </p:nvGrpSpPr>
        <p:grpSpPr>
          <a:xfrm>
            <a:off x="3355113" y="5764609"/>
            <a:ext cx="2271664" cy="483791"/>
            <a:chOff x="533400" y="4724400"/>
            <a:chExt cx="2271664" cy="483791"/>
          </a:xfrm>
        </p:grpSpPr>
        <p:sp>
          <p:nvSpPr>
            <p:cNvPr id="127" name="Rectangle 126"/>
            <p:cNvSpPr/>
            <p:nvPr/>
          </p:nvSpPr>
          <p:spPr>
            <a:xfrm>
              <a:off x="533400" y="4876800"/>
              <a:ext cx="366946" cy="281781"/>
            </a:xfrm>
            <a:prstGeom prst="rect">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a:t>E</a:t>
              </a:r>
            </a:p>
          </p:txBody>
        </p:sp>
        <p:sp>
          <p:nvSpPr>
            <p:cNvPr id="128" name="Flowchart: Decision 127"/>
            <p:cNvSpPr/>
            <p:nvPr/>
          </p:nvSpPr>
          <p:spPr>
            <a:xfrm>
              <a:off x="1333500" y="4827191"/>
              <a:ext cx="647700" cy="381000"/>
            </a:xfrm>
            <a:prstGeom prst="flowChartDecision">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a:t>R</a:t>
              </a:r>
            </a:p>
          </p:txBody>
        </p:sp>
        <p:sp>
          <p:nvSpPr>
            <p:cNvPr id="129" name="Rectangle 128"/>
            <p:cNvSpPr/>
            <p:nvPr/>
          </p:nvSpPr>
          <p:spPr>
            <a:xfrm>
              <a:off x="2438400" y="4876800"/>
              <a:ext cx="366664" cy="281781"/>
            </a:xfrm>
            <a:prstGeom prst="rect">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a:t>F</a:t>
              </a:r>
            </a:p>
          </p:txBody>
        </p:sp>
        <p:cxnSp>
          <p:nvCxnSpPr>
            <p:cNvPr id="130" name="Straight Connector 129"/>
            <p:cNvCxnSpPr>
              <a:stCxn id="127" idx="3"/>
              <a:endCxn id="128" idx="1"/>
            </p:cNvCxnSpPr>
            <p:nvPr/>
          </p:nvCxnSpPr>
          <p:spPr>
            <a:xfrm>
              <a:off x="900346" y="5017691"/>
              <a:ext cx="4331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Straight Connector 130"/>
            <p:cNvCxnSpPr>
              <a:stCxn id="128" idx="3"/>
              <a:endCxn id="129" idx="1"/>
            </p:cNvCxnSpPr>
            <p:nvPr/>
          </p:nvCxnSpPr>
          <p:spPr>
            <a:xfrm>
              <a:off x="1981200" y="5017691"/>
              <a:ext cx="457200" cy="0"/>
            </a:xfrm>
            <a:prstGeom prst="line">
              <a:avLst/>
            </a:prstGeom>
          </p:spPr>
          <p:style>
            <a:lnRef idx="1">
              <a:schemeClr val="accent1"/>
            </a:lnRef>
            <a:fillRef idx="0">
              <a:schemeClr val="accent1"/>
            </a:fillRef>
            <a:effectRef idx="0">
              <a:schemeClr val="accent1"/>
            </a:effectRef>
            <a:fontRef idx="minor">
              <a:schemeClr val="tx1"/>
            </a:fontRef>
          </p:style>
        </p:cxnSp>
        <p:sp>
          <p:nvSpPr>
            <p:cNvPr id="132" name="TextBox 131"/>
            <p:cNvSpPr txBox="1"/>
            <p:nvPr/>
          </p:nvSpPr>
          <p:spPr>
            <a:xfrm>
              <a:off x="838200" y="4724400"/>
              <a:ext cx="574196" cy="307777"/>
            </a:xfrm>
            <a:prstGeom prst="rect">
              <a:avLst/>
            </a:prstGeom>
            <a:noFill/>
          </p:spPr>
          <p:txBody>
            <a:bodyPr wrap="none" rtlCol="0">
              <a:spAutoFit/>
            </a:bodyPr>
            <a:lstStyle/>
            <a:p>
              <a:r>
                <a:rPr lang="en-US" sz="1400" dirty="0">
                  <a:solidFill>
                    <a:srgbClr val="FF0000"/>
                  </a:solidFill>
                </a:rPr>
                <a:t>(1, 1)</a:t>
              </a:r>
            </a:p>
          </p:txBody>
        </p:sp>
        <p:sp>
          <p:nvSpPr>
            <p:cNvPr id="133" name="TextBox 132"/>
            <p:cNvSpPr txBox="1"/>
            <p:nvPr/>
          </p:nvSpPr>
          <p:spPr>
            <a:xfrm>
              <a:off x="1953228" y="4724400"/>
              <a:ext cx="574196" cy="307777"/>
            </a:xfrm>
            <a:prstGeom prst="rect">
              <a:avLst/>
            </a:prstGeom>
            <a:noFill/>
          </p:spPr>
          <p:txBody>
            <a:bodyPr wrap="none" rtlCol="0">
              <a:spAutoFit/>
            </a:bodyPr>
            <a:lstStyle/>
            <a:p>
              <a:r>
                <a:rPr lang="en-US" sz="1400" dirty="0">
                  <a:solidFill>
                    <a:srgbClr val="FF0000"/>
                  </a:solidFill>
                </a:rPr>
                <a:t>(1, 1)</a:t>
              </a:r>
            </a:p>
          </p:txBody>
        </p:sp>
      </p:grpSp>
      <p:grpSp>
        <p:nvGrpSpPr>
          <p:cNvPr id="134" name="Group 133"/>
          <p:cNvGrpSpPr/>
          <p:nvPr/>
        </p:nvGrpSpPr>
        <p:grpSpPr>
          <a:xfrm>
            <a:off x="6179368" y="5764609"/>
            <a:ext cx="2271664" cy="483791"/>
            <a:chOff x="533400" y="4724400"/>
            <a:chExt cx="2271664" cy="483791"/>
          </a:xfrm>
        </p:grpSpPr>
        <p:sp>
          <p:nvSpPr>
            <p:cNvPr id="135" name="Rectangle 134"/>
            <p:cNvSpPr/>
            <p:nvPr/>
          </p:nvSpPr>
          <p:spPr>
            <a:xfrm>
              <a:off x="533400" y="4876800"/>
              <a:ext cx="366946" cy="281781"/>
            </a:xfrm>
            <a:prstGeom prst="rect">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a:t>E</a:t>
              </a:r>
            </a:p>
          </p:txBody>
        </p:sp>
        <p:sp>
          <p:nvSpPr>
            <p:cNvPr id="136" name="Flowchart: Decision 135"/>
            <p:cNvSpPr/>
            <p:nvPr/>
          </p:nvSpPr>
          <p:spPr>
            <a:xfrm>
              <a:off x="1333500" y="4827191"/>
              <a:ext cx="647700" cy="381000"/>
            </a:xfrm>
            <a:prstGeom prst="flowChartDecision">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a:t>R</a:t>
              </a:r>
            </a:p>
          </p:txBody>
        </p:sp>
        <p:sp>
          <p:nvSpPr>
            <p:cNvPr id="137" name="Rectangle 136"/>
            <p:cNvSpPr/>
            <p:nvPr/>
          </p:nvSpPr>
          <p:spPr>
            <a:xfrm>
              <a:off x="2438400" y="4876800"/>
              <a:ext cx="366664" cy="281781"/>
            </a:xfrm>
            <a:prstGeom prst="rect">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a:t>F</a:t>
              </a:r>
            </a:p>
          </p:txBody>
        </p:sp>
        <p:cxnSp>
          <p:nvCxnSpPr>
            <p:cNvPr id="138" name="Straight Connector 137"/>
            <p:cNvCxnSpPr>
              <a:stCxn id="135" idx="3"/>
              <a:endCxn id="136" idx="1"/>
            </p:cNvCxnSpPr>
            <p:nvPr/>
          </p:nvCxnSpPr>
          <p:spPr>
            <a:xfrm>
              <a:off x="900346" y="5017691"/>
              <a:ext cx="4331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9" name="Straight Connector 138"/>
            <p:cNvCxnSpPr>
              <a:stCxn id="136" idx="3"/>
              <a:endCxn id="137" idx="1"/>
            </p:cNvCxnSpPr>
            <p:nvPr/>
          </p:nvCxnSpPr>
          <p:spPr>
            <a:xfrm>
              <a:off x="1981200" y="5017691"/>
              <a:ext cx="457200" cy="0"/>
            </a:xfrm>
            <a:prstGeom prst="line">
              <a:avLst/>
            </a:prstGeom>
          </p:spPr>
          <p:style>
            <a:lnRef idx="1">
              <a:schemeClr val="accent1"/>
            </a:lnRef>
            <a:fillRef idx="0">
              <a:schemeClr val="accent1"/>
            </a:fillRef>
            <a:effectRef idx="0">
              <a:schemeClr val="accent1"/>
            </a:effectRef>
            <a:fontRef idx="minor">
              <a:schemeClr val="tx1"/>
            </a:fontRef>
          </p:style>
        </p:cxnSp>
        <p:sp>
          <p:nvSpPr>
            <p:cNvPr id="140" name="TextBox 139"/>
            <p:cNvSpPr txBox="1"/>
            <p:nvPr/>
          </p:nvSpPr>
          <p:spPr>
            <a:xfrm>
              <a:off x="838200" y="4724400"/>
              <a:ext cx="574196" cy="307777"/>
            </a:xfrm>
            <a:prstGeom prst="rect">
              <a:avLst/>
            </a:prstGeom>
            <a:noFill/>
          </p:spPr>
          <p:txBody>
            <a:bodyPr wrap="none" rtlCol="0">
              <a:spAutoFit/>
            </a:bodyPr>
            <a:lstStyle/>
            <a:p>
              <a:r>
                <a:rPr lang="en-US" sz="1400" dirty="0">
                  <a:solidFill>
                    <a:srgbClr val="FF0000"/>
                  </a:solidFill>
                </a:rPr>
                <a:t>(1, 1)</a:t>
              </a:r>
            </a:p>
          </p:txBody>
        </p:sp>
        <p:sp>
          <p:nvSpPr>
            <p:cNvPr id="141" name="TextBox 140"/>
            <p:cNvSpPr txBox="1"/>
            <p:nvPr/>
          </p:nvSpPr>
          <p:spPr>
            <a:xfrm>
              <a:off x="1953228" y="4724400"/>
              <a:ext cx="659155" cy="307777"/>
            </a:xfrm>
            <a:prstGeom prst="rect">
              <a:avLst/>
            </a:prstGeom>
            <a:noFill/>
          </p:spPr>
          <p:txBody>
            <a:bodyPr wrap="none" rtlCol="0">
              <a:spAutoFit/>
            </a:bodyPr>
            <a:lstStyle/>
            <a:p>
              <a:r>
                <a:rPr lang="en-US" sz="1400" dirty="0">
                  <a:solidFill>
                    <a:srgbClr val="FF0000"/>
                  </a:solidFill>
                </a:rPr>
                <a:t>(0, N)</a:t>
              </a:r>
            </a:p>
          </p:txBody>
        </p:sp>
      </p:grpSp>
    </p:spTree>
    <p:extLst>
      <p:ext uri="{BB962C8B-B14F-4D97-AF65-F5344CB8AC3E}">
        <p14:creationId xmlns:p14="http://schemas.microsoft.com/office/powerpoint/2010/main" val="749472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fade">
                                      <p:cBhvr>
                                        <p:cTn id="7" dur="500"/>
                                        <p:tgtEl>
                                          <p:spTgt spid="9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95"/>
                                        </p:tgtEl>
                                        <p:attrNameLst>
                                          <p:attrName>style.visibility</p:attrName>
                                        </p:attrNameLst>
                                      </p:cBhvr>
                                      <p:to>
                                        <p:strVal val="visible"/>
                                      </p:to>
                                    </p:set>
                                    <p:animEffect transition="in" filter="fade">
                                      <p:cBhvr>
                                        <p:cTn id="11" dur="500"/>
                                        <p:tgtEl>
                                          <p:spTgt spid="95"/>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98"/>
                                        </p:tgtEl>
                                        <p:attrNameLst>
                                          <p:attrName>style.visibility</p:attrName>
                                        </p:attrNameLst>
                                      </p:cBhvr>
                                      <p:to>
                                        <p:strVal val="visible"/>
                                      </p:to>
                                    </p:set>
                                    <p:animEffect transition="in" filter="fade">
                                      <p:cBhvr>
                                        <p:cTn id="15" dur="500"/>
                                        <p:tgtEl>
                                          <p:spTgt spid="98"/>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123"/>
                                        </p:tgtEl>
                                        <p:attrNameLst>
                                          <p:attrName>style.visibility</p:attrName>
                                        </p:attrNameLst>
                                      </p:cBhvr>
                                      <p:to>
                                        <p:strVal val="visible"/>
                                      </p:to>
                                    </p:set>
                                    <p:animEffect transition="in" filter="wipe(up)">
                                      <p:cBhvr>
                                        <p:cTn id="20" dur="500"/>
                                        <p:tgtEl>
                                          <p:spTgt spid="123"/>
                                        </p:tgtEl>
                                      </p:cBhvr>
                                    </p:animEffect>
                                  </p:childTnLst>
                                </p:cTn>
                              </p:par>
                            </p:childTnLst>
                          </p:cTn>
                        </p:par>
                        <p:par>
                          <p:cTn id="21" fill="hold">
                            <p:stCondLst>
                              <p:cond delay="500"/>
                            </p:stCondLst>
                            <p:childTnLst>
                              <p:par>
                                <p:cTn id="22" presetID="22" presetClass="entr" presetSubtype="1" fill="hold" grpId="0" nodeType="afterEffect">
                                  <p:stCondLst>
                                    <p:cond delay="0"/>
                                  </p:stCondLst>
                                  <p:childTnLst>
                                    <p:set>
                                      <p:cBhvr>
                                        <p:cTn id="23" dur="1" fill="hold">
                                          <p:stCondLst>
                                            <p:cond delay="0"/>
                                          </p:stCondLst>
                                        </p:cTn>
                                        <p:tgtEl>
                                          <p:spTgt spid="124"/>
                                        </p:tgtEl>
                                        <p:attrNameLst>
                                          <p:attrName>style.visibility</p:attrName>
                                        </p:attrNameLst>
                                      </p:cBhvr>
                                      <p:to>
                                        <p:strVal val="visible"/>
                                      </p:to>
                                    </p:set>
                                    <p:animEffect transition="in" filter="wipe(up)">
                                      <p:cBhvr>
                                        <p:cTn id="24" dur="500"/>
                                        <p:tgtEl>
                                          <p:spTgt spid="124"/>
                                        </p:tgtEl>
                                      </p:cBhvr>
                                    </p:animEffect>
                                  </p:childTnLst>
                                </p:cTn>
                              </p:par>
                            </p:childTnLst>
                          </p:cTn>
                        </p:par>
                        <p:par>
                          <p:cTn id="25" fill="hold">
                            <p:stCondLst>
                              <p:cond delay="1000"/>
                            </p:stCondLst>
                            <p:childTnLst>
                              <p:par>
                                <p:cTn id="26" presetID="22" presetClass="entr" presetSubtype="1" fill="hold" grpId="0" nodeType="afterEffect">
                                  <p:stCondLst>
                                    <p:cond delay="0"/>
                                  </p:stCondLst>
                                  <p:childTnLst>
                                    <p:set>
                                      <p:cBhvr>
                                        <p:cTn id="27" dur="1" fill="hold">
                                          <p:stCondLst>
                                            <p:cond delay="0"/>
                                          </p:stCondLst>
                                        </p:cTn>
                                        <p:tgtEl>
                                          <p:spTgt spid="125"/>
                                        </p:tgtEl>
                                        <p:attrNameLst>
                                          <p:attrName>style.visibility</p:attrName>
                                        </p:attrNameLst>
                                      </p:cBhvr>
                                      <p:to>
                                        <p:strVal val="visible"/>
                                      </p:to>
                                    </p:set>
                                    <p:animEffect transition="in" filter="wipe(up)">
                                      <p:cBhvr>
                                        <p:cTn id="28" dur="500"/>
                                        <p:tgtEl>
                                          <p:spTgt spid="125"/>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79"/>
                                        </p:tgtEl>
                                        <p:attrNameLst>
                                          <p:attrName>style.visibility</p:attrName>
                                        </p:attrNameLst>
                                      </p:cBhvr>
                                      <p:to>
                                        <p:strVal val="visible"/>
                                      </p:to>
                                    </p:set>
                                    <p:animEffect transition="in" filter="fade">
                                      <p:cBhvr>
                                        <p:cTn id="33" dur="500"/>
                                        <p:tgtEl>
                                          <p:spTgt spid="79"/>
                                        </p:tgtEl>
                                      </p:cBhvr>
                                    </p:animEffect>
                                  </p:childTnLst>
                                </p:cTn>
                              </p:par>
                            </p:childTnLst>
                          </p:cTn>
                        </p:par>
                        <p:par>
                          <p:cTn id="34" fill="hold">
                            <p:stCondLst>
                              <p:cond delay="500"/>
                            </p:stCondLst>
                            <p:childTnLst>
                              <p:par>
                                <p:cTn id="35" presetID="10" presetClass="entr" presetSubtype="0" fill="hold" nodeType="afterEffect">
                                  <p:stCondLst>
                                    <p:cond delay="0"/>
                                  </p:stCondLst>
                                  <p:childTnLst>
                                    <p:set>
                                      <p:cBhvr>
                                        <p:cTn id="36" dur="1" fill="hold">
                                          <p:stCondLst>
                                            <p:cond delay="0"/>
                                          </p:stCondLst>
                                        </p:cTn>
                                        <p:tgtEl>
                                          <p:spTgt spid="126"/>
                                        </p:tgtEl>
                                        <p:attrNameLst>
                                          <p:attrName>style.visibility</p:attrName>
                                        </p:attrNameLst>
                                      </p:cBhvr>
                                      <p:to>
                                        <p:strVal val="visible"/>
                                      </p:to>
                                    </p:set>
                                    <p:animEffect transition="in" filter="fade">
                                      <p:cBhvr>
                                        <p:cTn id="37" dur="500"/>
                                        <p:tgtEl>
                                          <p:spTgt spid="126"/>
                                        </p:tgtEl>
                                      </p:cBhvr>
                                    </p:animEffect>
                                  </p:childTnLst>
                                </p:cTn>
                              </p:par>
                            </p:childTnLst>
                          </p:cTn>
                        </p:par>
                        <p:par>
                          <p:cTn id="38" fill="hold">
                            <p:stCondLst>
                              <p:cond delay="1000"/>
                            </p:stCondLst>
                            <p:childTnLst>
                              <p:par>
                                <p:cTn id="39" presetID="10" presetClass="entr" presetSubtype="0" fill="hold" nodeType="afterEffect">
                                  <p:stCondLst>
                                    <p:cond delay="0"/>
                                  </p:stCondLst>
                                  <p:childTnLst>
                                    <p:set>
                                      <p:cBhvr>
                                        <p:cTn id="40" dur="1" fill="hold">
                                          <p:stCondLst>
                                            <p:cond delay="0"/>
                                          </p:stCondLst>
                                        </p:cTn>
                                        <p:tgtEl>
                                          <p:spTgt spid="134"/>
                                        </p:tgtEl>
                                        <p:attrNameLst>
                                          <p:attrName>style.visibility</p:attrName>
                                        </p:attrNameLst>
                                      </p:cBhvr>
                                      <p:to>
                                        <p:strVal val="visible"/>
                                      </p:to>
                                    </p:set>
                                    <p:animEffect transition="in" filter="fade">
                                      <p:cBhvr>
                                        <p:cTn id="41" dur="500"/>
                                        <p:tgtEl>
                                          <p:spTgt spid="1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 grpId="0" animBg="1"/>
      <p:bldP spid="124" grpId="0" animBg="1"/>
      <p:bldP spid="12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See You Next Session</a:t>
            </a:r>
          </a:p>
        </p:txBody>
      </p:sp>
      <p:sp>
        <p:nvSpPr>
          <p:cNvPr id="3" name="Content Placeholder 2"/>
          <p:cNvSpPr>
            <a:spLocks noGrp="1"/>
          </p:cNvSpPr>
          <p:nvPr>
            <p:ph idx="1"/>
          </p:nvPr>
        </p:nvSpPr>
        <p:spPr/>
        <p:txBody>
          <a:bodyPr/>
          <a:lstStyle/>
          <a:p>
            <a:r>
              <a:rPr lang="en-US" b="1">
                <a:effectLst>
                  <a:outerShdw blurRad="38100" dist="38100" dir="2700000" algn="tl">
                    <a:srgbClr val="000000">
                      <a:alpha val="43137"/>
                    </a:srgbClr>
                  </a:outerShdw>
                </a:effectLst>
              </a:rPr>
              <a:t>Thank’s</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22</a:t>
            </a:fld>
            <a:endParaRPr lang="en-US" dirty="0"/>
          </a:p>
        </p:txBody>
      </p:sp>
    </p:spTree>
    <p:extLst>
      <p:ext uri="{BB962C8B-B14F-4D97-AF65-F5344CB8AC3E}">
        <p14:creationId xmlns:p14="http://schemas.microsoft.com/office/powerpoint/2010/main" val="130626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ER Concept </a:t>
            </a:r>
            <a:br>
              <a:rPr lang="en-US">
                <a:effectLst>
                  <a:outerShdw blurRad="38100" dist="38100" dir="2700000" algn="tl">
                    <a:srgbClr val="000000">
                      <a:alpha val="43137"/>
                    </a:srgbClr>
                  </a:outerShdw>
                </a:effectLst>
              </a:rPr>
            </a:br>
            <a:r>
              <a:rPr lang="en-US">
                <a:effectLst>
                  <a:outerShdw blurRad="38100" dist="38100" dir="2700000" algn="tl">
                    <a:srgbClr val="000000">
                      <a:alpha val="43137"/>
                    </a:srgbClr>
                  </a:outerShdw>
                </a:effectLst>
              </a:rPr>
              <a:t>(Relationships Among Entities)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b="1"/>
              <a:t>Relationship</a:t>
            </a:r>
            <a:r>
              <a:rPr lang="en-US"/>
              <a:t>: hubungan atau interaksi antara satu entity dengan entity lainnya.</a:t>
            </a:r>
          </a:p>
          <a:p>
            <a:endParaRPr lang="en-US"/>
          </a:p>
          <a:p>
            <a:r>
              <a:rPr lang="en-US" b="1"/>
              <a:t>Degree of the Relationship</a:t>
            </a:r>
            <a:r>
              <a:rPr lang="en-US"/>
              <a:t> ditentukan berdasarkan jumlah entity yang terhubung pada suatu relationship</a:t>
            </a:r>
          </a:p>
          <a:p>
            <a:pPr lvl="1"/>
            <a:r>
              <a:rPr lang="en-US" b="1"/>
              <a:t>Binary Relationship</a:t>
            </a:r>
            <a:r>
              <a:rPr lang="en-US"/>
              <a:t>: relationship antara 2 entity</a:t>
            </a:r>
          </a:p>
          <a:p>
            <a:pPr lvl="1"/>
            <a:r>
              <a:rPr lang="en-US" b="1"/>
              <a:t>Ternary Relationship</a:t>
            </a:r>
            <a:r>
              <a:rPr lang="en-US"/>
              <a:t>: relationship dari 3 entity</a:t>
            </a:r>
          </a:p>
          <a:p>
            <a:pPr lvl="1"/>
            <a:r>
              <a:rPr lang="en-US" b="1"/>
              <a:t>n-ary Relationship</a:t>
            </a:r>
            <a:r>
              <a:rPr lang="en-US"/>
              <a:t>: relationship dengan entity yang lebih dari 2</a:t>
            </a:r>
            <a:endParaRPr lang="en-US" dirty="0"/>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3</a:t>
            </a:fld>
            <a:endParaRPr lang="en-US" dirty="0"/>
          </a:p>
        </p:txBody>
      </p:sp>
    </p:spTree>
    <p:extLst>
      <p:ext uri="{BB962C8B-B14F-4D97-AF65-F5344CB8AC3E}">
        <p14:creationId xmlns:p14="http://schemas.microsoft.com/office/powerpoint/2010/main" val="202705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ER Concept </a:t>
            </a:r>
            <a:br>
              <a:rPr lang="en-US">
                <a:effectLst>
                  <a:outerShdw blurRad="38100" dist="38100" dir="2700000" algn="tl">
                    <a:srgbClr val="000000">
                      <a:alpha val="43137"/>
                    </a:srgbClr>
                  </a:outerShdw>
                </a:effectLst>
              </a:rPr>
            </a:br>
            <a:r>
              <a:rPr lang="en-US">
                <a:effectLst>
                  <a:outerShdw blurRad="38100" dist="38100" dir="2700000" algn="tl">
                    <a:srgbClr val="000000">
                      <a:alpha val="43137"/>
                    </a:srgbClr>
                  </a:outerShdw>
                </a:effectLst>
              </a:rPr>
              <a:t>(Relationships Among Entities)</a:t>
            </a:r>
            <a:endParaRPr lang="en-US" dirty="0"/>
          </a:p>
        </p:txBody>
      </p:sp>
      <p:sp>
        <p:nvSpPr>
          <p:cNvPr id="3" name="Content Placeholder 2"/>
          <p:cNvSpPr>
            <a:spLocks noGrp="1"/>
          </p:cNvSpPr>
          <p:nvPr>
            <p:ph idx="1"/>
          </p:nvPr>
        </p:nvSpPr>
        <p:spPr>
          <a:xfrm>
            <a:off x="457200" y="3124200"/>
            <a:ext cx="8229600" cy="3001963"/>
          </a:xfrm>
        </p:spPr>
        <p:txBody>
          <a:bodyPr>
            <a:normAutofit/>
          </a:bodyPr>
          <a:lstStyle/>
          <a:p>
            <a:pPr algn="just"/>
            <a:r>
              <a:rPr lang="en-US" sz="2800"/>
              <a:t>teaches merupakan </a:t>
            </a:r>
            <a:r>
              <a:rPr lang="en-US" sz="2800" b="1"/>
              <a:t>binary relationship</a:t>
            </a:r>
            <a:r>
              <a:rPr lang="en-US" sz="2800"/>
              <a:t> antara </a:t>
            </a:r>
            <a:r>
              <a:rPr lang="en-US" sz="2800" b="1"/>
              <a:t>Instructor</a:t>
            </a:r>
            <a:r>
              <a:rPr lang="en-US" sz="2800"/>
              <a:t> dan </a:t>
            </a:r>
            <a:r>
              <a:rPr lang="en-US" sz="2800" b="1"/>
              <a:t>Course_section </a:t>
            </a:r>
            <a:r>
              <a:rPr lang="en-US" sz="2800"/>
              <a:t>. </a:t>
            </a:r>
          </a:p>
          <a:p>
            <a:pPr algn="just"/>
            <a:r>
              <a:rPr lang="en-US" sz="2800"/>
              <a:t>Relationship teaches dibentuk karena instructor tertentu mengajarkan kursus tertentu.</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4</a:t>
            </a:fld>
            <a:endParaRPr lang="en-US" dirty="0"/>
          </a:p>
        </p:txBody>
      </p:sp>
      <p:grpSp>
        <p:nvGrpSpPr>
          <p:cNvPr id="17" name="Group 16"/>
          <p:cNvGrpSpPr/>
          <p:nvPr/>
        </p:nvGrpSpPr>
        <p:grpSpPr>
          <a:xfrm>
            <a:off x="925773" y="2133600"/>
            <a:ext cx="7303827" cy="762000"/>
            <a:chOff x="925773" y="1676400"/>
            <a:chExt cx="7075227" cy="762000"/>
          </a:xfrm>
        </p:grpSpPr>
        <p:sp>
          <p:nvSpPr>
            <p:cNvPr id="7" name="Flowchart: Process 6"/>
            <p:cNvSpPr/>
            <p:nvPr/>
          </p:nvSpPr>
          <p:spPr>
            <a:xfrm>
              <a:off x="6019800" y="182880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err="1"/>
                <a:t>Course_section</a:t>
              </a:r>
              <a:endParaRPr lang="en-US" dirty="0"/>
            </a:p>
          </p:txBody>
        </p:sp>
        <p:sp>
          <p:nvSpPr>
            <p:cNvPr id="8" name="Flowchart: Process 7"/>
            <p:cNvSpPr/>
            <p:nvPr/>
          </p:nvSpPr>
          <p:spPr>
            <a:xfrm>
              <a:off x="925773" y="182880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a:t>Instructor</a:t>
              </a:r>
              <a:endParaRPr lang="en-US"/>
            </a:p>
          </p:txBody>
        </p:sp>
        <p:sp>
          <p:nvSpPr>
            <p:cNvPr id="9" name="Flowchart: Decision 8"/>
            <p:cNvSpPr/>
            <p:nvPr/>
          </p:nvSpPr>
          <p:spPr>
            <a:xfrm>
              <a:off x="3435824" y="1676400"/>
              <a:ext cx="1981200" cy="7620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t>teaches</a:t>
              </a:r>
            </a:p>
          </p:txBody>
        </p:sp>
        <p:cxnSp>
          <p:nvCxnSpPr>
            <p:cNvPr id="11" name="Straight Connector 10"/>
            <p:cNvCxnSpPr>
              <a:stCxn id="8" idx="3"/>
              <a:endCxn id="9" idx="1"/>
            </p:cNvCxnSpPr>
            <p:nvPr/>
          </p:nvCxnSpPr>
          <p:spPr>
            <a:xfrm>
              <a:off x="2906973" y="2057400"/>
              <a:ext cx="52885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9" idx="3"/>
              <a:endCxn id="7" idx="1"/>
            </p:cNvCxnSpPr>
            <p:nvPr/>
          </p:nvCxnSpPr>
          <p:spPr>
            <a:xfrm>
              <a:off x="5417024" y="2057400"/>
              <a:ext cx="602776"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8" name="Rectangle 17"/>
          <p:cNvSpPr/>
          <p:nvPr/>
        </p:nvSpPr>
        <p:spPr>
          <a:xfrm>
            <a:off x="466376" y="1447800"/>
            <a:ext cx="4555030" cy="523220"/>
          </a:xfrm>
          <a:prstGeom prst="rect">
            <a:avLst/>
          </a:prstGeom>
        </p:spPr>
        <p:txBody>
          <a:bodyPr wrap="none">
            <a:spAutoFit/>
          </a:bodyPr>
          <a:lstStyle/>
          <a:p>
            <a:r>
              <a:rPr lang="en-US" sz="2800" b="1"/>
              <a:t>Contoh (binary relationship):</a:t>
            </a:r>
          </a:p>
        </p:txBody>
      </p:sp>
    </p:spTree>
    <p:extLst>
      <p:ext uri="{BB962C8B-B14F-4D97-AF65-F5344CB8AC3E}">
        <p14:creationId xmlns:p14="http://schemas.microsoft.com/office/powerpoint/2010/main" val="2395316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ER Concept </a:t>
            </a:r>
            <a:br>
              <a:rPr lang="en-US">
                <a:effectLst>
                  <a:outerShdw blurRad="38100" dist="38100" dir="2700000" algn="tl">
                    <a:srgbClr val="000000">
                      <a:alpha val="43137"/>
                    </a:srgbClr>
                  </a:outerShdw>
                </a:effectLst>
              </a:rPr>
            </a:br>
            <a:r>
              <a:rPr lang="en-US">
                <a:effectLst>
                  <a:outerShdw blurRad="38100" dist="38100" dir="2700000" algn="tl">
                    <a:srgbClr val="000000">
                      <a:alpha val="43137"/>
                    </a:srgbClr>
                  </a:outerShdw>
                </a:effectLst>
              </a:rPr>
              <a:t>(Relationships Among Entities)</a:t>
            </a:r>
            <a:endParaRPr lang="en-US" dirty="0"/>
          </a:p>
        </p:txBody>
      </p:sp>
      <p:sp>
        <p:nvSpPr>
          <p:cNvPr id="3" name="Content Placeholder 2"/>
          <p:cNvSpPr>
            <a:spLocks noGrp="1"/>
          </p:cNvSpPr>
          <p:nvPr>
            <p:ph idx="1"/>
          </p:nvPr>
        </p:nvSpPr>
        <p:spPr>
          <a:xfrm>
            <a:off x="457200" y="3581400"/>
            <a:ext cx="8229600" cy="2743200"/>
          </a:xfrm>
        </p:spPr>
        <p:txBody>
          <a:bodyPr>
            <a:normAutofit fontScale="85000" lnSpcReduction="20000"/>
          </a:bodyPr>
          <a:lstStyle/>
          <a:p>
            <a:pPr algn="just"/>
            <a:r>
              <a:rPr lang="en-US" sz="2800"/>
              <a:t>works_on merupakan </a:t>
            </a:r>
            <a:r>
              <a:rPr lang="en-US" sz="2800" b="1"/>
              <a:t>binary relationship</a:t>
            </a:r>
            <a:r>
              <a:rPr lang="en-US" sz="2800"/>
              <a:t> antara </a:t>
            </a:r>
            <a:r>
              <a:rPr lang="en-US" sz="2800" b="1"/>
              <a:t>Employee</a:t>
            </a:r>
            <a:r>
              <a:rPr lang="en-US" sz="2800"/>
              <a:t> dan </a:t>
            </a:r>
            <a:r>
              <a:rPr lang="en-US" sz="2800" b="1"/>
              <a:t>Project</a:t>
            </a:r>
            <a:r>
              <a:rPr lang="en-US" sz="2800"/>
              <a:t>. </a:t>
            </a:r>
          </a:p>
          <a:p>
            <a:pPr algn="just"/>
            <a:endParaRPr lang="en-US" sz="2800"/>
          </a:p>
          <a:p>
            <a:pPr algn="just"/>
            <a:r>
              <a:rPr lang="en-US" sz="2800"/>
              <a:t>Relationship works_on memiliki attribute </a:t>
            </a:r>
            <a:r>
              <a:rPr lang="en-US" sz="2800" b="1"/>
              <a:t>percent</a:t>
            </a:r>
            <a:r>
              <a:rPr lang="en-US" sz="2800"/>
              <a:t> karena </a:t>
            </a:r>
            <a:r>
              <a:rPr lang="en-US" sz="2800" b="1"/>
              <a:t>Employee</a:t>
            </a:r>
            <a:r>
              <a:rPr lang="en-US" sz="2800"/>
              <a:t> tertentu ditugaskan bekerja pada </a:t>
            </a:r>
            <a:r>
              <a:rPr lang="en-US" sz="2800" b="1"/>
              <a:t>Project</a:t>
            </a:r>
            <a:r>
              <a:rPr lang="en-US" sz="2800"/>
              <a:t> tertentu dengan persentase waktu kerja tertentu dalam seminggu.</a:t>
            </a:r>
          </a:p>
          <a:p>
            <a:pPr marL="400050" lvl="1" indent="0" algn="just">
              <a:buNone/>
            </a:pPr>
            <a:r>
              <a:rPr lang="en-US" sz="1900"/>
              <a:t>(</a:t>
            </a:r>
            <a:r>
              <a:rPr lang="en-US" sz="1900" b="1"/>
              <a:t>percent</a:t>
            </a:r>
            <a:r>
              <a:rPr lang="en-US" sz="1900"/>
              <a:t> = persentase waktu Employee bekerja di project terhadap waktu kerja karyawan dalam seminggu)</a:t>
            </a:r>
            <a:r>
              <a:rPr lang="en-US" sz="2400"/>
              <a:t>.</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5</a:t>
            </a:fld>
            <a:endParaRPr lang="en-US" dirty="0"/>
          </a:p>
        </p:txBody>
      </p:sp>
      <p:sp>
        <p:nvSpPr>
          <p:cNvPr id="18" name="Rectangle 17"/>
          <p:cNvSpPr/>
          <p:nvPr/>
        </p:nvSpPr>
        <p:spPr>
          <a:xfrm>
            <a:off x="466376" y="1447800"/>
            <a:ext cx="5739392" cy="523220"/>
          </a:xfrm>
          <a:prstGeom prst="rect">
            <a:avLst/>
          </a:prstGeom>
        </p:spPr>
        <p:txBody>
          <a:bodyPr wrap="none">
            <a:spAutoFit/>
          </a:bodyPr>
          <a:lstStyle/>
          <a:p>
            <a:r>
              <a:rPr lang="en-US" sz="2800" b="1"/>
              <a:t>Contoh (relationship dengan atribut):</a:t>
            </a:r>
          </a:p>
        </p:txBody>
      </p:sp>
      <p:grpSp>
        <p:nvGrpSpPr>
          <p:cNvPr id="21" name="Group 20"/>
          <p:cNvGrpSpPr/>
          <p:nvPr/>
        </p:nvGrpSpPr>
        <p:grpSpPr>
          <a:xfrm>
            <a:off x="762001" y="2057400"/>
            <a:ext cx="7696200" cy="1524000"/>
            <a:chOff x="925773" y="1905000"/>
            <a:chExt cx="7075227" cy="1295400"/>
          </a:xfrm>
        </p:grpSpPr>
        <p:grpSp>
          <p:nvGrpSpPr>
            <p:cNvPr id="17" name="Group 16"/>
            <p:cNvGrpSpPr/>
            <p:nvPr/>
          </p:nvGrpSpPr>
          <p:grpSpPr>
            <a:xfrm>
              <a:off x="925773" y="1905000"/>
              <a:ext cx="7075227" cy="762000"/>
              <a:chOff x="925773" y="1676400"/>
              <a:chExt cx="7075227" cy="762000"/>
            </a:xfrm>
          </p:grpSpPr>
          <p:sp>
            <p:nvSpPr>
              <p:cNvPr id="7" name="Flowchart: Process 6"/>
              <p:cNvSpPr/>
              <p:nvPr/>
            </p:nvSpPr>
            <p:spPr>
              <a:xfrm>
                <a:off x="6019800" y="182880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a:t>Project</a:t>
                </a:r>
                <a:endParaRPr lang="en-US"/>
              </a:p>
            </p:txBody>
          </p:sp>
          <p:sp>
            <p:nvSpPr>
              <p:cNvPr id="8" name="Flowchart: Process 7"/>
              <p:cNvSpPr/>
              <p:nvPr/>
            </p:nvSpPr>
            <p:spPr>
              <a:xfrm>
                <a:off x="925773" y="182880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a:t>Employee</a:t>
                </a:r>
                <a:endParaRPr lang="en-US"/>
              </a:p>
            </p:txBody>
          </p:sp>
          <p:sp>
            <p:nvSpPr>
              <p:cNvPr id="9" name="Flowchart: Decision 8"/>
              <p:cNvSpPr/>
              <p:nvPr/>
            </p:nvSpPr>
            <p:spPr>
              <a:xfrm>
                <a:off x="3352800" y="1676400"/>
                <a:ext cx="2209800" cy="7620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t>works_on</a:t>
                </a:r>
                <a:endParaRPr lang="en-US" sz="1600"/>
              </a:p>
            </p:txBody>
          </p:sp>
          <p:cxnSp>
            <p:nvCxnSpPr>
              <p:cNvPr id="11" name="Straight Connector 10"/>
              <p:cNvCxnSpPr>
                <a:stCxn id="8" idx="3"/>
                <a:endCxn id="9" idx="1"/>
              </p:cNvCxnSpPr>
              <p:nvPr/>
            </p:nvCxnSpPr>
            <p:spPr>
              <a:xfrm>
                <a:off x="2906973" y="2057400"/>
                <a:ext cx="44582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9" idx="3"/>
                <a:endCxn id="7" idx="1"/>
              </p:cNvCxnSpPr>
              <p:nvPr/>
            </p:nvCxnSpPr>
            <p:spPr>
              <a:xfrm>
                <a:off x="5562600" y="2057400"/>
                <a:ext cx="4572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6" name="Oval 15"/>
            <p:cNvSpPr/>
            <p:nvPr/>
          </p:nvSpPr>
          <p:spPr>
            <a:xfrm>
              <a:off x="4648200" y="2895600"/>
              <a:ext cx="1181100" cy="3048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a:t>percent</a:t>
              </a:r>
            </a:p>
          </p:txBody>
        </p:sp>
        <p:cxnSp>
          <p:nvCxnSpPr>
            <p:cNvPr id="20" name="Straight Connector 19"/>
            <p:cNvCxnSpPr>
              <a:stCxn id="9" idx="2"/>
              <a:endCxn id="16" idx="0"/>
            </p:cNvCxnSpPr>
            <p:nvPr/>
          </p:nvCxnSpPr>
          <p:spPr>
            <a:xfrm>
              <a:off x="4457700" y="2667000"/>
              <a:ext cx="781050"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3701955" y="2895600"/>
              <a:ext cx="870045" cy="3048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u="sng"/>
                <a:t>prjid</a:t>
              </a:r>
            </a:p>
          </p:txBody>
        </p:sp>
        <p:sp>
          <p:nvSpPr>
            <p:cNvPr id="23" name="Oval 22"/>
            <p:cNvSpPr/>
            <p:nvPr/>
          </p:nvSpPr>
          <p:spPr>
            <a:xfrm>
              <a:off x="2906973" y="2895600"/>
              <a:ext cx="657935" cy="3048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u="sng"/>
                <a:t>eid</a:t>
              </a:r>
            </a:p>
          </p:txBody>
        </p:sp>
        <p:cxnSp>
          <p:nvCxnSpPr>
            <p:cNvPr id="24" name="Straight Connector 23"/>
            <p:cNvCxnSpPr>
              <a:stCxn id="9" idx="2"/>
              <a:endCxn id="22" idx="0"/>
            </p:cNvCxnSpPr>
            <p:nvPr/>
          </p:nvCxnSpPr>
          <p:spPr>
            <a:xfrm flipH="1">
              <a:off x="4136978" y="2667000"/>
              <a:ext cx="320722"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9" idx="2"/>
              <a:endCxn id="23" idx="0"/>
            </p:cNvCxnSpPr>
            <p:nvPr/>
          </p:nvCxnSpPr>
          <p:spPr>
            <a:xfrm flipH="1">
              <a:off x="3235941" y="2667000"/>
              <a:ext cx="1221759" cy="22860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74102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ER Concept </a:t>
            </a:r>
            <a:br>
              <a:rPr lang="en-US">
                <a:effectLst>
                  <a:outerShdw blurRad="38100" dist="38100" dir="2700000" algn="tl">
                    <a:srgbClr val="000000">
                      <a:alpha val="43137"/>
                    </a:srgbClr>
                  </a:outerShdw>
                </a:effectLst>
              </a:rPr>
            </a:br>
            <a:r>
              <a:rPr lang="en-US">
                <a:effectLst>
                  <a:outerShdw blurRad="38100" dist="38100" dir="2700000" algn="tl">
                    <a:srgbClr val="000000">
                      <a:alpha val="43137"/>
                    </a:srgbClr>
                  </a:outerShdw>
                </a:effectLst>
              </a:rPr>
              <a:t>(Relationships Among Entities)</a:t>
            </a:r>
            <a:endParaRPr lang="en-US" dirty="0"/>
          </a:p>
        </p:txBody>
      </p:sp>
      <p:sp>
        <p:nvSpPr>
          <p:cNvPr id="3" name="Content Placeholder 2"/>
          <p:cNvSpPr>
            <a:spLocks noGrp="1"/>
          </p:cNvSpPr>
          <p:nvPr>
            <p:ph idx="1"/>
          </p:nvPr>
        </p:nvSpPr>
        <p:spPr>
          <a:xfrm>
            <a:off x="457200" y="3505200"/>
            <a:ext cx="8229600" cy="2743200"/>
          </a:xfrm>
        </p:spPr>
        <p:txBody>
          <a:bodyPr>
            <a:normAutofit fontScale="77500" lnSpcReduction="20000"/>
          </a:bodyPr>
          <a:lstStyle/>
          <a:p>
            <a:pPr algn="just"/>
            <a:r>
              <a:rPr lang="en-US" sz="2800" b="1" dirty="0"/>
              <a:t>manages</a:t>
            </a:r>
            <a:r>
              <a:rPr lang="en-US" sz="2800" dirty="0"/>
              <a:t> </a:t>
            </a:r>
            <a:r>
              <a:rPr lang="en-US" sz="2800" dirty="0" err="1"/>
              <a:t>merupakan</a:t>
            </a:r>
            <a:r>
              <a:rPr lang="en-US" sz="2800" dirty="0"/>
              <a:t> </a:t>
            </a:r>
            <a:r>
              <a:rPr lang="en-US" sz="2800" b="1" dirty="0"/>
              <a:t>binary relationship</a:t>
            </a:r>
            <a:r>
              <a:rPr lang="en-US" sz="2800" dirty="0"/>
              <a:t> </a:t>
            </a:r>
            <a:r>
              <a:rPr lang="en-US" sz="2800" dirty="0" err="1"/>
              <a:t>antara</a:t>
            </a:r>
            <a:r>
              <a:rPr lang="en-US" sz="2800" dirty="0"/>
              <a:t> Employee dan Employee. </a:t>
            </a:r>
          </a:p>
          <a:p>
            <a:pPr algn="just"/>
            <a:r>
              <a:rPr lang="en-US" sz="2800" dirty="0"/>
              <a:t>Relationship seperti ini </a:t>
            </a:r>
            <a:r>
              <a:rPr lang="en-US" sz="2800" dirty="0" err="1"/>
              <a:t>dinamakan</a:t>
            </a:r>
            <a:r>
              <a:rPr lang="en-US" sz="2800" dirty="0"/>
              <a:t> </a:t>
            </a:r>
            <a:r>
              <a:rPr lang="en-US" sz="2800" b="1" dirty="0">
                <a:solidFill>
                  <a:srgbClr val="FF0000"/>
                </a:solidFill>
              </a:rPr>
              <a:t>recursive relationship</a:t>
            </a:r>
            <a:r>
              <a:rPr lang="en-US" sz="2800" dirty="0">
                <a:solidFill>
                  <a:srgbClr val="FF0000"/>
                </a:solidFill>
              </a:rPr>
              <a:t> </a:t>
            </a:r>
            <a:r>
              <a:rPr lang="en-US" sz="2800" dirty="0" err="1"/>
              <a:t>atau</a:t>
            </a:r>
            <a:r>
              <a:rPr lang="en-US" sz="2800" dirty="0"/>
              <a:t> </a:t>
            </a:r>
            <a:r>
              <a:rPr lang="en-US" sz="2800" b="1" dirty="0">
                <a:solidFill>
                  <a:srgbClr val="FF0000"/>
                </a:solidFill>
              </a:rPr>
              <a:t>ring</a:t>
            </a:r>
            <a:r>
              <a:rPr lang="en-US" sz="2800" dirty="0"/>
              <a:t>. </a:t>
            </a:r>
          </a:p>
          <a:p>
            <a:pPr algn="just"/>
            <a:r>
              <a:rPr lang="en-US" sz="2800" dirty="0"/>
              <a:t>Pada relationship model ring, garis </a:t>
            </a:r>
            <a:r>
              <a:rPr lang="en-US" sz="2800" dirty="0" err="1"/>
              <a:t>penghubung</a:t>
            </a:r>
            <a:r>
              <a:rPr lang="en-US" sz="2800" dirty="0"/>
              <a:t> </a:t>
            </a:r>
            <a:r>
              <a:rPr lang="en-US" sz="2800" dirty="0" err="1"/>
              <a:t>biasanya</a:t>
            </a:r>
            <a:r>
              <a:rPr lang="en-US" sz="2800" dirty="0"/>
              <a:t> di </a:t>
            </a:r>
            <a:r>
              <a:rPr lang="en-US" sz="2800" dirty="0" err="1"/>
              <a:t>beri</a:t>
            </a:r>
            <a:r>
              <a:rPr lang="en-US" sz="2800" dirty="0"/>
              <a:t> </a:t>
            </a:r>
            <a:r>
              <a:rPr lang="en-US" sz="2800" b="1" dirty="0">
                <a:solidFill>
                  <a:srgbClr val="FF0000"/>
                </a:solidFill>
              </a:rPr>
              <a:t>label</a:t>
            </a:r>
            <a:r>
              <a:rPr lang="en-US" sz="2800" dirty="0">
                <a:solidFill>
                  <a:srgbClr val="FF0000"/>
                </a:solidFill>
              </a:rPr>
              <a:t> </a:t>
            </a:r>
            <a:r>
              <a:rPr lang="en-US" sz="2800" dirty="0"/>
              <a:t>dengan </a:t>
            </a:r>
            <a:r>
              <a:rPr lang="en-US" sz="2800" dirty="0" err="1"/>
              <a:t>nama</a:t>
            </a:r>
            <a:r>
              <a:rPr lang="en-US" sz="2800" dirty="0"/>
              <a:t> sesuai </a:t>
            </a:r>
            <a:r>
              <a:rPr lang="en-US" sz="2800" dirty="0" err="1"/>
              <a:t>peran</a:t>
            </a:r>
            <a:r>
              <a:rPr lang="en-US" sz="2800" dirty="0"/>
              <a:t> garis tersebut.</a:t>
            </a:r>
          </a:p>
          <a:p>
            <a:pPr algn="just"/>
            <a:r>
              <a:rPr lang="en-US" sz="2800" dirty="0" err="1"/>
              <a:t>Ilustrasi</a:t>
            </a:r>
            <a:r>
              <a:rPr lang="en-US" sz="2800" dirty="0"/>
              <a:t>; </a:t>
            </a:r>
          </a:p>
          <a:p>
            <a:pPr marL="341313" indent="0" algn="just">
              <a:buNone/>
            </a:pPr>
            <a:r>
              <a:rPr lang="en-US" sz="2800" dirty="0" err="1"/>
              <a:t>satu</a:t>
            </a:r>
            <a:r>
              <a:rPr lang="en-US" sz="2800" dirty="0"/>
              <a:t> Employee </a:t>
            </a:r>
            <a:r>
              <a:rPr lang="en-US" sz="2800" dirty="0" err="1"/>
              <a:t>menjadi</a:t>
            </a:r>
            <a:r>
              <a:rPr lang="en-US" sz="2800" dirty="0"/>
              <a:t> manager untuk Employee </a:t>
            </a:r>
            <a:r>
              <a:rPr lang="en-US" sz="2800" dirty="0" err="1"/>
              <a:t>lainnya</a:t>
            </a:r>
            <a:r>
              <a:rPr lang="en-US" sz="2800" dirty="0"/>
              <a:t>.</a:t>
            </a:r>
          </a:p>
          <a:p>
            <a:pPr algn="just"/>
            <a:endParaRPr lang="en-US" sz="2800" dirty="0"/>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6</a:t>
            </a:fld>
            <a:endParaRPr lang="en-US" dirty="0"/>
          </a:p>
        </p:txBody>
      </p:sp>
      <p:sp>
        <p:nvSpPr>
          <p:cNvPr id="18" name="Rectangle 17"/>
          <p:cNvSpPr/>
          <p:nvPr/>
        </p:nvSpPr>
        <p:spPr>
          <a:xfrm>
            <a:off x="466376" y="1447800"/>
            <a:ext cx="4110612" cy="523220"/>
          </a:xfrm>
          <a:prstGeom prst="rect">
            <a:avLst/>
          </a:prstGeom>
        </p:spPr>
        <p:txBody>
          <a:bodyPr wrap="none">
            <a:spAutoFit/>
          </a:bodyPr>
          <a:lstStyle/>
          <a:p>
            <a:r>
              <a:rPr lang="en-US" sz="2800" b="1"/>
              <a:t>Contoh (ring relationship):</a:t>
            </a:r>
          </a:p>
        </p:txBody>
      </p:sp>
      <p:grpSp>
        <p:nvGrpSpPr>
          <p:cNvPr id="27" name="Group 26"/>
          <p:cNvGrpSpPr/>
          <p:nvPr/>
        </p:nvGrpSpPr>
        <p:grpSpPr>
          <a:xfrm>
            <a:off x="2133600" y="2047754"/>
            <a:ext cx="5257800" cy="1305046"/>
            <a:chOff x="2678373" y="1924630"/>
            <a:chExt cx="4636827" cy="1305046"/>
          </a:xfrm>
        </p:grpSpPr>
        <p:sp>
          <p:nvSpPr>
            <p:cNvPr id="8" name="Flowchart: Process 7"/>
            <p:cNvSpPr/>
            <p:nvPr/>
          </p:nvSpPr>
          <p:spPr>
            <a:xfrm>
              <a:off x="2678373" y="236220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a:t>Employee</a:t>
              </a:r>
              <a:endParaRPr lang="en-US" dirty="0"/>
            </a:p>
          </p:txBody>
        </p:sp>
        <p:sp>
          <p:nvSpPr>
            <p:cNvPr id="9" name="Flowchart: Decision 8"/>
            <p:cNvSpPr/>
            <p:nvPr/>
          </p:nvSpPr>
          <p:spPr>
            <a:xfrm>
              <a:off x="5105400" y="2209800"/>
              <a:ext cx="2209800" cy="7620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a:t>manages</a:t>
              </a:r>
              <a:endParaRPr lang="en-US" sz="1600" b="1"/>
            </a:p>
          </p:txBody>
        </p:sp>
        <p:cxnSp>
          <p:nvCxnSpPr>
            <p:cNvPr id="19" name="Elbow Connector 18"/>
            <p:cNvCxnSpPr>
              <a:stCxn id="8" idx="2"/>
              <a:endCxn id="9" idx="2"/>
            </p:cNvCxnSpPr>
            <p:nvPr/>
          </p:nvCxnSpPr>
          <p:spPr>
            <a:xfrm rot="16200000" flipH="1">
              <a:off x="4863436" y="1624936"/>
              <a:ext cx="152400" cy="2541327"/>
            </a:xfrm>
            <a:prstGeom prst="bentConnector3">
              <a:avLst>
                <a:gd name="adj1" fmla="val 250000"/>
              </a:avLst>
            </a:prstGeom>
          </p:spPr>
          <p:style>
            <a:lnRef idx="1">
              <a:schemeClr val="accent1"/>
            </a:lnRef>
            <a:fillRef idx="0">
              <a:schemeClr val="accent1"/>
            </a:fillRef>
            <a:effectRef idx="0">
              <a:schemeClr val="accent1"/>
            </a:effectRef>
            <a:fontRef idx="minor">
              <a:schemeClr val="tx1"/>
            </a:fontRef>
          </p:style>
        </p:cxnSp>
        <p:cxnSp>
          <p:nvCxnSpPr>
            <p:cNvPr id="22" name="Elbow Connector 21"/>
            <p:cNvCxnSpPr>
              <a:stCxn id="8" idx="0"/>
              <a:endCxn id="9" idx="0"/>
            </p:cNvCxnSpPr>
            <p:nvPr/>
          </p:nvCxnSpPr>
          <p:spPr>
            <a:xfrm rot="5400000" flipH="1" flipV="1">
              <a:off x="4863436" y="1015337"/>
              <a:ext cx="152400" cy="2541327"/>
            </a:xfrm>
            <a:prstGeom prst="bentConnector3">
              <a:avLst>
                <a:gd name="adj1" fmla="val 250000"/>
              </a:avLst>
            </a:prstGeom>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349795" y="2860344"/>
              <a:ext cx="1179682" cy="369332"/>
            </a:xfrm>
            <a:prstGeom prst="rect">
              <a:avLst/>
            </a:prstGeom>
            <a:noFill/>
          </p:spPr>
          <p:txBody>
            <a:bodyPr wrap="none" rtlCol="0">
              <a:spAutoFit/>
            </a:bodyPr>
            <a:lstStyle/>
            <a:p>
              <a:r>
                <a:rPr lang="en-US"/>
                <a:t>reports_to</a:t>
              </a:r>
            </a:p>
          </p:txBody>
        </p:sp>
        <p:sp>
          <p:nvSpPr>
            <p:cNvPr id="26" name="TextBox 25"/>
            <p:cNvSpPr txBox="1"/>
            <p:nvPr/>
          </p:nvSpPr>
          <p:spPr>
            <a:xfrm>
              <a:off x="4349795" y="1924630"/>
              <a:ext cx="1322478" cy="369332"/>
            </a:xfrm>
            <a:prstGeom prst="rect">
              <a:avLst/>
            </a:prstGeom>
            <a:noFill/>
          </p:spPr>
          <p:txBody>
            <a:bodyPr wrap="none" rtlCol="0">
              <a:spAutoFit/>
            </a:bodyPr>
            <a:lstStyle/>
            <a:p>
              <a:r>
                <a:rPr lang="en-US"/>
                <a:t>manager_of</a:t>
              </a:r>
            </a:p>
          </p:txBody>
        </p:sp>
      </p:grpSp>
    </p:spTree>
    <p:extLst>
      <p:ext uri="{BB962C8B-B14F-4D97-AF65-F5344CB8AC3E}">
        <p14:creationId xmlns:p14="http://schemas.microsoft.com/office/powerpoint/2010/main" val="2511723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ER Concept </a:t>
            </a:r>
            <a:br>
              <a:rPr lang="en-US">
                <a:effectLst>
                  <a:outerShdw blurRad="38100" dist="38100" dir="2700000" algn="tl">
                    <a:srgbClr val="000000">
                      <a:alpha val="43137"/>
                    </a:srgbClr>
                  </a:outerShdw>
                </a:effectLst>
              </a:rPr>
            </a:br>
            <a:r>
              <a:rPr lang="en-US">
                <a:effectLst>
                  <a:outerShdw blurRad="38100" dist="38100" dir="2700000" algn="tl">
                    <a:srgbClr val="000000">
                      <a:alpha val="43137"/>
                    </a:srgbClr>
                  </a:outerShdw>
                </a:effectLst>
              </a:rPr>
              <a:t>(Relationships Among Entities)</a:t>
            </a:r>
            <a:endParaRPr lang="en-US" dirty="0"/>
          </a:p>
        </p:txBody>
      </p:sp>
      <p:sp>
        <p:nvSpPr>
          <p:cNvPr id="3" name="Content Placeholder 2"/>
          <p:cNvSpPr>
            <a:spLocks noGrp="1"/>
          </p:cNvSpPr>
          <p:nvPr>
            <p:ph idx="1"/>
          </p:nvPr>
        </p:nvSpPr>
        <p:spPr>
          <a:xfrm>
            <a:off x="457200" y="4541837"/>
            <a:ext cx="8229600" cy="1858963"/>
          </a:xfrm>
        </p:spPr>
        <p:txBody>
          <a:bodyPr>
            <a:normAutofit lnSpcReduction="10000"/>
          </a:bodyPr>
          <a:lstStyle/>
          <a:p>
            <a:pPr algn="just"/>
            <a:r>
              <a:rPr lang="en-US" sz="2000"/>
              <a:t>Tabel order adalah </a:t>
            </a:r>
            <a:r>
              <a:rPr lang="en-US" sz="2000" b="1">
                <a:solidFill>
                  <a:srgbClr val="C00000"/>
                </a:solidFill>
              </a:rPr>
              <a:t>bukan relationship </a:t>
            </a:r>
            <a:r>
              <a:rPr lang="en-US" sz="2000"/>
              <a:t>terhadap Customer, Agent dan Product,  </a:t>
            </a:r>
            <a:r>
              <a:rPr lang="en-US" sz="2000">
                <a:solidFill>
                  <a:srgbClr val="C00000"/>
                </a:solidFill>
              </a:rPr>
              <a:t>karena kombinasi id (</a:t>
            </a:r>
            <a:r>
              <a:rPr lang="en-US" sz="2000" b="1">
                <a:solidFill>
                  <a:srgbClr val="C00000"/>
                </a:solidFill>
              </a:rPr>
              <a:t>cid</a:t>
            </a:r>
            <a:r>
              <a:rPr lang="en-US" sz="2000">
                <a:solidFill>
                  <a:srgbClr val="C00000"/>
                </a:solidFill>
              </a:rPr>
              <a:t>, </a:t>
            </a:r>
            <a:r>
              <a:rPr lang="en-US" sz="2000" b="1">
                <a:solidFill>
                  <a:srgbClr val="C00000"/>
                </a:solidFill>
              </a:rPr>
              <a:t>aid</a:t>
            </a:r>
            <a:r>
              <a:rPr lang="en-US" sz="2000">
                <a:solidFill>
                  <a:srgbClr val="C00000"/>
                </a:solidFill>
              </a:rPr>
              <a:t>, </a:t>
            </a:r>
            <a:r>
              <a:rPr lang="en-US" sz="2000" b="1">
                <a:solidFill>
                  <a:srgbClr val="C00000"/>
                </a:solidFill>
              </a:rPr>
              <a:t>pid</a:t>
            </a:r>
            <a:r>
              <a:rPr lang="en-US" sz="2000">
                <a:solidFill>
                  <a:srgbClr val="C00000"/>
                </a:solidFill>
              </a:rPr>
              <a:t>) tidak bisa dijadikan identifier</a:t>
            </a:r>
            <a:r>
              <a:rPr lang="en-US" sz="2000"/>
              <a:t>. </a:t>
            </a:r>
          </a:p>
          <a:p>
            <a:pPr algn="just"/>
            <a:r>
              <a:rPr lang="en-US" sz="2000"/>
              <a:t>Nilai </a:t>
            </a:r>
            <a:r>
              <a:rPr lang="en-US" sz="2000" b="1"/>
              <a:t>cid</a:t>
            </a:r>
            <a:r>
              <a:rPr lang="en-US" sz="2000"/>
              <a:t>, </a:t>
            </a:r>
            <a:r>
              <a:rPr lang="en-US" sz="2000" b="1"/>
              <a:t>aid</a:t>
            </a:r>
            <a:r>
              <a:rPr lang="en-US" sz="2000"/>
              <a:t> dan </a:t>
            </a:r>
            <a:r>
              <a:rPr lang="en-US" sz="2000" b="1"/>
              <a:t>pid</a:t>
            </a:r>
            <a:r>
              <a:rPr lang="en-US" sz="2000"/>
              <a:t> yang sama dapat muncul lebih dari sekali, atau customer (cid) yang sama bisa order product (pid) yang sama ke agent (aid) yang sama.</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smtClean="0"/>
              <a:pPr/>
              <a:t>7</a:t>
            </a:fld>
            <a:endParaRPr dirty="0"/>
          </a:p>
        </p:txBody>
      </p:sp>
      <p:sp>
        <p:nvSpPr>
          <p:cNvPr id="18" name="Rectangle 17"/>
          <p:cNvSpPr/>
          <p:nvPr/>
        </p:nvSpPr>
        <p:spPr>
          <a:xfrm>
            <a:off x="466376" y="1447800"/>
            <a:ext cx="5097421" cy="523220"/>
          </a:xfrm>
          <a:prstGeom prst="rect">
            <a:avLst/>
          </a:prstGeom>
        </p:spPr>
        <p:txBody>
          <a:bodyPr wrap="none">
            <a:spAutoFit/>
          </a:bodyPr>
          <a:lstStyle/>
          <a:p>
            <a:r>
              <a:rPr lang="en-US" sz="2800" b="1">
                <a:solidFill>
                  <a:prstClr val="black"/>
                </a:solidFill>
              </a:rPr>
              <a:t>Contoh (relationship yang salah):</a:t>
            </a:r>
          </a:p>
        </p:txBody>
      </p:sp>
      <p:grpSp>
        <p:nvGrpSpPr>
          <p:cNvPr id="53" name="Group 52"/>
          <p:cNvGrpSpPr/>
          <p:nvPr/>
        </p:nvGrpSpPr>
        <p:grpSpPr>
          <a:xfrm>
            <a:off x="925773" y="2172603"/>
            <a:ext cx="7075227" cy="2170797"/>
            <a:chOff x="925773" y="1529798"/>
            <a:chExt cx="7075227" cy="2170797"/>
          </a:xfrm>
        </p:grpSpPr>
        <p:grpSp>
          <p:nvGrpSpPr>
            <p:cNvPr id="17" name="Group 16"/>
            <p:cNvGrpSpPr/>
            <p:nvPr/>
          </p:nvGrpSpPr>
          <p:grpSpPr>
            <a:xfrm>
              <a:off x="925773" y="1529798"/>
              <a:ext cx="7075227" cy="1850542"/>
              <a:chOff x="925773" y="843998"/>
              <a:chExt cx="7075227" cy="1850542"/>
            </a:xfrm>
          </p:grpSpPr>
          <p:sp>
            <p:nvSpPr>
              <p:cNvPr id="7" name="Flowchart: Process 6"/>
              <p:cNvSpPr/>
              <p:nvPr/>
            </p:nvSpPr>
            <p:spPr>
              <a:xfrm>
                <a:off x="6019800" y="182880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a:solidFill>
                      <a:prstClr val="black"/>
                    </a:solidFill>
                  </a:rPr>
                  <a:t>Product</a:t>
                </a:r>
                <a:endParaRPr lang="en-US">
                  <a:solidFill>
                    <a:prstClr val="black"/>
                  </a:solidFill>
                </a:endParaRPr>
              </a:p>
            </p:txBody>
          </p:sp>
          <p:sp>
            <p:nvSpPr>
              <p:cNvPr id="8" name="Flowchart: Process 7"/>
              <p:cNvSpPr/>
              <p:nvPr/>
            </p:nvSpPr>
            <p:spPr>
              <a:xfrm>
                <a:off x="925773" y="182880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a:solidFill>
                      <a:prstClr val="black"/>
                    </a:solidFill>
                  </a:rPr>
                  <a:t>Customer</a:t>
                </a:r>
                <a:endParaRPr lang="en-US">
                  <a:solidFill>
                    <a:prstClr val="black"/>
                  </a:solidFill>
                </a:endParaRPr>
              </a:p>
            </p:txBody>
          </p:sp>
          <p:sp>
            <p:nvSpPr>
              <p:cNvPr id="9" name="Flowchart: Decision 8"/>
              <p:cNvSpPr/>
              <p:nvPr/>
            </p:nvSpPr>
            <p:spPr>
              <a:xfrm>
                <a:off x="3435824" y="1676400"/>
                <a:ext cx="1981200" cy="7620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solidFill>
                      <a:prstClr val="black"/>
                    </a:solidFill>
                  </a:rPr>
                  <a:t>order</a:t>
                </a:r>
              </a:p>
            </p:txBody>
          </p:sp>
          <p:cxnSp>
            <p:nvCxnSpPr>
              <p:cNvPr id="11" name="Straight Connector 10"/>
              <p:cNvCxnSpPr>
                <a:stCxn id="8" idx="3"/>
                <a:endCxn id="9" idx="1"/>
              </p:cNvCxnSpPr>
              <p:nvPr/>
            </p:nvCxnSpPr>
            <p:spPr>
              <a:xfrm>
                <a:off x="2906973" y="2057400"/>
                <a:ext cx="52885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9" idx="3"/>
                <a:endCxn id="7" idx="1"/>
              </p:cNvCxnSpPr>
              <p:nvPr/>
            </p:nvCxnSpPr>
            <p:spPr>
              <a:xfrm>
                <a:off x="5417024" y="2057400"/>
                <a:ext cx="602776"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Flowchart: Process 14"/>
              <p:cNvSpPr/>
              <p:nvPr/>
            </p:nvSpPr>
            <p:spPr>
              <a:xfrm>
                <a:off x="3435824" y="843998"/>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a:solidFill>
                      <a:prstClr val="black"/>
                    </a:solidFill>
                  </a:rPr>
                  <a:t>Agent</a:t>
                </a:r>
                <a:endParaRPr lang="en-US">
                  <a:solidFill>
                    <a:prstClr val="black"/>
                  </a:solidFill>
                </a:endParaRPr>
              </a:p>
            </p:txBody>
          </p:sp>
          <p:cxnSp>
            <p:nvCxnSpPr>
              <p:cNvPr id="16" name="Straight Connector 15"/>
              <p:cNvCxnSpPr>
                <a:stCxn id="15" idx="2"/>
                <a:endCxn id="9" idx="0"/>
              </p:cNvCxnSpPr>
              <p:nvPr/>
            </p:nvCxnSpPr>
            <p:spPr>
              <a:xfrm>
                <a:off x="4426424" y="1301198"/>
                <a:ext cx="0" cy="375202"/>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19" idx="3"/>
                <a:endCxn id="8" idx="0"/>
              </p:cNvCxnSpPr>
              <p:nvPr/>
            </p:nvCxnSpPr>
            <p:spPr>
              <a:xfrm flipH="1">
                <a:off x="1916373" y="1517986"/>
                <a:ext cx="210111" cy="310814"/>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20" idx="3"/>
                <a:endCxn id="7" idx="0"/>
              </p:cNvCxnSpPr>
              <p:nvPr/>
            </p:nvCxnSpPr>
            <p:spPr>
              <a:xfrm flipH="1">
                <a:off x="7010400" y="1488444"/>
                <a:ext cx="210111" cy="340356"/>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21" idx="2"/>
                <a:endCxn id="15" idx="3"/>
              </p:cNvCxnSpPr>
              <p:nvPr/>
            </p:nvCxnSpPr>
            <p:spPr>
              <a:xfrm flipH="1">
                <a:off x="5417024" y="1072598"/>
                <a:ext cx="2979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a:stCxn id="9" idx="2"/>
                <a:endCxn id="50" idx="0"/>
              </p:cNvCxnSpPr>
              <p:nvPr/>
            </p:nvCxnSpPr>
            <p:spPr>
              <a:xfrm>
                <a:off x="4426424" y="2438400"/>
                <a:ext cx="0" cy="201193"/>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9" idx="2"/>
                <a:endCxn id="48" idx="7"/>
              </p:cNvCxnSpPr>
              <p:nvPr/>
            </p:nvCxnSpPr>
            <p:spPr>
              <a:xfrm flipH="1">
                <a:off x="3640263" y="2438400"/>
                <a:ext cx="786161" cy="2561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p:cNvCxnSpPr>
                <a:stCxn id="52" idx="1"/>
                <a:endCxn id="9" idx="2"/>
              </p:cNvCxnSpPr>
              <p:nvPr/>
            </p:nvCxnSpPr>
            <p:spPr>
              <a:xfrm flipH="1" flipV="1">
                <a:off x="4426424" y="2438400"/>
                <a:ext cx="812887" cy="228984"/>
              </a:xfrm>
              <a:prstGeom prst="line">
                <a:avLst/>
              </a:prstGeom>
            </p:spPr>
            <p:style>
              <a:lnRef idx="1">
                <a:schemeClr val="accent1"/>
              </a:lnRef>
              <a:fillRef idx="0">
                <a:schemeClr val="accent1"/>
              </a:fillRef>
              <a:effectRef idx="0">
                <a:schemeClr val="accent1"/>
              </a:effectRef>
              <a:fontRef idx="minor">
                <a:schemeClr val="tx1"/>
              </a:fontRef>
            </p:style>
          </p:cxnSp>
        </p:grpSp>
        <p:sp>
          <p:nvSpPr>
            <p:cNvPr id="19" name="Oval 18"/>
            <p:cNvSpPr/>
            <p:nvPr/>
          </p:nvSpPr>
          <p:spPr>
            <a:xfrm>
              <a:off x="1992573" y="1883531"/>
              <a:ext cx="914400" cy="37520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u="sng"/>
                <a:t>cid</a:t>
              </a:r>
            </a:p>
          </p:txBody>
        </p:sp>
        <p:sp>
          <p:nvSpPr>
            <p:cNvPr id="20" name="Oval 19"/>
            <p:cNvSpPr/>
            <p:nvPr/>
          </p:nvSpPr>
          <p:spPr>
            <a:xfrm>
              <a:off x="7086600" y="1853989"/>
              <a:ext cx="914400" cy="37520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u="sng"/>
                <a:t>pid</a:t>
              </a:r>
            </a:p>
          </p:txBody>
        </p:sp>
        <p:sp>
          <p:nvSpPr>
            <p:cNvPr id="21" name="Oval 20"/>
            <p:cNvSpPr/>
            <p:nvPr/>
          </p:nvSpPr>
          <p:spPr>
            <a:xfrm>
              <a:off x="5715000" y="1570797"/>
              <a:ext cx="914400" cy="37520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u="sng"/>
                <a:t>aid</a:t>
              </a:r>
            </a:p>
          </p:txBody>
        </p:sp>
        <p:sp>
          <p:nvSpPr>
            <p:cNvPr id="48" name="Oval 47"/>
            <p:cNvSpPr/>
            <p:nvPr/>
          </p:nvSpPr>
          <p:spPr>
            <a:xfrm>
              <a:off x="2859774" y="3325393"/>
              <a:ext cx="914400" cy="37520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t>cid</a:t>
              </a:r>
            </a:p>
          </p:txBody>
        </p:sp>
        <p:sp>
          <p:nvSpPr>
            <p:cNvPr id="50" name="Oval 49"/>
            <p:cNvSpPr/>
            <p:nvPr/>
          </p:nvSpPr>
          <p:spPr>
            <a:xfrm>
              <a:off x="3969224" y="3325393"/>
              <a:ext cx="914400" cy="37520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t>pid</a:t>
              </a:r>
            </a:p>
          </p:txBody>
        </p:sp>
        <p:sp>
          <p:nvSpPr>
            <p:cNvPr id="52" name="Oval 51"/>
            <p:cNvSpPr/>
            <p:nvPr/>
          </p:nvSpPr>
          <p:spPr>
            <a:xfrm>
              <a:off x="5105400" y="3298237"/>
              <a:ext cx="914400" cy="37520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t>aid</a:t>
              </a:r>
            </a:p>
          </p:txBody>
        </p:sp>
      </p:grpSp>
      <p:sp>
        <p:nvSpPr>
          <p:cNvPr id="63" name="&quot;No&quot; Symbol 62"/>
          <p:cNvSpPr/>
          <p:nvPr/>
        </p:nvSpPr>
        <p:spPr>
          <a:xfrm>
            <a:off x="3810000" y="2819400"/>
            <a:ext cx="1243361" cy="971416"/>
          </a:xfrm>
          <a:prstGeom prst="noSmoking">
            <a:avLst/>
          </a:prstGeom>
          <a:solidFill>
            <a:srgbClr val="C00000">
              <a:alpha val="29000"/>
            </a:srgb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886989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fade">
                                      <p:cBhvr>
                                        <p:cTn id="7"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ER Concept </a:t>
            </a:r>
            <a:br>
              <a:rPr lang="en-US">
                <a:effectLst>
                  <a:outerShdw blurRad="38100" dist="38100" dir="2700000" algn="tl">
                    <a:srgbClr val="000000">
                      <a:alpha val="43137"/>
                    </a:srgbClr>
                  </a:outerShdw>
                </a:effectLst>
              </a:rPr>
            </a:br>
            <a:r>
              <a:rPr lang="en-US">
                <a:effectLst>
                  <a:outerShdw blurRad="38100" dist="38100" dir="2700000" algn="tl">
                    <a:srgbClr val="000000">
                      <a:alpha val="43137"/>
                    </a:srgbClr>
                  </a:outerShdw>
                </a:effectLst>
              </a:rPr>
              <a:t>(Relationships Among Entities)</a:t>
            </a:r>
            <a:endParaRPr lang="en-US" dirty="0"/>
          </a:p>
        </p:txBody>
      </p:sp>
      <p:sp>
        <p:nvSpPr>
          <p:cNvPr id="3" name="Content Placeholder 2"/>
          <p:cNvSpPr>
            <a:spLocks noGrp="1"/>
          </p:cNvSpPr>
          <p:nvPr>
            <p:ph idx="1"/>
          </p:nvPr>
        </p:nvSpPr>
        <p:spPr>
          <a:xfrm>
            <a:off x="457200" y="4724400"/>
            <a:ext cx="8229600" cy="1401763"/>
          </a:xfrm>
        </p:spPr>
        <p:txBody>
          <a:bodyPr>
            <a:normAutofit/>
          </a:bodyPr>
          <a:lstStyle/>
          <a:p>
            <a:pPr algn="just"/>
            <a:r>
              <a:rPr lang="en-US" sz="2800"/>
              <a:t>Dengan demikian tabel order akan lebih tepat sebagai </a:t>
            </a:r>
            <a:r>
              <a:rPr lang="en-US" sz="2800" b="1"/>
              <a:t>entity</a:t>
            </a:r>
            <a:r>
              <a:rPr lang="en-US" sz="2800"/>
              <a:t> dengan atribut identifier </a:t>
            </a:r>
            <a:r>
              <a:rPr lang="en-US" sz="2800" b="1"/>
              <a:t>ordNo</a:t>
            </a:r>
            <a:r>
              <a:rPr lang="en-US" sz="2800"/>
              <a:t>, daripada sebagai relationship.</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smtClean="0"/>
              <a:pPr/>
              <a:t>8</a:t>
            </a:fld>
            <a:endParaRPr dirty="0"/>
          </a:p>
        </p:txBody>
      </p:sp>
      <p:sp>
        <p:nvSpPr>
          <p:cNvPr id="18" name="Rectangle 17"/>
          <p:cNvSpPr/>
          <p:nvPr/>
        </p:nvSpPr>
        <p:spPr>
          <a:xfrm>
            <a:off x="466376" y="1447800"/>
            <a:ext cx="6678431" cy="523220"/>
          </a:xfrm>
          <a:prstGeom prst="rect">
            <a:avLst/>
          </a:prstGeom>
        </p:spPr>
        <p:txBody>
          <a:bodyPr wrap="none">
            <a:spAutoFit/>
          </a:bodyPr>
          <a:lstStyle/>
          <a:p>
            <a:r>
              <a:rPr lang="en-US" sz="2800" b="1">
                <a:solidFill>
                  <a:prstClr val="black"/>
                </a:solidFill>
              </a:rPr>
              <a:t>Contoh (perbaikan relationship yang salah):</a:t>
            </a:r>
          </a:p>
        </p:txBody>
      </p:sp>
      <p:grpSp>
        <p:nvGrpSpPr>
          <p:cNvPr id="53" name="Group 52"/>
          <p:cNvGrpSpPr/>
          <p:nvPr/>
        </p:nvGrpSpPr>
        <p:grpSpPr>
          <a:xfrm>
            <a:off x="925773" y="2248803"/>
            <a:ext cx="7075227" cy="2170797"/>
            <a:chOff x="925773" y="1529798"/>
            <a:chExt cx="7075227" cy="2170797"/>
          </a:xfrm>
        </p:grpSpPr>
        <p:grpSp>
          <p:nvGrpSpPr>
            <p:cNvPr id="17" name="Group 16"/>
            <p:cNvGrpSpPr/>
            <p:nvPr/>
          </p:nvGrpSpPr>
          <p:grpSpPr>
            <a:xfrm>
              <a:off x="925773" y="1529798"/>
              <a:ext cx="7075227" cy="1850542"/>
              <a:chOff x="925773" y="843998"/>
              <a:chExt cx="7075227" cy="1850542"/>
            </a:xfrm>
          </p:grpSpPr>
          <p:sp>
            <p:nvSpPr>
              <p:cNvPr id="7" name="Flowchart: Process 6"/>
              <p:cNvSpPr/>
              <p:nvPr/>
            </p:nvSpPr>
            <p:spPr>
              <a:xfrm>
                <a:off x="6019800" y="182880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a:solidFill>
                      <a:prstClr val="black"/>
                    </a:solidFill>
                  </a:rPr>
                  <a:t>Product</a:t>
                </a:r>
                <a:endParaRPr lang="en-US">
                  <a:solidFill>
                    <a:prstClr val="black"/>
                  </a:solidFill>
                </a:endParaRPr>
              </a:p>
            </p:txBody>
          </p:sp>
          <p:sp>
            <p:nvSpPr>
              <p:cNvPr id="8" name="Flowchart: Process 7"/>
              <p:cNvSpPr/>
              <p:nvPr/>
            </p:nvSpPr>
            <p:spPr>
              <a:xfrm>
                <a:off x="925773" y="182880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a:solidFill>
                      <a:prstClr val="black"/>
                    </a:solidFill>
                  </a:rPr>
                  <a:t>Customer</a:t>
                </a:r>
                <a:endParaRPr lang="en-US">
                  <a:solidFill>
                    <a:prstClr val="black"/>
                  </a:solidFill>
                </a:endParaRPr>
              </a:p>
            </p:txBody>
          </p:sp>
          <p:sp>
            <p:nvSpPr>
              <p:cNvPr id="15" name="Flowchart: Process 14"/>
              <p:cNvSpPr/>
              <p:nvPr/>
            </p:nvSpPr>
            <p:spPr>
              <a:xfrm>
                <a:off x="3435824" y="843998"/>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a:solidFill>
                      <a:prstClr val="black"/>
                    </a:solidFill>
                  </a:rPr>
                  <a:t>Agent</a:t>
                </a:r>
                <a:endParaRPr lang="en-US">
                  <a:solidFill>
                    <a:prstClr val="black"/>
                  </a:solidFill>
                </a:endParaRPr>
              </a:p>
            </p:txBody>
          </p:sp>
          <p:cxnSp>
            <p:nvCxnSpPr>
              <p:cNvPr id="30" name="Straight Connector 29"/>
              <p:cNvCxnSpPr>
                <a:stCxn id="19" idx="3"/>
                <a:endCxn id="8" idx="0"/>
              </p:cNvCxnSpPr>
              <p:nvPr/>
            </p:nvCxnSpPr>
            <p:spPr>
              <a:xfrm flipH="1">
                <a:off x="1916373" y="1517986"/>
                <a:ext cx="210111" cy="310814"/>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20" idx="3"/>
                <a:endCxn id="7" idx="0"/>
              </p:cNvCxnSpPr>
              <p:nvPr/>
            </p:nvCxnSpPr>
            <p:spPr>
              <a:xfrm flipH="1">
                <a:off x="7010400" y="1488444"/>
                <a:ext cx="210111" cy="340356"/>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21" idx="2"/>
                <a:endCxn id="15" idx="3"/>
              </p:cNvCxnSpPr>
              <p:nvPr/>
            </p:nvCxnSpPr>
            <p:spPr>
              <a:xfrm flipH="1">
                <a:off x="5417024" y="1072598"/>
                <a:ext cx="2979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a:stCxn id="33" idx="2"/>
                <a:endCxn id="50" idx="0"/>
              </p:cNvCxnSpPr>
              <p:nvPr/>
            </p:nvCxnSpPr>
            <p:spPr>
              <a:xfrm>
                <a:off x="4426424" y="2286000"/>
                <a:ext cx="524301" cy="353593"/>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33" idx="2"/>
              </p:cNvCxnSpPr>
              <p:nvPr/>
            </p:nvCxnSpPr>
            <p:spPr>
              <a:xfrm flipH="1">
                <a:off x="3962400" y="2286000"/>
                <a:ext cx="464024" cy="4085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p:cNvCxnSpPr>
                <a:stCxn id="52" idx="0"/>
                <a:endCxn id="33" idx="2"/>
              </p:cNvCxnSpPr>
              <p:nvPr/>
            </p:nvCxnSpPr>
            <p:spPr>
              <a:xfrm flipH="1" flipV="1">
                <a:off x="4426424" y="2286000"/>
                <a:ext cx="1593376" cy="353593"/>
              </a:xfrm>
              <a:prstGeom prst="line">
                <a:avLst/>
              </a:prstGeom>
            </p:spPr>
            <p:style>
              <a:lnRef idx="1">
                <a:schemeClr val="accent1"/>
              </a:lnRef>
              <a:fillRef idx="0">
                <a:schemeClr val="accent1"/>
              </a:fillRef>
              <a:effectRef idx="0">
                <a:schemeClr val="accent1"/>
              </a:effectRef>
              <a:fontRef idx="minor">
                <a:schemeClr val="tx1"/>
              </a:fontRef>
            </p:style>
          </p:cxnSp>
          <p:sp>
            <p:nvSpPr>
              <p:cNvPr id="33" name="Flowchart: Process 32"/>
              <p:cNvSpPr/>
              <p:nvPr/>
            </p:nvSpPr>
            <p:spPr>
              <a:xfrm>
                <a:off x="3435824" y="1828800"/>
                <a:ext cx="1981200" cy="457200"/>
              </a:xfrm>
              <a:prstGeom prst="flowChartProcess">
                <a:avLst/>
              </a:prstGeom>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b="1">
                    <a:solidFill>
                      <a:srgbClr val="FF0000"/>
                    </a:solidFill>
                  </a:rPr>
                  <a:t>Order</a:t>
                </a:r>
                <a:endParaRPr lang="en-US">
                  <a:solidFill>
                    <a:srgbClr val="FF0000"/>
                  </a:solidFill>
                </a:endParaRPr>
              </a:p>
            </p:txBody>
          </p:sp>
          <p:cxnSp>
            <p:nvCxnSpPr>
              <p:cNvPr id="45" name="Straight Connector 44"/>
              <p:cNvCxnSpPr>
                <a:stCxn id="39" idx="0"/>
                <a:endCxn id="33" idx="2"/>
              </p:cNvCxnSpPr>
              <p:nvPr/>
            </p:nvCxnSpPr>
            <p:spPr>
              <a:xfrm flipV="1">
                <a:off x="2621150" y="2286000"/>
                <a:ext cx="1805274" cy="353593"/>
              </a:xfrm>
              <a:prstGeom prst="line">
                <a:avLst/>
              </a:prstGeom>
            </p:spPr>
            <p:style>
              <a:lnRef idx="1">
                <a:schemeClr val="accent1"/>
              </a:lnRef>
              <a:fillRef idx="0">
                <a:schemeClr val="accent1"/>
              </a:fillRef>
              <a:effectRef idx="0">
                <a:schemeClr val="accent1"/>
              </a:effectRef>
              <a:fontRef idx="minor">
                <a:schemeClr val="tx1"/>
              </a:fontRef>
            </p:style>
          </p:cxnSp>
        </p:grpSp>
        <p:sp>
          <p:nvSpPr>
            <p:cNvPr id="19" name="Oval 18"/>
            <p:cNvSpPr/>
            <p:nvPr/>
          </p:nvSpPr>
          <p:spPr>
            <a:xfrm>
              <a:off x="1992573" y="1883531"/>
              <a:ext cx="914400" cy="37520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u="sng"/>
                <a:t>cid</a:t>
              </a:r>
            </a:p>
          </p:txBody>
        </p:sp>
        <p:sp>
          <p:nvSpPr>
            <p:cNvPr id="20" name="Oval 19"/>
            <p:cNvSpPr/>
            <p:nvPr/>
          </p:nvSpPr>
          <p:spPr>
            <a:xfrm>
              <a:off x="7086600" y="1853989"/>
              <a:ext cx="914400" cy="37520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u="sng"/>
                <a:t>pid</a:t>
              </a:r>
            </a:p>
          </p:txBody>
        </p:sp>
        <p:sp>
          <p:nvSpPr>
            <p:cNvPr id="21" name="Oval 20"/>
            <p:cNvSpPr/>
            <p:nvPr/>
          </p:nvSpPr>
          <p:spPr>
            <a:xfrm>
              <a:off x="5715000" y="1570797"/>
              <a:ext cx="914400" cy="37520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u="sng"/>
                <a:t>aid</a:t>
              </a:r>
            </a:p>
          </p:txBody>
        </p:sp>
        <p:sp>
          <p:nvSpPr>
            <p:cNvPr id="48" name="Oval 47"/>
            <p:cNvSpPr/>
            <p:nvPr/>
          </p:nvSpPr>
          <p:spPr>
            <a:xfrm>
              <a:off x="3435824" y="3325393"/>
              <a:ext cx="914400" cy="37520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t>cid</a:t>
              </a:r>
            </a:p>
          </p:txBody>
        </p:sp>
        <p:sp>
          <p:nvSpPr>
            <p:cNvPr id="50" name="Oval 49"/>
            <p:cNvSpPr/>
            <p:nvPr/>
          </p:nvSpPr>
          <p:spPr>
            <a:xfrm>
              <a:off x="4493525" y="3325393"/>
              <a:ext cx="914400" cy="37520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t>pid</a:t>
              </a:r>
            </a:p>
          </p:txBody>
        </p:sp>
        <p:sp>
          <p:nvSpPr>
            <p:cNvPr id="52" name="Oval 51"/>
            <p:cNvSpPr/>
            <p:nvPr/>
          </p:nvSpPr>
          <p:spPr>
            <a:xfrm>
              <a:off x="5562600" y="3325393"/>
              <a:ext cx="914400" cy="37520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t>aid</a:t>
              </a:r>
            </a:p>
          </p:txBody>
        </p:sp>
        <p:sp>
          <p:nvSpPr>
            <p:cNvPr id="39" name="Oval 38"/>
            <p:cNvSpPr/>
            <p:nvPr/>
          </p:nvSpPr>
          <p:spPr>
            <a:xfrm>
              <a:off x="2021428" y="3325393"/>
              <a:ext cx="1199444" cy="37520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u="sng"/>
                <a:t>ordNo</a:t>
              </a:r>
            </a:p>
          </p:txBody>
        </p:sp>
      </p:grpSp>
    </p:spTree>
    <p:extLst>
      <p:ext uri="{BB962C8B-B14F-4D97-AF65-F5344CB8AC3E}">
        <p14:creationId xmlns:p14="http://schemas.microsoft.com/office/powerpoint/2010/main" val="4086364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ER Concept </a:t>
            </a:r>
            <a:br>
              <a:rPr lang="en-US">
                <a:effectLst>
                  <a:outerShdw blurRad="38100" dist="38100" dir="2700000" algn="tl">
                    <a:srgbClr val="000000">
                      <a:alpha val="43137"/>
                    </a:srgbClr>
                  </a:outerShdw>
                </a:effectLst>
              </a:rPr>
            </a:br>
            <a:r>
              <a:rPr lang="en-US">
                <a:effectLst>
                  <a:outerShdw blurRad="38100" dist="38100" dir="2700000" algn="tl">
                    <a:srgbClr val="000000">
                      <a:alpha val="43137"/>
                    </a:srgbClr>
                  </a:outerShdw>
                </a:effectLst>
              </a:rPr>
              <a:t>(Relationships Among Entities)</a:t>
            </a:r>
            <a:endParaRPr lang="en-US" dirty="0"/>
          </a:p>
        </p:txBody>
      </p:sp>
      <p:sp>
        <p:nvSpPr>
          <p:cNvPr id="3" name="Content Placeholder 2"/>
          <p:cNvSpPr>
            <a:spLocks noGrp="1"/>
          </p:cNvSpPr>
          <p:nvPr>
            <p:ph idx="1"/>
          </p:nvPr>
        </p:nvSpPr>
        <p:spPr>
          <a:xfrm>
            <a:off x="457200" y="5257800"/>
            <a:ext cx="8229600" cy="1143000"/>
          </a:xfrm>
        </p:spPr>
        <p:txBody>
          <a:bodyPr>
            <a:normAutofit fontScale="70000" lnSpcReduction="20000"/>
          </a:bodyPr>
          <a:lstStyle/>
          <a:p>
            <a:pPr algn="just"/>
            <a:r>
              <a:rPr lang="en-US" sz="2800"/>
              <a:t>Meskipun entity order tidak berkaitan langsung ke relationship, namun jelas bahwa terdapat sejumlah </a:t>
            </a:r>
            <a:r>
              <a:rPr lang="en-US" sz="2800" b="1"/>
              <a:t>relationship</a:t>
            </a:r>
            <a:r>
              <a:rPr lang="en-US" sz="2800"/>
              <a:t> yang mungkin bisa kita tentukan dalam hal entity </a:t>
            </a:r>
            <a:r>
              <a:rPr lang="en-US" sz="2800" b="1"/>
              <a:t>order</a:t>
            </a:r>
            <a:r>
              <a:rPr lang="en-US" sz="2800"/>
              <a:t>  dengan entity </a:t>
            </a:r>
            <a:r>
              <a:rPr lang="en-US" sz="2800" b="1"/>
              <a:t>Customer</a:t>
            </a:r>
            <a:r>
              <a:rPr lang="en-US" sz="2800"/>
              <a:t>, </a:t>
            </a:r>
            <a:r>
              <a:rPr lang="en-US" sz="2800" b="1"/>
              <a:t>Agent</a:t>
            </a:r>
            <a:r>
              <a:rPr lang="en-US" sz="2800"/>
              <a:t>, dan </a:t>
            </a:r>
            <a:r>
              <a:rPr lang="en-US" sz="2800" b="1"/>
              <a:t>Product</a:t>
            </a:r>
            <a:r>
              <a:rPr lang="en-US" sz="2800"/>
              <a:t>.</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smtClean="0"/>
              <a:pPr/>
              <a:t>9</a:t>
            </a:fld>
            <a:endParaRPr dirty="0"/>
          </a:p>
        </p:txBody>
      </p:sp>
      <p:sp>
        <p:nvSpPr>
          <p:cNvPr id="18" name="Rectangle 17"/>
          <p:cNvSpPr/>
          <p:nvPr/>
        </p:nvSpPr>
        <p:spPr>
          <a:xfrm>
            <a:off x="466376" y="1447800"/>
            <a:ext cx="6678431" cy="523220"/>
          </a:xfrm>
          <a:prstGeom prst="rect">
            <a:avLst/>
          </a:prstGeom>
        </p:spPr>
        <p:txBody>
          <a:bodyPr wrap="none">
            <a:spAutoFit/>
          </a:bodyPr>
          <a:lstStyle/>
          <a:p>
            <a:r>
              <a:rPr lang="en-US" sz="2800" b="1">
                <a:solidFill>
                  <a:prstClr val="black"/>
                </a:solidFill>
              </a:rPr>
              <a:t>Contoh (perbaikan relationship yang salah):</a:t>
            </a:r>
          </a:p>
        </p:txBody>
      </p:sp>
      <p:grpSp>
        <p:nvGrpSpPr>
          <p:cNvPr id="67" name="Group 66"/>
          <p:cNvGrpSpPr/>
          <p:nvPr/>
        </p:nvGrpSpPr>
        <p:grpSpPr>
          <a:xfrm>
            <a:off x="861905" y="2026867"/>
            <a:ext cx="7139095" cy="3078533"/>
            <a:chOff x="861905" y="1730399"/>
            <a:chExt cx="7139095" cy="3078533"/>
          </a:xfrm>
        </p:grpSpPr>
        <p:grpSp>
          <p:nvGrpSpPr>
            <p:cNvPr id="53" name="Group 52"/>
            <p:cNvGrpSpPr/>
            <p:nvPr/>
          </p:nvGrpSpPr>
          <p:grpSpPr>
            <a:xfrm>
              <a:off x="861905" y="1730399"/>
              <a:ext cx="7139095" cy="3078533"/>
              <a:chOff x="861905" y="898729"/>
              <a:chExt cx="7139095" cy="3078533"/>
            </a:xfrm>
          </p:grpSpPr>
          <p:grpSp>
            <p:nvGrpSpPr>
              <p:cNvPr id="17" name="Group 16"/>
              <p:cNvGrpSpPr/>
              <p:nvPr/>
            </p:nvGrpSpPr>
            <p:grpSpPr>
              <a:xfrm>
                <a:off x="861905" y="1218984"/>
                <a:ext cx="7139095" cy="2383076"/>
                <a:chOff x="861905" y="533184"/>
                <a:chExt cx="7139095" cy="2383076"/>
              </a:xfrm>
            </p:grpSpPr>
            <p:sp>
              <p:nvSpPr>
                <p:cNvPr id="7" name="Flowchart: Process 6"/>
                <p:cNvSpPr/>
                <p:nvPr/>
              </p:nvSpPr>
              <p:spPr>
                <a:xfrm>
                  <a:off x="6019800" y="76853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a:solidFill>
                        <a:prstClr val="black"/>
                      </a:solidFill>
                    </a:rPr>
                    <a:t>Product</a:t>
                  </a:r>
                  <a:endParaRPr lang="en-US">
                    <a:solidFill>
                      <a:prstClr val="black"/>
                    </a:solidFill>
                  </a:endParaRPr>
                </a:p>
              </p:txBody>
            </p:sp>
            <p:sp>
              <p:nvSpPr>
                <p:cNvPr id="8" name="Flowchart: Process 7"/>
                <p:cNvSpPr/>
                <p:nvPr/>
              </p:nvSpPr>
              <p:spPr>
                <a:xfrm>
                  <a:off x="861905" y="76853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a:solidFill>
                        <a:prstClr val="black"/>
                      </a:solidFill>
                    </a:rPr>
                    <a:t>Customer</a:t>
                  </a:r>
                  <a:endParaRPr lang="en-US">
                    <a:solidFill>
                      <a:prstClr val="black"/>
                    </a:solidFill>
                  </a:endParaRPr>
                </a:p>
              </p:txBody>
            </p:sp>
            <p:sp>
              <p:nvSpPr>
                <p:cNvPr id="15" name="Flowchart: Process 14"/>
                <p:cNvSpPr/>
                <p:nvPr/>
              </p:nvSpPr>
              <p:spPr>
                <a:xfrm>
                  <a:off x="3435824" y="76853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a:solidFill>
                        <a:prstClr val="black"/>
                      </a:solidFill>
                    </a:rPr>
                    <a:t>Agent</a:t>
                  </a:r>
                  <a:endParaRPr lang="en-US">
                    <a:solidFill>
                      <a:prstClr val="black"/>
                    </a:solidFill>
                  </a:endParaRPr>
                </a:p>
              </p:txBody>
            </p:sp>
            <p:cxnSp>
              <p:nvCxnSpPr>
                <p:cNvPr id="30" name="Straight Connector 29"/>
                <p:cNvCxnSpPr>
                  <a:stCxn id="19" idx="3"/>
                  <a:endCxn id="8" idx="0"/>
                </p:cNvCxnSpPr>
                <p:nvPr/>
              </p:nvCxnSpPr>
              <p:spPr>
                <a:xfrm flipH="1">
                  <a:off x="1852505" y="533184"/>
                  <a:ext cx="233816" cy="235346"/>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20" idx="4"/>
                  <a:endCxn id="7" idx="0"/>
                </p:cNvCxnSpPr>
                <p:nvPr/>
              </p:nvCxnSpPr>
              <p:spPr>
                <a:xfrm>
                  <a:off x="7010400" y="588131"/>
                  <a:ext cx="0" cy="180399"/>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21" idx="4"/>
                  <a:endCxn id="15" idx="0"/>
                </p:cNvCxnSpPr>
                <p:nvPr/>
              </p:nvCxnSpPr>
              <p:spPr>
                <a:xfrm flipH="1">
                  <a:off x="4426424" y="588131"/>
                  <a:ext cx="568" cy="180399"/>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a:stCxn id="33" idx="2"/>
                  <a:endCxn id="50" idx="0"/>
                </p:cNvCxnSpPr>
                <p:nvPr/>
              </p:nvCxnSpPr>
              <p:spPr>
                <a:xfrm>
                  <a:off x="4426424" y="2673530"/>
                  <a:ext cx="461749" cy="220939"/>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33" idx="2"/>
                  <a:endCxn id="48" idx="0"/>
                </p:cNvCxnSpPr>
                <p:nvPr/>
              </p:nvCxnSpPr>
              <p:spPr>
                <a:xfrm flipH="1">
                  <a:off x="3893024" y="2673530"/>
                  <a:ext cx="533400" cy="242730"/>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p:cNvCxnSpPr>
                  <a:stCxn id="52" idx="0"/>
                  <a:endCxn id="33" idx="2"/>
                </p:cNvCxnSpPr>
                <p:nvPr/>
              </p:nvCxnSpPr>
              <p:spPr>
                <a:xfrm flipH="1" flipV="1">
                  <a:off x="4426424" y="2673530"/>
                  <a:ext cx="1447800" cy="242730"/>
                </a:xfrm>
                <a:prstGeom prst="line">
                  <a:avLst/>
                </a:prstGeom>
              </p:spPr>
              <p:style>
                <a:lnRef idx="1">
                  <a:schemeClr val="accent1"/>
                </a:lnRef>
                <a:fillRef idx="0">
                  <a:schemeClr val="accent1"/>
                </a:fillRef>
                <a:effectRef idx="0">
                  <a:schemeClr val="accent1"/>
                </a:effectRef>
                <a:fontRef idx="minor">
                  <a:schemeClr val="tx1"/>
                </a:fontRef>
              </p:style>
            </p:cxnSp>
            <p:sp>
              <p:nvSpPr>
                <p:cNvPr id="33" name="Flowchart: Process 32"/>
                <p:cNvSpPr/>
                <p:nvPr/>
              </p:nvSpPr>
              <p:spPr>
                <a:xfrm>
                  <a:off x="3435824" y="221633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a:solidFill>
                        <a:prstClr val="black"/>
                      </a:solidFill>
                    </a:rPr>
                    <a:t>Order</a:t>
                  </a:r>
                  <a:endParaRPr lang="en-US">
                    <a:solidFill>
                      <a:prstClr val="black"/>
                    </a:solidFill>
                  </a:endParaRPr>
                </a:p>
              </p:txBody>
            </p:sp>
            <p:cxnSp>
              <p:nvCxnSpPr>
                <p:cNvPr id="45" name="Straight Connector 44"/>
                <p:cNvCxnSpPr>
                  <a:stCxn id="39" idx="0"/>
                  <a:endCxn id="33" idx="2"/>
                </p:cNvCxnSpPr>
                <p:nvPr/>
              </p:nvCxnSpPr>
              <p:spPr>
                <a:xfrm flipV="1">
                  <a:off x="2686043" y="2673530"/>
                  <a:ext cx="1740381" cy="24273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9" name="Oval 18"/>
              <p:cNvSpPr/>
              <p:nvPr/>
            </p:nvSpPr>
            <p:spPr>
              <a:xfrm>
                <a:off x="1952410" y="898729"/>
                <a:ext cx="914400" cy="37520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u="sng"/>
                  <a:t>cid</a:t>
                </a:r>
              </a:p>
            </p:txBody>
          </p:sp>
          <p:sp>
            <p:nvSpPr>
              <p:cNvPr id="20" name="Oval 19"/>
              <p:cNvSpPr/>
              <p:nvPr/>
            </p:nvSpPr>
            <p:spPr>
              <a:xfrm>
                <a:off x="6553200" y="898729"/>
                <a:ext cx="914400" cy="37520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u="sng"/>
                  <a:t>pid</a:t>
                </a:r>
              </a:p>
            </p:txBody>
          </p:sp>
          <p:sp>
            <p:nvSpPr>
              <p:cNvPr id="21" name="Oval 20"/>
              <p:cNvSpPr/>
              <p:nvPr/>
            </p:nvSpPr>
            <p:spPr>
              <a:xfrm>
                <a:off x="3969792" y="898729"/>
                <a:ext cx="914400" cy="37520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u="sng"/>
                  <a:t>aid</a:t>
                </a:r>
              </a:p>
            </p:txBody>
          </p:sp>
          <p:sp>
            <p:nvSpPr>
              <p:cNvPr id="48" name="Oval 47"/>
              <p:cNvSpPr/>
              <p:nvPr/>
            </p:nvSpPr>
            <p:spPr>
              <a:xfrm>
                <a:off x="3435824" y="3602060"/>
                <a:ext cx="914400" cy="37520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t>cid</a:t>
                </a:r>
              </a:p>
            </p:txBody>
          </p:sp>
          <p:sp>
            <p:nvSpPr>
              <p:cNvPr id="50" name="Oval 49"/>
              <p:cNvSpPr/>
              <p:nvPr/>
            </p:nvSpPr>
            <p:spPr>
              <a:xfrm>
                <a:off x="4430973" y="3580269"/>
                <a:ext cx="914400" cy="37520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t>pid</a:t>
                </a:r>
              </a:p>
            </p:txBody>
          </p:sp>
          <p:sp>
            <p:nvSpPr>
              <p:cNvPr id="52" name="Oval 51"/>
              <p:cNvSpPr/>
              <p:nvPr/>
            </p:nvSpPr>
            <p:spPr>
              <a:xfrm>
                <a:off x="5417024" y="3602060"/>
                <a:ext cx="914400" cy="37520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t>aid</a:t>
                </a:r>
              </a:p>
            </p:txBody>
          </p:sp>
          <p:sp>
            <p:nvSpPr>
              <p:cNvPr id="39" name="Oval 38"/>
              <p:cNvSpPr/>
              <p:nvPr/>
            </p:nvSpPr>
            <p:spPr>
              <a:xfrm>
                <a:off x="2086321" y="3602060"/>
                <a:ext cx="1199444" cy="37520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u="sng"/>
                  <a:t>ordNo</a:t>
                </a:r>
              </a:p>
            </p:txBody>
          </p:sp>
        </p:grpSp>
        <p:sp>
          <p:nvSpPr>
            <p:cNvPr id="25" name="Flowchart: Decision 24"/>
            <p:cNvSpPr/>
            <p:nvPr/>
          </p:nvSpPr>
          <p:spPr>
            <a:xfrm>
              <a:off x="1219200" y="2971800"/>
              <a:ext cx="1266610" cy="609600"/>
            </a:xfrm>
            <a:prstGeom prst="flowChartDecision">
              <a:avLst/>
            </a:prstGeom>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solidFill>
                    <a:srgbClr val="FF0000"/>
                  </a:solidFill>
                </a:rPr>
                <a:t>put</a:t>
              </a:r>
            </a:p>
          </p:txBody>
        </p:sp>
        <p:sp>
          <p:nvSpPr>
            <p:cNvPr id="40" name="Flowchart: Decision 39"/>
            <p:cNvSpPr/>
            <p:nvPr/>
          </p:nvSpPr>
          <p:spPr>
            <a:xfrm>
              <a:off x="3793119" y="2971800"/>
              <a:ext cx="1266610" cy="609600"/>
            </a:xfrm>
            <a:prstGeom prst="flowChartDecision">
              <a:avLst/>
            </a:prstGeom>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solidFill>
                    <a:srgbClr val="FF0000"/>
                  </a:solidFill>
                </a:rPr>
                <a:t>got</a:t>
              </a:r>
            </a:p>
          </p:txBody>
        </p:sp>
        <p:sp>
          <p:nvSpPr>
            <p:cNvPr id="49" name="Flowchart: Decision 48"/>
            <p:cNvSpPr/>
            <p:nvPr/>
          </p:nvSpPr>
          <p:spPr>
            <a:xfrm>
              <a:off x="6377095" y="2971800"/>
              <a:ext cx="1266610" cy="609600"/>
            </a:xfrm>
            <a:prstGeom prst="flowChartDecision">
              <a:avLst/>
            </a:prstGeom>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solidFill>
                    <a:srgbClr val="FF0000"/>
                  </a:solidFill>
                </a:rPr>
                <a:t>in</a:t>
              </a:r>
            </a:p>
          </p:txBody>
        </p:sp>
        <p:cxnSp>
          <p:nvCxnSpPr>
            <p:cNvPr id="41" name="Elbow Connector 40"/>
            <p:cNvCxnSpPr>
              <a:stCxn id="33" idx="1"/>
              <a:endCxn id="25" idx="2"/>
            </p:cNvCxnSpPr>
            <p:nvPr/>
          </p:nvCxnSpPr>
          <p:spPr>
            <a:xfrm rot="10800000">
              <a:off x="1852506" y="3581400"/>
              <a:ext cx="1583319" cy="38100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51" name="Elbow Connector 50"/>
            <p:cNvCxnSpPr>
              <a:stCxn id="49" idx="2"/>
              <a:endCxn id="33" idx="3"/>
            </p:cNvCxnSpPr>
            <p:nvPr/>
          </p:nvCxnSpPr>
          <p:spPr>
            <a:xfrm rot="5400000">
              <a:off x="6023212" y="2975212"/>
              <a:ext cx="381000" cy="1593376"/>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33" idx="0"/>
              <a:endCxn id="40" idx="2"/>
            </p:cNvCxnSpPr>
            <p:nvPr/>
          </p:nvCxnSpPr>
          <p:spPr>
            <a:xfrm flipV="1">
              <a:off x="4426424" y="35814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a:stCxn id="40" idx="0"/>
              <a:endCxn id="15" idx="2"/>
            </p:cNvCxnSpPr>
            <p:nvPr/>
          </p:nvCxnSpPr>
          <p:spPr>
            <a:xfrm flipV="1">
              <a:off x="4426424" y="2743200"/>
              <a:ext cx="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a:stCxn id="49" idx="0"/>
              <a:endCxn id="7" idx="2"/>
            </p:cNvCxnSpPr>
            <p:nvPr/>
          </p:nvCxnSpPr>
          <p:spPr>
            <a:xfrm flipV="1">
              <a:off x="7010400" y="2743200"/>
              <a:ext cx="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a:stCxn id="25" idx="0"/>
              <a:endCxn id="8" idx="2"/>
            </p:cNvCxnSpPr>
            <p:nvPr/>
          </p:nvCxnSpPr>
          <p:spPr>
            <a:xfrm flipV="1">
              <a:off x="1852505" y="2743200"/>
              <a:ext cx="0" cy="22860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9674204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46410</TotalTime>
  <Words>2511</Words>
  <Application>Microsoft Office PowerPoint</Application>
  <PresentationFormat>On-screen Show (4:3)</PresentationFormat>
  <Paragraphs>466</Paragraphs>
  <Slides>22</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Calibri</vt:lpstr>
      <vt:lpstr>Georgia</vt:lpstr>
      <vt:lpstr>PFGEG B+ Sabon</vt:lpstr>
      <vt:lpstr>Times New Roman</vt:lpstr>
      <vt:lpstr>Trebuchet MS</vt:lpstr>
      <vt:lpstr>Wingdings 2</vt:lpstr>
      <vt:lpstr>Urban</vt:lpstr>
      <vt:lpstr>ER Concept (Lanjutan)</vt:lpstr>
      <vt:lpstr>Tujuan Pertemuan</vt:lpstr>
      <vt:lpstr>ER Concept  (Relationships Among Entities)</vt:lpstr>
      <vt:lpstr>ER Concept  (Relationships Among Entities)</vt:lpstr>
      <vt:lpstr>ER Concept  (Relationships Among Entities)</vt:lpstr>
      <vt:lpstr>ER Concept  (Relationships Among Entities)</vt:lpstr>
      <vt:lpstr>ER Concept  (Relationships Among Entities)</vt:lpstr>
      <vt:lpstr>ER Concept  (Relationships Among Entities)</vt:lpstr>
      <vt:lpstr>ER Concept  (Relationships Among Entities)</vt:lpstr>
      <vt:lpstr>Intro ER Concept (Relationships Among Entities) </vt:lpstr>
      <vt:lpstr>ER Concept  (Relationships Among Entities)</vt:lpstr>
      <vt:lpstr>ER Concept  (Relationships Among Entities)</vt:lpstr>
      <vt:lpstr>ER Concept  (Kesimpulan)</vt:lpstr>
      <vt:lpstr>ER Concept  (Kesimpulan)</vt:lpstr>
      <vt:lpstr>ER Concept  (Kesimpulan)</vt:lpstr>
      <vt:lpstr>ER Concept  (Kesimpulan)</vt:lpstr>
      <vt:lpstr>Cardinality Partisipasi Entity dalam suatu Relationship</vt:lpstr>
      <vt:lpstr>Cardinality Partisipasi Entity dalam suatu Relationship</vt:lpstr>
      <vt:lpstr>Cardinality Partisipasi Entity dalam suatu Relationship</vt:lpstr>
      <vt:lpstr>Cardinality Partisipasi Entity dalam suatu Relationship</vt:lpstr>
      <vt:lpstr>Quiz</vt:lpstr>
      <vt:lpstr>See You Next Session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Bahasa Pemrograman &amp; Struktur Data</dc:title>
  <dc:creator>Augury</dc:creator>
  <cp:lastModifiedBy>Marcello Singadji</cp:lastModifiedBy>
  <cp:revision>384</cp:revision>
  <dcterms:created xsi:type="dcterms:W3CDTF">2011-08-04T03:20:05Z</dcterms:created>
  <dcterms:modified xsi:type="dcterms:W3CDTF">2020-09-28T03:20:03Z</dcterms:modified>
</cp:coreProperties>
</file>