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7" r:id="rId3"/>
    <p:sldId id="288" r:id="rId4"/>
    <p:sldId id="270" r:id="rId5"/>
    <p:sldId id="277" r:id="rId6"/>
    <p:sldId id="305" r:id="rId7"/>
    <p:sldId id="272" r:id="rId8"/>
    <p:sldId id="311" r:id="rId9"/>
    <p:sldId id="313" r:id="rId10"/>
    <p:sldId id="314" r:id="rId11"/>
    <p:sldId id="322" r:id="rId12"/>
    <p:sldId id="306" r:id="rId13"/>
    <p:sldId id="308" r:id="rId14"/>
    <p:sldId id="315" r:id="rId15"/>
    <p:sldId id="309" r:id="rId16"/>
    <p:sldId id="310" r:id="rId17"/>
    <p:sldId id="307" r:id="rId18"/>
    <p:sldId id="316" r:id="rId19"/>
    <p:sldId id="317" r:id="rId20"/>
    <p:sldId id="319" r:id="rId21"/>
    <p:sldId id="320" r:id="rId22"/>
    <p:sldId id="321" r:id="rId23"/>
    <p:sldId id="264"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C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E0AA71-72AC-42E0-BF76-22785DF5F5E3}" v="1" dt="2020-09-28T01:59:33.4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4" autoAdjust="0"/>
    <p:restoredTop sz="93564" autoAdjust="0"/>
  </p:normalViewPr>
  <p:slideViewPr>
    <p:cSldViewPr>
      <p:cViewPr>
        <p:scale>
          <a:sx n="80" d="100"/>
          <a:sy n="80" d="100"/>
        </p:scale>
        <p:origin x="42" y="870"/>
      </p:cViewPr>
      <p:guideLst>
        <p:guide orient="horz" pos="2160"/>
        <p:guide pos="2880"/>
      </p:guideLst>
    </p:cSldViewPr>
  </p:slideViewPr>
  <p:outlineViewPr>
    <p:cViewPr>
      <p:scale>
        <a:sx n="33" d="100"/>
        <a:sy n="33" d="100"/>
      </p:scale>
      <p:origin x="0" y="428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cello" userId="8bffbbdb-4fbc-4a87-b9c3-46ced084e620" providerId="ADAL" clId="{1BEBEC7F-4175-4085-BDCD-72BA7AF94468}"/>
    <pc:docChg chg="custSel modSld">
      <pc:chgData name="Marcello" userId="8bffbbdb-4fbc-4a87-b9c3-46ced084e620" providerId="ADAL" clId="{1BEBEC7F-4175-4085-BDCD-72BA7AF94468}" dt="2020-09-21T02:34:06.801" v="2" actId="478"/>
      <pc:docMkLst>
        <pc:docMk/>
      </pc:docMkLst>
      <pc:sldChg chg="delSp mod">
        <pc:chgData name="Marcello" userId="8bffbbdb-4fbc-4a87-b9c3-46ced084e620" providerId="ADAL" clId="{1BEBEC7F-4175-4085-BDCD-72BA7AF94468}" dt="2020-09-21T02:34:06.801" v="2" actId="478"/>
        <pc:sldMkLst>
          <pc:docMk/>
          <pc:sldMk cId="847190784" sldId="316"/>
        </pc:sldMkLst>
        <pc:spChg chg="del">
          <ac:chgData name="Marcello" userId="8bffbbdb-4fbc-4a87-b9c3-46ced084e620" providerId="ADAL" clId="{1BEBEC7F-4175-4085-BDCD-72BA7AF94468}" dt="2020-09-21T02:34:02.287" v="0" actId="478"/>
          <ac:spMkLst>
            <pc:docMk/>
            <pc:sldMk cId="847190784" sldId="316"/>
            <ac:spMk id="4" creationId="{00000000-0000-0000-0000-000000000000}"/>
          </ac:spMkLst>
        </pc:spChg>
        <pc:spChg chg="del">
          <ac:chgData name="Marcello" userId="8bffbbdb-4fbc-4a87-b9c3-46ced084e620" providerId="ADAL" clId="{1BEBEC7F-4175-4085-BDCD-72BA7AF94468}" dt="2020-09-21T02:34:04.323" v="1" actId="478"/>
          <ac:spMkLst>
            <pc:docMk/>
            <pc:sldMk cId="847190784" sldId="316"/>
            <ac:spMk id="5" creationId="{00000000-0000-0000-0000-000000000000}"/>
          </ac:spMkLst>
        </pc:spChg>
        <pc:spChg chg="del">
          <ac:chgData name="Marcello" userId="8bffbbdb-4fbc-4a87-b9c3-46ced084e620" providerId="ADAL" clId="{1BEBEC7F-4175-4085-BDCD-72BA7AF94468}" dt="2020-09-21T02:34:06.801" v="2" actId="478"/>
          <ac:spMkLst>
            <pc:docMk/>
            <pc:sldMk cId="847190784" sldId="316"/>
            <ac:spMk id="6" creationId="{00000000-0000-0000-0000-000000000000}"/>
          </ac:spMkLst>
        </pc:spChg>
      </pc:sldChg>
    </pc:docChg>
  </pc:docChgLst>
  <pc:docChgLst>
    <pc:chgData name="Marcello" userId="8bffbbdb-4fbc-4a87-b9c3-46ced084e620" providerId="ADAL" clId="{1F5AE729-413A-4CA5-AC71-33C54A2F0287}"/>
    <pc:docChg chg="undo custSel modSld modMainMaster">
      <pc:chgData name="Marcello" userId="8bffbbdb-4fbc-4a87-b9c3-46ced084e620" providerId="ADAL" clId="{1F5AE729-413A-4CA5-AC71-33C54A2F0287}" dt="2020-09-18T03:56:45.599" v="349" actId="20577"/>
      <pc:docMkLst>
        <pc:docMk/>
      </pc:docMkLst>
      <pc:sldChg chg="delSp modSp mod">
        <pc:chgData name="Marcello" userId="8bffbbdb-4fbc-4a87-b9c3-46ced084e620" providerId="ADAL" clId="{1F5AE729-413A-4CA5-AC71-33C54A2F0287}" dt="2020-09-18T03:56:45.599" v="349" actId="20577"/>
        <pc:sldMkLst>
          <pc:docMk/>
          <pc:sldMk cId="0" sldId="256"/>
        </pc:sldMkLst>
        <pc:spChg chg="mod">
          <ac:chgData name="Marcello" userId="8bffbbdb-4fbc-4a87-b9c3-46ced084e620" providerId="ADAL" clId="{1F5AE729-413A-4CA5-AC71-33C54A2F0287}" dt="2020-09-18T03:17:11.854" v="15"/>
          <ac:spMkLst>
            <pc:docMk/>
            <pc:sldMk cId="0" sldId="256"/>
            <ac:spMk id="2" creationId="{00000000-0000-0000-0000-000000000000}"/>
          </ac:spMkLst>
        </pc:spChg>
        <pc:spChg chg="mod">
          <ac:chgData name="Marcello" userId="8bffbbdb-4fbc-4a87-b9c3-46ced084e620" providerId="ADAL" clId="{1F5AE729-413A-4CA5-AC71-33C54A2F0287}" dt="2020-09-18T03:56:45.599" v="349" actId="20577"/>
          <ac:spMkLst>
            <pc:docMk/>
            <pc:sldMk cId="0" sldId="256"/>
            <ac:spMk id="3" creationId="{00000000-0000-0000-0000-000000000000}"/>
          </ac:spMkLst>
        </pc:spChg>
        <pc:spChg chg="del mod">
          <ac:chgData name="Marcello" userId="8bffbbdb-4fbc-4a87-b9c3-46ced084e620" providerId="ADAL" clId="{1F5AE729-413A-4CA5-AC71-33C54A2F0287}" dt="2020-09-18T03:17:18.094" v="16" actId="478"/>
          <ac:spMkLst>
            <pc:docMk/>
            <pc:sldMk cId="0" sldId="256"/>
            <ac:spMk id="10" creationId="{00000000-0000-0000-0000-000000000000}"/>
          </ac:spMkLst>
        </pc:spChg>
        <pc:spChg chg="del mod">
          <ac:chgData name="Marcello" userId="8bffbbdb-4fbc-4a87-b9c3-46ced084e620" providerId="ADAL" clId="{1F5AE729-413A-4CA5-AC71-33C54A2F0287}" dt="2020-09-18T03:17:22.029" v="18" actId="478"/>
          <ac:spMkLst>
            <pc:docMk/>
            <pc:sldMk cId="0" sldId="256"/>
            <ac:spMk id="11" creationId="{00000000-0000-0000-0000-000000000000}"/>
          </ac:spMkLst>
        </pc:spChg>
        <pc:spChg chg="del mod">
          <ac:chgData name="Marcello" userId="8bffbbdb-4fbc-4a87-b9c3-46ced084e620" providerId="ADAL" clId="{1F5AE729-413A-4CA5-AC71-33C54A2F0287}" dt="2020-09-18T03:17:19.765" v="17" actId="478"/>
          <ac:spMkLst>
            <pc:docMk/>
            <pc:sldMk cId="0" sldId="256"/>
            <ac:spMk id="12" creationId="{00000000-0000-0000-0000-000000000000}"/>
          </ac:spMkLst>
        </pc:spChg>
      </pc:sldChg>
      <pc:sldChg chg="delSp modSp mod">
        <pc:chgData name="Marcello" userId="8bffbbdb-4fbc-4a87-b9c3-46ced084e620" providerId="ADAL" clId="{1F5AE729-413A-4CA5-AC71-33C54A2F0287}" dt="2020-09-18T03:18:00.637" v="21" actId="478"/>
        <pc:sldMkLst>
          <pc:docMk/>
          <pc:sldMk cId="0" sldId="257"/>
        </pc:sldMkLst>
        <pc:spChg chg="mod">
          <ac:chgData name="Marcello" userId="8bffbbdb-4fbc-4a87-b9c3-46ced084e620" providerId="ADAL" clId="{1F5AE729-413A-4CA5-AC71-33C54A2F0287}" dt="2020-09-18T03:16:52.615" v="1" actId="27636"/>
          <ac:spMkLst>
            <pc:docMk/>
            <pc:sldMk cId="0" sldId="257"/>
            <ac:spMk id="2" creationId="{00000000-0000-0000-0000-000000000000}"/>
          </ac:spMkLst>
        </pc:spChg>
        <pc:spChg chg="mod">
          <ac:chgData name="Marcello" userId="8bffbbdb-4fbc-4a87-b9c3-46ced084e620" providerId="ADAL" clId="{1F5AE729-413A-4CA5-AC71-33C54A2F0287}" dt="2020-09-18T03:16:52.557" v="0"/>
          <ac:spMkLst>
            <pc:docMk/>
            <pc:sldMk cId="0" sldId="257"/>
            <ac:spMk id="3" creationId="{00000000-0000-0000-0000-000000000000}"/>
          </ac:spMkLst>
        </pc:spChg>
        <pc:spChg chg="del mod">
          <ac:chgData name="Marcello" userId="8bffbbdb-4fbc-4a87-b9c3-46ced084e620" providerId="ADAL" clId="{1F5AE729-413A-4CA5-AC71-33C54A2F0287}" dt="2020-09-18T03:17:57.309" v="20" actId="478"/>
          <ac:spMkLst>
            <pc:docMk/>
            <pc:sldMk cId="0" sldId="257"/>
            <ac:spMk id="7" creationId="{00000000-0000-0000-0000-000000000000}"/>
          </ac:spMkLst>
        </pc:spChg>
        <pc:spChg chg="del mod">
          <ac:chgData name="Marcello" userId="8bffbbdb-4fbc-4a87-b9c3-46ced084e620" providerId="ADAL" clId="{1F5AE729-413A-4CA5-AC71-33C54A2F0287}" dt="2020-09-18T03:18:00.637" v="21" actId="478"/>
          <ac:spMkLst>
            <pc:docMk/>
            <pc:sldMk cId="0" sldId="257"/>
            <ac:spMk id="8" creationId="{00000000-0000-0000-0000-000000000000}"/>
          </ac:spMkLst>
        </pc:spChg>
        <pc:spChg chg="del mod">
          <ac:chgData name="Marcello" userId="8bffbbdb-4fbc-4a87-b9c3-46ced084e620" providerId="ADAL" clId="{1F5AE729-413A-4CA5-AC71-33C54A2F0287}" dt="2020-09-18T03:17:57.309" v="20" actId="478"/>
          <ac:spMkLst>
            <pc:docMk/>
            <pc:sldMk cId="0" sldId="257"/>
            <ac:spMk id="9" creationId="{00000000-0000-0000-0000-000000000000}"/>
          </ac:spMkLst>
        </pc:spChg>
      </pc:sldChg>
      <pc:sldChg chg="delSp modSp mod">
        <pc:chgData name="Marcello" userId="8bffbbdb-4fbc-4a87-b9c3-46ced084e620" providerId="ADAL" clId="{1F5AE729-413A-4CA5-AC71-33C54A2F0287}" dt="2020-09-18T03:46:17.416" v="310" actId="478"/>
        <pc:sldMkLst>
          <pc:docMk/>
          <pc:sldMk cId="130626670" sldId="264"/>
        </pc:sldMkLst>
        <pc:spChg chg="mod">
          <ac:chgData name="Marcello" userId="8bffbbdb-4fbc-4a87-b9c3-46ced084e620" providerId="ADAL" clId="{1F5AE729-413A-4CA5-AC71-33C54A2F0287}" dt="2020-09-18T03:16:53.020" v="13" actId="27636"/>
          <ac:spMkLst>
            <pc:docMk/>
            <pc:sldMk cId="130626670" sldId="264"/>
            <ac:spMk id="2" creationId="{00000000-0000-0000-0000-000000000000}"/>
          </ac:spMkLst>
        </pc:spChg>
        <pc:spChg chg="mod">
          <ac:chgData name="Marcello" userId="8bffbbdb-4fbc-4a87-b9c3-46ced084e620" providerId="ADAL" clId="{1F5AE729-413A-4CA5-AC71-33C54A2F0287}" dt="2020-09-18T03:16:52.557" v="0"/>
          <ac:spMkLst>
            <pc:docMk/>
            <pc:sldMk cId="130626670" sldId="264"/>
            <ac:spMk id="3" creationId="{00000000-0000-0000-0000-000000000000}"/>
          </ac:spMkLst>
        </pc:spChg>
        <pc:spChg chg="del mod">
          <ac:chgData name="Marcello" userId="8bffbbdb-4fbc-4a87-b9c3-46ced084e620" providerId="ADAL" clId="{1F5AE729-413A-4CA5-AC71-33C54A2F0287}" dt="2020-09-18T03:46:17.416" v="310" actId="478"/>
          <ac:spMkLst>
            <pc:docMk/>
            <pc:sldMk cId="130626670" sldId="264"/>
            <ac:spMk id="4" creationId="{00000000-0000-0000-0000-000000000000}"/>
          </ac:spMkLst>
        </pc:spChg>
        <pc:spChg chg="del mod">
          <ac:chgData name="Marcello" userId="8bffbbdb-4fbc-4a87-b9c3-46ced084e620" providerId="ADAL" clId="{1F5AE729-413A-4CA5-AC71-33C54A2F0287}" dt="2020-09-18T03:46:17.416" v="310" actId="478"/>
          <ac:spMkLst>
            <pc:docMk/>
            <pc:sldMk cId="130626670" sldId="264"/>
            <ac:spMk id="5" creationId="{00000000-0000-0000-0000-000000000000}"/>
          </ac:spMkLst>
        </pc:spChg>
        <pc:spChg chg="del mod">
          <ac:chgData name="Marcello" userId="8bffbbdb-4fbc-4a87-b9c3-46ced084e620" providerId="ADAL" clId="{1F5AE729-413A-4CA5-AC71-33C54A2F0287}" dt="2020-09-18T03:46:17.416" v="310" actId="478"/>
          <ac:spMkLst>
            <pc:docMk/>
            <pc:sldMk cId="130626670" sldId="264"/>
            <ac:spMk id="6" creationId="{00000000-0000-0000-0000-000000000000}"/>
          </ac:spMkLst>
        </pc:spChg>
      </pc:sldChg>
      <pc:sldChg chg="delSp modSp mod">
        <pc:chgData name="Marcello" userId="8bffbbdb-4fbc-4a87-b9c3-46ced084e620" providerId="ADAL" clId="{1F5AE729-413A-4CA5-AC71-33C54A2F0287}" dt="2020-09-18T03:18:15.289" v="24" actId="6549"/>
        <pc:sldMkLst>
          <pc:docMk/>
          <pc:sldMk cId="202705453" sldId="270"/>
        </pc:sldMkLst>
        <pc:spChg chg="mod">
          <ac:chgData name="Marcello" userId="8bffbbdb-4fbc-4a87-b9c3-46ced084e620" providerId="ADAL" clId="{1F5AE729-413A-4CA5-AC71-33C54A2F0287}" dt="2020-09-18T03:18:15.289" v="24" actId="6549"/>
          <ac:spMkLst>
            <pc:docMk/>
            <pc:sldMk cId="202705453" sldId="270"/>
            <ac:spMk id="2" creationId="{00000000-0000-0000-0000-000000000000}"/>
          </ac:spMkLst>
        </pc:spChg>
        <pc:spChg chg="mod">
          <ac:chgData name="Marcello" userId="8bffbbdb-4fbc-4a87-b9c3-46ced084e620" providerId="ADAL" clId="{1F5AE729-413A-4CA5-AC71-33C54A2F0287}" dt="2020-09-18T03:16:52.726" v="3" actId="27636"/>
          <ac:spMkLst>
            <pc:docMk/>
            <pc:sldMk cId="202705453" sldId="270"/>
            <ac:spMk id="3" creationId="{00000000-0000-0000-0000-000000000000}"/>
          </ac:spMkLst>
        </pc:spChg>
        <pc:spChg chg="del mod">
          <ac:chgData name="Marcello" userId="8bffbbdb-4fbc-4a87-b9c3-46ced084e620" providerId="ADAL" clId="{1F5AE729-413A-4CA5-AC71-33C54A2F0287}" dt="2020-09-18T03:18:10.557" v="23" actId="478"/>
          <ac:spMkLst>
            <pc:docMk/>
            <pc:sldMk cId="202705453" sldId="270"/>
            <ac:spMk id="4" creationId="{00000000-0000-0000-0000-000000000000}"/>
          </ac:spMkLst>
        </pc:spChg>
        <pc:spChg chg="del mod">
          <ac:chgData name="Marcello" userId="8bffbbdb-4fbc-4a87-b9c3-46ced084e620" providerId="ADAL" clId="{1F5AE729-413A-4CA5-AC71-33C54A2F0287}" dt="2020-09-18T03:18:10.557" v="23" actId="478"/>
          <ac:spMkLst>
            <pc:docMk/>
            <pc:sldMk cId="202705453" sldId="270"/>
            <ac:spMk id="5" creationId="{00000000-0000-0000-0000-000000000000}"/>
          </ac:spMkLst>
        </pc:spChg>
        <pc:spChg chg="del mod">
          <ac:chgData name="Marcello" userId="8bffbbdb-4fbc-4a87-b9c3-46ced084e620" providerId="ADAL" clId="{1F5AE729-413A-4CA5-AC71-33C54A2F0287}" dt="2020-09-18T03:18:10.557" v="23" actId="478"/>
          <ac:spMkLst>
            <pc:docMk/>
            <pc:sldMk cId="202705453" sldId="270"/>
            <ac:spMk id="6" creationId="{00000000-0000-0000-0000-000000000000}"/>
          </ac:spMkLst>
        </pc:spChg>
      </pc:sldChg>
      <pc:sldChg chg="delSp modSp mod">
        <pc:chgData name="Marcello" userId="8bffbbdb-4fbc-4a87-b9c3-46ced084e620" providerId="ADAL" clId="{1F5AE729-413A-4CA5-AC71-33C54A2F0287}" dt="2020-09-18T03:37:26.473" v="209" actId="2711"/>
        <pc:sldMkLst>
          <pc:docMk/>
          <pc:sldMk cId="670029321" sldId="272"/>
        </pc:sldMkLst>
        <pc:spChg chg="mod">
          <ac:chgData name="Marcello" userId="8bffbbdb-4fbc-4a87-b9c3-46ced084e620" providerId="ADAL" clId="{1F5AE729-413A-4CA5-AC71-33C54A2F0287}" dt="2020-09-18T03:32:37.395" v="147" actId="207"/>
          <ac:spMkLst>
            <pc:docMk/>
            <pc:sldMk cId="670029321" sldId="272"/>
            <ac:spMk id="2" creationId="{00000000-0000-0000-0000-000000000000}"/>
          </ac:spMkLst>
        </pc:spChg>
        <pc:spChg chg="mod">
          <ac:chgData name="Marcello" userId="8bffbbdb-4fbc-4a87-b9c3-46ced084e620" providerId="ADAL" clId="{1F5AE729-413A-4CA5-AC71-33C54A2F0287}" dt="2020-09-18T03:34:18.770" v="179" actId="27636"/>
          <ac:spMkLst>
            <pc:docMk/>
            <pc:sldMk cId="670029321" sldId="272"/>
            <ac:spMk id="3" creationId="{00000000-0000-0000-0000-000000000000}"/>
          </ac:spMkLst>
        </pc:spChg>
        <pc:spChg chg="del mod">
          <ac:chgData name="Marcello" userId="8bffbbdb-4fbc-4a87-b9c3-46ced084e620" providerId="ADAL" clId="{1F5AE729-413A-4CA5-AC71-33C54A2F0287}" dt="2020-09-18T03:20:23.348" v="52" actId="478"/>
          <ac:spMkLst>
            <pc:docMk/>
            <pc:sldMk cId="670029321" sldId="272"/>
            <ac:spMk id="4" creationId="{00000000-0000-0000-0000-000000000000}"/>
          </ac:spMkLst>
        </pc:spChg>
        <pc:spChg chg="del mod">
          <ac:chgData name="Marcello" userId="8bffbbdb-4fbc-4a87-b9c3-46ced084e620" providerId="ADAL" clId="{1F5AE729-413A-4CA5-AC71-33C54A2F0287}" dt="2020-09-18T03:20:23.348" v="52" actId="478"/>
          <ac:spMkLst>
            <pc:docMk/>
            <pc:sldMk cId="670029321" sldId="272"/>
            <ac:spMk id="5" creationId="{00000000-0000-0000-0000-000000000000}"/>
          </ac:spMkLst>
        </pc:spChg>
        <pc:spChg chg="del mod">
          <ac:chgData name="Marcello" userId="8bffbbdb-4fbc-4a87-b9c3-46ced084e620" providerId="ADAL" clId="{1F5AE729-413A-4CA5-AC71-33C54A2F0287}" dt="2020-09-18T03:20:26.038" v="53" actId="478"/>
          <ac:spMkLst>
            <pc:docMk/>
            <pc:sldMk cId="670029321" sldId="272"/>
            <ac:spMk id="6" creationId="{00000000-0000-0000-0000-000000000000}"/>
          </ac:spMkLst>
        </pc:spChg>
        <pc:spChg chg="mod">
          <ac:chgData name="Marcello" userId="8bffbbdb-4fbc-4a87-b9c3-46ced084e620" providerId="ADAL" clId="{1F5AE729-413A-4CA5-AC71-33C54A2F0287}" dt="2020-09-18T03:37:26.473" v="209" actId="2711"/>
          <ac:spMkLst>
            <pc:docMk/>
            <pc:sldMk cId="670029321" sldId="272"/>
            <ac:spMk id="9" creationId="{00000000-0000-0000-0000-000000000000}"/>
          </ac:spMkLst>
        </pc:spChg>
        <pc:spChg chg="mod">
          <ac:chgData name="Marcello" userId="8bffbbdb-4fbc-4a87-b9c3-46ced084e620" providerId="ADAL" clId="{1F5AE729-413A-4CA5-AC71-33C54A2F0287}" dt="2020-09-18T03:37:26.473" v="209" actId="2711"/>
          <ac:spMkLst>
            <pc:docMk/>
            <pc:sldMk cId="670029321" sldId="272"/>
            <ac:spMk id="10" creationId="{00000000-0000-0000-0000-000000000000}"/>
          </ac:spMkLst>
        </pc:spChg>
        <pc:spChg chg="mod">
          <ac:chgData name="Marcello" userId="8bffbbdb-4fbc-4a87-b9c3-46ced084e620" providerId="ADAL" clId="{1F5AE729-413A-4CA5-AC71-33C54A2F0287}" dt="2020-09-18T03:37:26.473" v="209" actId="2711"/>
          <ac:spMkLst>
            <pc:docMk/>
            <pc:sldMk cId="670029321" sldId="272"/>
            <ac:spMk id="12" creationId="{00000000-0000-0000-0000-000000000000}"/>
          </ac:spMkLst>
        </pc:spChg>
        <pc:spChg chg="mod">
          <ac:chgData name="Marcello" userId="8bffbbdb-4fbc-4a87-b9c3-46ced084e620" providerId="ADAL" clId="{1F5AE729-413A-4CA5-AC71-33C54A2F0287}" dt="2020-09-18T03:37:26.473" v="209" actId="2711"/>
          <ac:spMkLst>
            <pc:docMk/>
            <pc:sldMk cId="670029321" sldId="272"/>
            <ac:spMk id="22" creationId="{00000000-0000-0000-0000-000000000000}"/>
          </ac:spMkLst>
        </pc:spChg>
        <pc:spChg chg="mod">
          <ac:chgData name="Marcello" userId="8bffbbdb-4fbc-4a87-b9c3-46ced084e620" providerId="ADAL" clId="{1F5AE729-413A-4CA5-AC71-33C54A2F0287}" dt="2020-09-18T03:37:26.473" v="209" actId="2711"/>
          <ac:spMkLst>
            <pc:docMk/>
            <pc:sldMk cId="670029321" sldId="272"/>
            <ac:spMk id="26" creationId="{00000000-0000-0000-0000-000000000000}"/>
          </ac:spMkLst>
        </pc:spChg>
        <pc:spChg chg="mod">
          <ac:chgData name="Marcello" userId="8bffbbdb-4fbc-4a87-b9c3-46ced084e620" providerId="ADAL" clId="{1F5AE729-413A-4CA5-AC71-33C54A2F0287}" dt="2020-09-18T03:37:26.473" v="209" actId="2711"/>
          <ac:spMkLst>
            <pc:docMk/>
            <pc:sldMk cId="670029321" sldId="272"/>
            <ac:spMk id="29" creationId="{00000000-0000-0000-0000-000000000000}"/>
          </ac:spMkLst>
        </pc:spChg>
        <pc:spChg chg="mod">
          <ac:chgData name="Marcello" userId="8bffbbdb-4fbc-4a87-b9c3-46ced084e620" providerId="ADAL" clId="{1F5AE729-413A-4CA5-AC71-33C54A2F0287}" dt="2020-09-18T03:37:26.473" v="209" actId="2711"/>
          <ac:spMkLst>
            <pc:docMk/>
            <pc:sldMk cId="670029321" sldId="272"/>
            <ac:spMk id="37" creationId="{00000000-0000-0000-0000-000000000000}"/>
          </ac:spMkLst>
        </pc:spChg>
        <pc:grpChg chg="mod">
          <ac:chgData name="Marcello" userId="8bffbbdb-4fbc-4a87-b9c3-46ced084e620" providerId="ADAL" clId="{1F5AE729-413A-4CA5-AC71-33C54A2F0287}" dt="2020-09-18T03:34:22.676" v="180" actId="1076"/>
          <ac:grpSpMkLst>
            <pc:docMk/>
            <pc:sldMk cId="670029321" sldId="272"/>
            <ac:grpSpMk id="1031" creationId="{00000000-0000-0000-0000-000000000000}"/>
          </ac:grpSpMkLst>
        </pc:grpChg>
        <pc:graphicFrameChg chg="mod modGraphic">
          <ac:chgData name="Marcello" userId="8bffbbdb-4fbc-4a87-b9c3-46ced084e620" providerId="ADAL" clId="{1F5AE729-413A-4CA5-AC71-33C54A2F0287}" dt="2020-09-18T03:20:45.665" v="59" actId="1076"/>
          <ac:graphicFrameMkLst>
            <pc:docMk/>
            <pc:sldMk cId="670029321" sldId="272"/>
            <ac:graphicFrameMk id="7" creationId="{00000000-0000-0000-0000-000000000000}"/>
          </ac:graphicFrameMkLst>
        </pc:graphicFrameChg>
      </pc:sldChg>
      <pc:sldChg chg="delSp modSp mod">
        <pc:chgData name="Marcello" userId="8bffbbdb-4fbc-4a87-b9c3-46ced084e620" providerId="ADAL" clId="{1F5AE729-413A-4CA5-AC71-33C54A2F0287}" dt="2020-09-18T03:36:47.273" v="200" actId="2711"/>
        <pc:sldMkLst>
          <pc:docMk/>
          <pc:sldMk cId="125477176" sldId="277"/>
        </pc:sldMkLst>
        <pc:spChg chg="mod">
          <ac:chgData name="Marcello" userId="8bffbbdb-4fbc-4a87-b9c3-46ced084e620" providerId="ADAL" clId="{1F5AE729-413A-4CA5-AC71-33C54A2F0287}" dt="2020-09-18T03:31:53.250" v="137" actId="207"/>
          <ac:spMkLst>
            <pc:docMk/>
            <pc:sldMk cId="125477176" sldId="277"/>
            <ac:spMk id="2" creationId="{00000000-0000-0000-0000-000000000000}"/>
          </ac:spMkLst>
        </pc:spChg>
        <pc:spChg chg="del mod">
          <ac:chgData name="Marcello" userId="8bffbbdb-4fbc-4a87-b9c3-46ced084e620" providerId="ADAL" clId="{1F5AE729-413A-4CA5-AC71-33C54A2F0287}" dt="2020-09-18T03:19:01.846" v="29" actId="478"/>
          <ac:spMkLst>
            <pc:docMk/>
            <pc:sldMk cId="125477176" sldId="277"/>
            <ac:spMk id="4" creationId="{00000000-0000-0000-0000-000000000000}"/>
          </ac:spMkLst>
        </pc:spChg>
        <pc:spChg chg="del mod">
          <ac:chgData name="Marcello" userId="8bffbbdb-4fbc-4a87-b9c3-46ced084e620" providerId="ADAL" clId="{1F5AE729-413A-4CA5-AC71-33C54A2F0287}" dt="2020-09-18T03:19:04.493" v="31" actId="478"/>
          <ac:spMkLst>
            <pc:docMk/>
            <pc:sldMk cId="125477176" sldId="277"/>
            <ac:spMk id="5" creationId="{00000000-0000-0000-0000-000000000000}"/>
          </ac:spMkLst>
        </pc:spChg>
        <pc:spChg chg="del mod">
          <ac:chgData name="Marcello" userId="8bffbbdb-4fbc-4a87-b9c3-46ced084e620" providerId="ADAL" clId="{1F5AE729-413A-4CA5-AC71-33C54A2F0287}" dt="2020-09-18T03:19:07.455" v="32" actId="478"/>
          <ac:spMkLst>
            <pc:docMk/>
            <pc:sldMk cId="125477176" sldId="277"/>
            <ac:spMk id="6" creationId="{00000000-0000-0000-0000-000000000000}"/>
          </ac:spMkLst>
        </pc:spChg>
        <pc:spChg chg="mod">
          <ac:chgData name="Marcello" userId="8bffbbdb-4fbc-4a87-b9c3-46ced084e620" providerId="ADAL" clId="{1F5AE729-413A-4CA5-AC71-33C54A2F0287}" dt="2020-09-18T03:36:47.273" v="200" actId="2711"/>
          <ac:spMkLst>
            <pc:docMk/>
            <pc:sldMk cId="125477176" sldId="277"/>
            <ac:spMk id="7" creationId="{00000000-0000-0000-0000-000000000000}"/>
          </ac:spMkLst>
        </pc:spChg>
      </pc:sldChg>
      <pc:sldChg chg="delSp modSp mod">
        <pc:chgData name="Marcello" userId="8bffbbdb-4fbc-4a87-b9c3-46ced084e620" providerId="ADAL" clId="{1F5AE729-413A-4CA5-AC71-33C54A2F0287}" dt="2020-09-18T03:18:23.902" v="27" actId="6549"/>
        <pc:sldMkLst>
          <pc:docMk/>
          <pc:sldMk cId="2395316451" sldId="288"/>
        </pc:sldMkLst>
        <pc:spChg chg="mod">
          <ac:chgData name="Marcello" userId="8bffbbdb-4fbc-4a87-b9c3-46ced084e620" providerId="ADAL" clId="{1F5AE729-413A-4CA5-AC71-33C54A2F0287}" dt="2020-09-18T03:18:23.902" v="27" actId="6549"/>
          <ac:spMkLst>
            <pc:docMk/>
            <pc:sldMk cId="2395316451" sldId="288"/>
            <ac:spMk id="2" creationId="{00000000-0000-0000-0000-000000000000}"/>
          </ac:spMkLst>
        </pc:spChg>
        <pc:spChg chg="mod">
          <ac:chgData name="Marcello" userId="8bffbbdb-4fbc-4a87-b9c3-46ced084e620" providerId="ADAL" clId="{1F5AE729-413A-4CA5-AC71-33C54A2F0287}" dt="2020-09-18T03:16:52.677" v="2" actId="27636"/>
          <ac:spMkLst>
            <pc:docMk/>
            <pc:sldMk cId="2395316451" sldId="288"/>
            <ac:spMk id="3" creationId="{00000000-0000-0000-0000-000000000000}"/>
          </ac:spMkLst>
        </pc:spChg>
        <pc:spChg chg="del mod">
          <ac:chgData name="Marcello" userId="8bffbbdb-4fbc-4a87-b9c3-46ced084e620" providerId="ADAL" clId="{1F5AE729-413A-4CA5-AC71-33C54A2F0287}" dt="2020-09-18T03:18:05.773" v="22" actId="478"/>
          <ac:spMkLst>
            <pc:docMk/>
            <pc:sldMk cId="2395316451" sldId="288"/>
            <ac:spMk id="4" creationId="{00000000-0000-0000-0000-000000000000}"/>
          </ac:spMkLst>
        </pc:spChg>
        <pc:spChg chg="del mod">
          <ac:chgData name="Marcello" userId="8bffbbdb-4fbc-4a87-b9c3-46ced084e620" providerId="ADAL" clId="{1F5AE729-413A-4CA5-AC71-33C54A2F0287}" dt="2020-09-18T03:18:05.773" v="22" actId="478"/>
          <ac:spMkLst>
            <pc:docMk/>
            <pc:sldMk cId="2395316451" sldId="288"/>
            <ac:spMk id="5" creationId="{00000000-0000-0000-0000-000000000000}"/>
          </ac:spMkLst>
        </pc:spChg>
        <pc:spChg chg="del mod">
          <ac:chgData name="Marcello" userId="8bffbbdb-4fbc-4a87-b9c3-46ced084e620" providerId="ADAL" clId="{1F5AE729-413A-4CA5-AC71-33C54A2F0287}" dt="2020-09-18T03:18:05.773" v="22" actId="478"/>
          <ac:spMkLst>
            <pc:docMk/>
            <pc:sldMk cId="2395316451" sldId="288"/>
            <ac:spMk id="6" creationId="{00000000-0000-0000-0000-000000000000}"/>
          </ac:spMkLst>
        </pc:spChg>
      </pc:sldChg>
      <pc:sldChg chg="delSp modSp mod">
        <pc:chgData name="Marcello" userId="8bffbbdb-4fbc-4a87-b9c3-46ced084e620" providerId="ADAL" clId="{1F5AE729-413A-4CA5-AC71-33C54A2F0287}" dt="2020-09-18T03:37:18.674" v="208" actId="1076"/>
        <pc:sldMkLst>
          <pc:docMk/>
          <pc:sldMk cId="846303043" sldId="305"/>
        </pc:sldMkLst>
        <pc:spChg chg="mod">
          <ac:chgData name="Marcello" userId="8bffbbdb-4fbc-4a87-b9c3-46ced084e620" providerId="ADAL" clId="{1F5AE729-413A-4CA5-AC71-33C54A2F0287}" dt="2020-09-18T03:31:57.307" v="138" actId="207"/>
          <ac:spMkLst>
            <pc:docMk/>
            <pc:sldMk cId="846303043" sldId="305"/>
            <ac:spMk id="2" creationId="{00000000-0000-0000-0000-000000000000}"/>
          </ac:spMkLst>
        </pc:spChg>
        <pc:spChg chg="mod">
          <ac:chgData name="Marcello" userId="8bffbbdb-4fbc-4a87-b9c3-46ced084e620" providerId="ADAL" clId="{1F5AE729-413A-4CA5-AC71-33C54A2F0287}" dt="2020-09-18T03:32:29.412" v="146" actId="20577"/>
          <ac:spMkLst>
            <pc:docMk/>
            <pc:sldMk cId="846303043" sldId="305"/>
            <ac:spMk id="3" creationId="{00000000-0000-0000-0000-000000000000}"/>
          </ac:spMkLst>
        </pc:spChg>
        <pc:spChg chg="del mod">
          <ac:chgData name="Marcello" userId="8bffbbdb-4fbc-4a87-b9c3-46ced084e620" providerId="ADAL" clId="{1F5AE729-413A-4CA5-AC71-33C54A2F0287}" dt="2020-09-18T03:19:32.917" v="37" actId="478"/>
          <ac:spMkLst>
            <pc:docMk/>
            <pc:sldMk cId="846303043" sldId="305"/>
            <ac:spMk id="4" creationId="{00000000-0000-0000-0000-000000000000}"/>
          </ac:spMkLst>
        </pc:spChg>
        <pc:spChg chg="del mod">
          <ac:chgData name="Marcello" userId="8bffbbdb-4fbc-4a87-b9c3-46ced084e620" providerId="ADAL" clId="{1F5AE729-413A-4CA5-AC71-33C54A2F0287}" dt="2020-09-18T03:19:32.917" v="37" actId="478"/>
          <ac:spMkLst>
            <pc:docMk/>
            <pc:sldMk cId="846303043" sldId="305"/>
            <ac:spMk id="5" creationId="{00000000-0000-0000-0000-000000000000}"/>
          </ac:spMkLst>
        </pc:spChg>
        <pc:spChg chg="del mod">
          <ac:chgData name="Marcello" userId="8bffbbdb-4fbc-4a87-b9c3-46ced084e620" providerId="ADAL" clId="{1F5AE729-413A-4CA5-AC71-33C54A2F0287}" dt="2020-09-18T03:19:32.917" v="37" actId="478"/>
          <ac:spMkLst>
            <pc:docMk/>
            <pc:sldMk cId="846303043" sldId="305"/>
            <ac:spMk id="6" creationId="{00000000-0000-0000-0000-000000000000}"/>
          </ac:spMkLst>
        </pc:spChg>
        <pc:spChg chg="mod">
          <ac:chgData name="Marcello" userId="8bffbbdb-4fbc-4a87-b9c3-46ced084e620" providerId="ADAL" clId="{1F5AE729-413A-4CA5-AC71-33C54A2F0287}" dt="2020-09-18T03:36:55.350" v="202" actId="2711"/>
          <ac:spMkLst>
            <pc:docMk/>
            <pc:sldMk cId="846303043" sldId="305"/>
            <ac:spMk id="9" creationId="{00000000-0000-0000-0000-000000000000}"/>
          </ac:spMkLst>
        </pc:spChg>
        <pc:spChg chg="mod">
          <ac:chgData name="Marcello" userId="8bffbbdb-4fbc-4a87-b9c3-46ced084e620" providerId="ADAL" clId="{1F5AE729-413A-4CA5-AC71-33C54A2F0287}" dt="2020-09-18T03:36:55.350" v="202" actId="2711"/>
          <ac:spMkLst>
            <pc:docMk/>
            <pc:sldMk cId="846303043" sldId="305"/>
            <ac:spMk id="10" creationId="{00000000-0000-0000-0000-000000000000}"/>
          </ac:spMkLst>
        </pc:spChg>
        <pc:spChg chg="mod">
          <ac:chgData name="Marcello" userId="8bffbbdb-4fbc-4a87-b9c3-46ced084e620" providerId="ADAL" clId="{1F5AE729-413A-4CA5-AC71-33C54A2F0287}" dt="2020-09-18T03:36:55.350" v="202" actId="2711"/>
          <ac:spMkLst>
            <pc:docMk/>
            <pc:sldMk cId="846303043" sldId="305"/>
            <ac:spMk id="11" creationId="{00000000-0000-0000-0000-000000000000}"/>
          </ac:spMkLst>
        </pc:spChg>
        <pc:spChg chg="mod">
          <ac:chgData name="Marcello" userId="8bffbbdb-4fbc-4a87-b9c3-46ced084e620" providerId="ADAL" clId="{1F5AE729-413A-4CA5-AC71-33C54A2F0287}" dt="2020-09-18T03:37:14.182" v="207" actId="14100"/>
          <ac:spMkLst>
            <pc:docMk/>
            <pc:sldMk cId="846303043" sldId="305"/>
            <ac:spMk id="16" creationId="{00000000-0000-0000-0000-000000000000}"/>
          </ac:spMkLst>
        </pc:spChg>
        <pc:spChg chg="mod">
          <ac:chgData name="Marcello" userId="8bffbbdb-4fbc-4a87-b9c3-46ced084e620" providerId="ADAL" clId="{1F5AE729-413A-4CA5-AC71-33C54A2F0287}" dt="2020-09-18T03:36:55.350" v="202" actId="2711"/>
          <ac:spMkLst>
            <pc:docMk/>
            <pc:sldMk cId="846303043" sldId="305"/>
            <ac:spMk id="30" creationId="{00000000-0000-0000-0000-000000000000}"/>
          </ac:spMkLst>
        </pc:spChg>
        <pc:grpChg chg="mod">
          <ac:chgData name="Marcello" userId="8bffbbdb-4fbc-4a87-b9c3-46ced084e620" providerId="ADAL" clId="{1F5AE729-413A-4CA5-AC71-33C54A2F0287}" dt="2020-09-18T03:37:18.674" v="208" actId="1076"/>
          <ac:grpSpMkLst>
            <pc:docMk/>
            <pc:sldMk cId="846303043" sldId="305"/>
            <ac:grpSpMk id="7" creationId="{00000000-0000-0000-0000-000000000000}"/>
          </ac:grpSpMkLst>
        </pc:grpChg>
        <pc:cxnChg chg="mod">
          <ac:chgData name="Marcello" userId="8bffbbdb-4fbc-4a87-b9c3-46ced084e620" providerId="ADAL" clId="{1F5AE729-413A-4CA5-AC71-33C54A2F0287}" dt="2020-09-18T03:37:14.182" v="207" actId="14100"/>
          <ac:cxnSpMkLst>
            <pc:docMk/>
            <pc:sldMk cId="846303043" sldId="305"/>
            <ac:cxnSpMk id="17" creationId="{00000000-0000-0000-0000-000000000000}"/>
          </ac:cxnSpMkLst>
        </pc:cxnChg>
      </pc:sldChg>
      <pc:sldChg chg="addSp delSp modSp mod">
        <pc:chgData name="Marcello" userId="8bffbbdb-4fbc-4a87-b9c3-46ced084e620" providerId="ADAL" clId="{1F5AE729-413A-4CA5-AC71-33C54A2F0287}" dt="2020-09-18T03:41:08.706" v="248" actId="20577"/>
        <pc:sldMkLst>
          <pc:docMk/>
          <pc:sldMk cId="489577765" sldId="306"/>
        </pc:sldMkLst>
        <pc:spChg chg="mod">
          <ac:chgData name="Marcello" userId="8bffbbdb-4fbc-4a87-b9c3-46ced084e620" providerId="ADAL" clId="{1F5AE729-413A-4CA5-AC71-33C54A2F0287}" dt="2020-09-18T03:41:08.706" v="248" actId="20577"/>
          <ac:spMkLst>
            <pc:docMk/>
            <pc:sldMk cId="489577765" sldId="306"/>
            <ac:spMk id="2" creationId="{00000000-0000-0000-0000-000000000000}"/>
          </ac:spMkLst>
        </pc:spChg>
        <pc:spChg chg="mod">
          <ac:chgData name="Marcello" userId="8bffbbdb-4fbc-4a87-b9c3-46ced084e620" providerId="ADAL" clId="{1F5AE729-413A-4CA5-AC71-33C54A2F0287}" dt="2020-09-18T03:39:27.450" v="232" actId="27636"/>
          <ac:spMkLst>
            <pc:docMk/>
            <pc:sldMk cId="489577765" sldId="306"/>
            <ac:spMk id="3" creationId="{00000000-0000-0000-0000-000000000000}"/>
          </ac:spMkLst>
        </pc:spChg>
        <pc:spChg chg="del mod">
          <ac:chgData name="Marcello" userId="8bffbbdb-4fbc-4a87-b9c3-46ced084e620" providerId="ADAL" clId="{1F5AE729-413A-4CA5-AC71-33C54A2F0287}" dt="2020-09-18T03:39:04.227" v="225" actId="478"/>
          <ac:spMkLst>
            <pc:docMk/>
            <pc:sldMk cId="489577765" sldId="306"/>
            <ac:spMk id="4" creationId="{00000000-0000-0000-0000-000000000000}"/>
          </ac:spMkLst>
        </pc:spChg>
        <pc:spChg chg="del mod">
          <ac:chgData name="Marcello" userId="8bffbbdb-4fbc-4a87-b9c3-46ced084e620" providerId="ADAL" clId="{1F5AE729-413A-4CA5-AC71-33C54A2F0287}" dt="2020-09-18T03:39:04.227" v="225" actId="478"/>
          <ac:spMkLst>
            <pc:docMk/>
            <pc:sldMk cId="489577765" sldId="306"/>
            <ac:spMk id="5" creationId="{00000000-0000-0000-0000-000000000000}"/>
          </ac:spMkLst>
        </pc:spChg>
        <pc:spChg chg="del mod">
          <ac:chgData name="Marcello" userId="8bffbbdb-4fbc-4a87-b9c3-46ced084e620" providerId="ADAL" clId="{1F5AE729-413A-4CA5-AC71-33C54A2F0287}" dt="2020-09-18T03:39:04.227" v="225" actId="478"/>
          <ac:spMkLst>
            <pc:docMk/>
            <pc:sldMk cId="489577765" sldId="306"/>
            <ac:spMk id="6" creationId="{00000000-0000-0000-0000-000000000000}"/>
          </ac:spMkLst>
        </pc:spChg>
        <pc:spChg chg="add mod">
          <ac:chgData name="Marcello" userId="8bffbbdb-4fbc-4a87-b9c3-46ced084e620" providerId="ADAL" clId="{1F5AE729-413A-4CA5-AC71-33C54A2F0287}" dt="2020-09-18T03:39:47.742" v="234" actId="207"/>
          <ac:spMkLst>
            <pc:docMk/>
            <pc:sldMk cId="489577765" sldId="306"/>
            <ac:spMk id="7" creationId="{EC56C0C7-D51E-4728-93A2-8058F8D95E90}"/>
          </ac:spMkLst>
        </pc:spChg>
      </pc:sldChg>
      <pc:sldChg chg="delSp modSp mod">
        <pc:chgData name="Marcello" userId="8bffbbdb-4fbc-4a87-b9c3-46ced084e620" providerId="ADAL" clId="{1F5AE729-413A-4CA5-AC71-33C54A2F0287}" dt="2020-09-18T03:45:38.890" v="305" actId="14100"/>
        <pc:sldMkLst>
          <pc:docMk/>
          <pc:sldMk cId="3141129724" sldId="307"/>
        </pc:sldMkLst>
        <pc:spChg chg="mod">
          <ac:chgData name="Marcello" userId="8bffbbdb-4fbc-4a87-b9c3-46ced084e620" providerId="ADAL" clId="{1F5AE729-413A-4CA5-AC71-33C54A2F0287}" dt="2020-09-18T03:44:42.662" v="294" actId="207"/>
          <ac:spMkLst>
            <pc:docMk/>
            <pc:sldMk cId="3141129724" sldId="307"/>
            <ac:spMk id="2" creationId="{00000000-0000-0000-0000-000000000000}"/>
          </ac:spMkLst>
        </pc:spChg>
        <pc:spChg chg="del mod">
          <ac:chgData name="Marcello" userId="8bffbbdb-4fbc-4a87-b9c3-46ced084e620" providerId="ADAL" clId="{1F5AE729-413A-4CA5-AC71-33C54A2F0287}" dt="2020-09-18T03:44:21.304" v="277" actId="478"/>
          <ac:spMkLst>
            <pc:docMk/>
            <pc:sldMk cId="3141129724" sldId="307"/>
            <ac:spMk id="4" creationId="{00000000-0000-0000-0000-000000000000}"/>
          </ac:spMkLst>
        </pc:spChg>
        <pc:spChg chg="del mod">
          <ac:chgData name="Marcello" userId="8bffbbdb-4fbc-4a87-b9c3-46ced084e620" providerId="ADAL" clId="{1F5AE729-413A-4CA5-AC71-33C54A2F0287}" dt="2020-09-18T03:44:21.304" v="277" actId="478"/>
          <ac:spMkLst>
            <pc:docMk/>
            <pc:sldMk cId="3141129724" sldId="307"/>
            <ac:spMk id="5" creationId="{00000000-0000-0000-0000-000000000000}"/>
          </ac:spMkLst>
        </pc:spChg>
        <pc:spChg chg="del mod">
          <ac:chgData name="Marcello" userId="8bffbbdb-4fbc-4a87-b9c3-46ced084e620" providerId="ADAL" clId="{1F5AE729-413A-4CA5-AC71-33C54A2F0287}" dt="2020-09-18T03:44:21.304" v="277" actId="478"/>
          <ac:spMkLst>
            <pc:docMk/>
            <pc:sldMk cId="3141129724" sldId="307"/>
            <ac:spMk id="6" creationId="{00000000-0000-0000-0000-000000000000}"/>
          </ac:spMkLst>
        </pc:spChg>
        <pc:spChg chg="mod">
          <ac:chgData name="Marcello" userId="8bffbbdb-4fbc-4a87-b9c3-46ced084e620" providerId="ADAL" clId="{1F5AE729-413A-4CA5-AC71-33C54A2F0287}" dt="2020-09-18T03:45:30.047" v="303" actId="14100"/>
          <ac:spMkLst>
            <pc:docMk/>
            <pc:sldMk cId="3141129724" sldId="307"/>
            <ac:spMk id="10" creationId="{00000000-0000-0000-0000-000000000000}"/>
          </ac:spMkLst>
        </pc:spChg>
        <pc:spChg chg="mod">
          <ac:chgData name="Marcello" userId="8bffbbdb-4fbc-4a87-b9c3-46ced084e620" providerId="ADAL" clId="{1F5AE729-413A-4CA5-AC71-33C54A2F0287}" dt="2020-09-18T03:45:38.890" v="305" actId="14100"/>
          <ac:spMkLst>
            <pc:docMk/>
            <pc:sldMk cId="3141129724" sldId="307"/>
            <ac:spMk id="12" creationId="{00000000-0000-0000-0000-000000000000}"/>
          </ac:spMkLst>
        </pc:spChg>
        <pc:spChg chg="mod">
          <ac:chgData name="Marcello" userId="8bffbbdb-4fbc-4a87-b9c3-46ced084e620" providerId="ADAL" clId="{1F5AE729-413A-4CA5-AC71-33C54A2F0287}" dt="2020-09-18T03:45:35.754" v="304" actId="14100"/>
          <ac:spMkLst>
            <pc:docMk/>
            <pc:sldMk cId="3141129724" sldId="307"/>
            <ac:spMk id="14" creationId="{00000000-0000-0000-0000-000000000000}"/>
          </ac:spMkLst>
        </pc:spChg>
        <pc:graphicFrameChg chg="modGraphic">
          <ac:chgData name="Marcello" userId="8bffbbdb-4fbc-4a87-b9c3-46ced084e620" providerId="ADAL" clId="{1F5AE729-413A-4CA5-AC71-33C54A2F0287}" dt="2020-09-18T03:45:15.548" v="300" actId="404"/>
          <ac:graphicFrameMkLst>
            <pc:docMk/>
            <pc:sldMk cId="3141129724" sldId="307"/>
            <ac:graphicFrameMk id="7" creationId="{00000000-0000-0000-0000-000000000000}"/>
          </ac:graphicFrameMkLst>
        </pc:graphicFrameChg>
        <pc:graphicFrameChg chg="modGraphic">
          <ac:chgData name="Marcello" userId="8bffbbdb-4fbc-4a87-b9c3-46ced084e620" providerId="ADAL" clId="{1F5AE729-413A-4CA5-AC71-33C54A2F0287}" dt="2020-09-18T03:45:22.842" v="302" actId="404"/>
          <ac:graphicFrameMkLst>
            <pc:docMk/>
            <pc:sldMk cId="3141129724" sldId="307"/>
            <ac:graphicFrameMk id="8" creationId="{00000000-0000-0000-0000-000000000000}"/>
          </ac:graphicFrameMkLst>
        </pc:graphicFrameChg>
      </pc:sldChg>
      <pc:sldChg chg="delSp modSp mod">
        <pc:chgData name="Marcello" userId="8bffbbdb-4fbc-4a87-b9c3-46ced084e620" providerId="ADAL" clId="{1F5AE729-413A-4CA5-AC71-33C54A2F0287}" dt="2020-09-18T03:41:54.080" v="257" actId="1076"/>
        <pc:sldMkLst>
          <pc:docMk/>
          <pc:sldMk cId="1773039066" sldId="308"/>
        </pc:sldMkLst>
        <pc:spChg chg="mod">
          <ac:chgData name="Marcello" userId="8bffbbdb-4fbc-4a87-b9c3-46ced084e620" providerId="ADAL" clId="{1F5AE729-413A-4CA5-AC71-33C54A2F0287}" dt="2020-09-18T03:41:03.786" v="247" actId="20577"/>
          <ac:spMkLst>
            <pc:docMk/>
            <pc:sldMk cId="1773039066" sldId="308"/>
            <ac:spMk id="2" creationId="{00000000-0000-0000-0000-000000000000}"/>
          </ac:spMkLst>
        </pc:spChg>
        <pc:spChg chg="mod">
          <ac:chgData name="Marcello" userId="8bffbbdb-4fbc-4a87-b9c3-46ced084e620" providerId="ADAL" clId="{1F5AE729-413A-4CA5-AC71-33C54A2F0287}" dt="2020-09-18T03:41:02.210" v="246" actId="207"/>
          <ac:spMkLst>
            <pc:docMk/>
            <pc:sldMk cId="1773039066" sldId="308"/>
            <ac:spMk id="3" creationId="{00000000-0000-0000-0000-000000000000}"/>
          </ac:spMkLst>
        </pc:spChg>
        <pc:spChg chg="del mod">
          <ac:chgData name="Marcello" userId="8bffbbdb-4fbc-4a87-b9c3-46ced084e620" providerId="ADAL" clId="{1F5AE729-413A-4CA5-AC71-33C54A2F0287}" dt="2020-09-18T03:41:25.909" v="252" actId="478"/>
          <ac:spMkLst>
            <pc:docMk/>
            <pc:sldMk cId="1773039066" sldId="308"/>
            <ac:spMk id="4" creationId="{00000000-0000-0000-0000-000000000000}"/>
          </ac:spMkLst>
        </pc:spChg>
        <pc:spChg chg="del mod">
          <ac:chgData name="Marcello" userId="8bffbbdb-4fbc-4a87-b9c3-46ced084e620" providerId="ADAL" clId="{1F5AE729-413A-4CA5-AC71-33C54A2F0287}" dt="2020-09-18T03:41:25.909" v="252" actId="478"/>
          <ac:spMkLst>
            <pc:docMk/>
            <pc:sldMk cId="1773039066" sldId="308"/>
            <ac:spMk id="5" creationId="{00000000-0000-0000-0000-000000000000}"/>
          </ac:spMkLst>
        </pc:spChg>
        <pc:spChg chg="del mod">
          <ac:chgData name="Marcello" userId="8bffbbdb-4fbc-4a87-b9c3-46ced084e620" providerId="ADAL" clId="{1F5AE729-413A-4CA5-AC71-33C54A2F0287}" dt="2020-09-18T03:41:25.909" v="252" actId="478"/>
          <ac:spMkLst>
            <pc:docMk/>
            <pc:sldMk cId="1773039066" sldId="308"/>
            <ac:spMk id="6" creationId="{00000000-0000-0000-0000-000000000000}"/>
          </ac:spMkLst>
        </pc:spChg>
        <pc:spChg chg="mod">
          <ac:chgData name="Marcello" userId="8bffbbdb-4fbc-4a87-b9c3-46ced084e620" providerId="ADAL" clId="{1F5AE729-413A-4CA5-AC71-33C54A2F0287}" dt="2020-09-18T03:41:35.626" v="254" actId="2711"/>
          <ac:spMkLst>
            <pc:docMk/>
            <pc:sldMk cId="1773039066" sldId="308"/>
            <ac:spMk id="8" creationId="{00000000-0000-0000-0000-000000000000}"/>
          </ac:spMkLst>
        </pc:spChg>
        <pc:spChg chg="mod">
          <ac:chgData name="Marcello" userId="8bffbbdb-4fbc-4a87-b9c3-46ced084e620" providerId="ADAL" clId="{1F5AE729-413A-4CA5-AC71-33C54A2F0287}" dt="2020-09-18T03:41:35.626" v="254" actId="2711"/>
          <ac:spMkLst>
            <pc:docMk/>
            <pc:sldMk cId="1773039066" sldId="308"/>
            <ac:spMk id="9" creationId="{00000000-0000-0000-0000-000000000000}"/>
          </ac:spMkLst>
        </pc:spChg>
        <pc:spChg chg="mod">
          <ac:chgData name="Marcello" userId="8bffbbdb-4fbc-4a87-b9c3-46ced084e620" providerId="ADAL" clId="{1F5AE729-413A-4CA5-AC71-33C54A2F0287}" dt="2020-09-18T03:41:42.862" v="255" actId="14100"/>
          <ac:spMkLst>
            <pc:docMk/>
            <pc:sldMk cId="1773039066" sldId="308"/>
            <ac:spMk id="11" creationId="{00000000-0000-0000-0000-000000000000}"/>
          </ac:spMkLst>
        </pc:spChg>
        <pc:spChg chg="mod">
          <ac:chgData name="Marcello" userId="8bffbbdb-4fbc-4a87-b9c3-46ced084e620" providerId="ADAL" clId="{1F5AE729-413A-4CA5-AC71-33C54A2F0287}" dt="2020-09-18T03:41:35.626" v="254" actId="2711"/>
          <ac:spMkLst>
            <pc:docMk/>
            <pc:sldMk cId="1773039066" sldId="308"/>
            <ac:spMk id="13" creationId="{00000000-0000-0000-0000-000000000000}"/>
          </ac:spMkLst>
        </pc:spChg>
        <pc:spChg chg="mod">
          <ac:chgData name="Marcello" userId="8bffbbdb-4fbc-4a87-b9c3-46ced084e620" providerId="ADAL" clId="{1F5AE729-413A-4CA5-AC71-33C54A2F0287}" dt="2020-09-18T03:41:35.626" v="254" actId="2711"/>
          <ac:spMkLst>
            <pc:docMk/>
            <pc:sldMk cId="1773039066" sldId="308"/>
            <ac:spMk id="15" creationId="{00000000-0000-0000-0000-000000000000}"/>
          </ac:spMkLst>
        </pc:spChg>
        <pc:spChg chg="mod">
          <ac:chgData name="Marcello" userId="8bffbbdb-4fbc-4a87-b9c3-46ced084e620" providerId="ADAL" clId="{1F5AE729-413A-4CA5-AC71-33C54A2F0287}" dt="2020-09-18T03:41:35.626" v="254" actId="2711"/>
          <ac:spMkLst>
            <pc:docMk/>
            <pc:sldMk cId="1773039066" sldId="308"/>
            <ac:spMk id="17" creationId="{00000000-0000-0000-0000-000000000000}"/>
          </ac:spMkLst>
        </pc:spChg>
        <pc:spChg chg="mod">
          <ac:chgData name="Marcello" userId="8bffbbdb-4fbc-4a87-b9c3-46ced084e620" providerId="ADAL" clId="{1F5AE729-413A-4CA5-AC71-33C54A2F0287}" dt="2020-09-18T03:41:35.626" v="254" actId="2711"/>
          <ac:spMkLst>
            <pc:docMk/>
            <pc:sldMk cId="1773039066" sldId="308"/>
            <ac:spMk id="20" creationId="{00000000-0000-0000-0000-000000000000}"/>
          </ac:spMkLst>
        </pc:spChg>
        <pc:spChg chg="mod">
          <ac:chgData name="Marcello" userId="8bffbbdb-4fbc-4a87-b9c3-46ced084e620" providerId="ADAL" clId="{1F5AE729-413A-4CA5-AC71-33C54A2F0287}" dt="2020-09-18T03:41:54.080" v="257" actId="1076"/>
          <ac:spMkLst>
            <pc:docMk/>
            <pc:sldMk cId="1773039066" sldId="308"/>
            <ac:spMk id="23" creationId="{00000000-0000-0000-0000-000000000000}"/>
          </ac:spMkLst>
        </pc:spChg>
        <pc:grpChg chg="mod">
          <ac:chgData name="Marcello" userId="8bffbbdb-4fbc-4a87-b9c3-46ced084e620" providerId="ADAL" clId="{1F5AE729-413A-4CA5-AC71-33C54A2F0287}" dt="2020-09-18T03:41:48.654" v="256" actId="14100"/>
          <ac:grpSpMkLst>
            <pc:docMk/>
            <pc:sldMk cId="1773039066" sldId="308"/>
            <ac:grpSpMk id="7" creationId="{00000000-0000-0000-0000-000000000000}"/>
          </ac:grpSpMkLst>
        </pc:grpChg>
        <pc:graphicFrameChg chg="modGraphic">
          <ac:chgData name="Marcello" userId="8bffbbdb-4fbc-4a87-b9c3-46ced084e620" providerId="ADAL" clId="{1F5AE729-413A-4CA5-AC71-33C54A2F0287}" dt="2020-09-18T03:41:28.946" v="253" actId="14100"/>
          <ac:graphicFrameMkLst>
            <pc:docMk/>
            <pc:sldMk cId="1773039066" sldId="308"/>
            <ac:graphicFrameMk id="21" creationId="{00000000-0000-0000-0000-000000000000}"/>
          </ac:graphicFrameMkLst>
        </pc:graphicFrameChg>
        <pc:cxnChg chg="mod">
          <ac:chgData name="Marcello" userId="8bffbbdb-4fbc-4a87-b9c3-46ced084e620" providerId="ADAL" clId="{1F5AE729-413A-4CA5-AC71-33C54A2F0287}" dt="2020-09-18T03:41:42.862" v="255" actId="14100"/>
          <ac:cxnSpMkLst>
            <pc:docMk/>
            <pc:sldMk cId="1773039066" sldId="308"/>
            <ac:cxnSpMk id="12" creationId="{00000000-0000-0000-0000-000000000000}"/>
          </ac:cxnSpMkLst>
        </pc:cxnChg>
        <pc:cxnChg chg="mod">
          <ac:chgData name="Marcello" userId="8bffbbdb-4fbc-4a87-b9c3-46ced084e620" providerId="ADAL" clId="{1F5AE729-413A-4CA5-AC71-33C54A2F0287}" dt="2020-09-18T03:41:42.862" v="255" actId="14100"/>
          <ac:cxnSpMkLst>
            <pc:docMk/>
            <pc:sldMk cId="1773039066" sldId="308"/>
            <ac:cxnSpMk id="14" creationId="{00000000-0000-0000-0000-000000000000}"/>
          </ac:cxnSpMkLst>
        </pc:cxnChg>
        <pc:cxnChg chg="mod">
          <ac:chgData name="Marcello" userId="8bffbbdb-4fbc-4a87-b9c3-46ced084e620" providerId="ADAL" clId="{1F5AE729-413A-4CA5-AC71-33C54A2F0287}" dt="2020-09-18T03:41:42.862" v="255" actId="14100"/>
          <ac:cxnSpMkLst>
            <pc:docMk/>
            <pc:sldMk cId="1773039066" sldId="308"/>
            <ac:cxnSpMk id="16" creationId="{00000000-0000-0000-0000-000000000000}"/>
          </ac:cxnSpMkLst>
        </pc:cxnChg>
        <pc:cxnChg chg="mod">
          <ac:chgData name="Marcello" userId="8bffbbdb-4fbc-4a87-b9c3-46ced084e620" providerId="ADAL" clId="{1F5AE729-413A-4CA5-AC71-33C54A2F0287}" dt="2020-09-18T03:41:42.862" v="255" actId="14100"/>
          <ac:cxnSpMkLst>
            <pc:docMk/>
            <pc:sldMk cId="1773039066" sldId="308"/>
            <ac:cxnSpMk id="18" creationId="{00000000-0000-0000-0000-000000000000}"/>
          </ac:cxnSpMkLst>
        </pc:cxnChg>
      </pc:sldChg>
      <pc:sldChg chg="delSp modSp mod">
        <pc:chgData name="Marcello" userId="8bffbbdb-4fbc-4a87-b9c3-46ced084e620" providerId="ADAL" clId="{1F5AE729-413A-4CA5-AC71-33C54A2F0287}" dt="2020-09-18T03:43:03.151" v="268" actId="207"/>
        <pc:sldMkLst>
          <pc:docMk/>
          <pc:sldMk cId="615841431" sldId="309"/>
        </pc:sldMkLst>
        <pc:spChg chg="mod">
          <ac:chgData name="Marcello" userId="8bffbbdb-4fbc-4a87-b9c3-46ced084e620" providerId="ADAL" clId="{1F5AE729-413A-4CA5-AC71-33C54A2F0287}" dt="2020-09-18T03:42:57.642" v="267"/>
          <ac:spMkLst>
            <pc:docMk/>
            <pc:sldMk cId="615841431" sldId="309"/>
            <ac:spMk id="2" creationId="{00000000-0000-0000-0000-000000000000}"/>
          </ac:spMkLst>
        </pc:spChg>
        <pc:spChg chg="mod">
          <ac:chgData name="Marcello" userId="8bffbbdb-4fbc-4a87-b9c3-46ced084e620" providerId="ADAL" clId="{1F5AE729-413A-4CA5-AC71-33C54A2F0287}" dt="2020-09-18T03:43:03.151" v="268" actId="207"/>
          <ac:spMkLst>
            <pc:docMk/>
            <pc:sldMk cId="615841431" sldId="309"/>
            <ac:spMk id="3" creationId="{00000000-0000-0000-0000-000000000000}"/>
          </ac:spMkLst>
        </pc:spChg>
        <pc:spChg chg="del mod">
          <ac:chgData name="Marcello" userId="8bffbbdb-4fbc-4a87-b9c3-46ced084e620" providerId="ADAL" clId="{1F5AE729-413A-4CA5-AC71-33C54A2F0287}" dt="2020-09-18T03:42:40.784" v="265" actId="478"/>
          <ac:spMkLst>
            <pc:docMk/>
            <pc:sldMk cId="615841431" sldId="309"/>
            <ac:spMk id="4" creationId="{00000000-0000-0000-0000-000000000000}"/>
          </ac:spMkLst>
        </pc:spChg>
        <pc:spChg chg="del mod">
          <ac:chgData name="Marcello" userId="8bffbbdb-4fbc-4a87-b9c3-46ced084e620" providerId="ADAL" clId="{1F5AE729-413A-4CA5-AC71-33C54A2F0287}" dt="2020-09-18T03:42:40.784" v="265" actId="478"/>
          <ac:spMkLst>
            <pc:docMk/>
            <pc:sldMk cId="615841431" sldId="309"/>
            <ac:spMk id="5" creationId="{00000000-0000-0000-0000-000000000000}"/>
          </ac:spMkLst>
        </pc:spChg>
        <pc:spChg chg="del mod">
          <ac:chgData name="Marcello" userId="8bffbbdb-4fbc-4a87-b9c3-46ced084e620" providerId="ADAL" clId="{1F5AE729-413A-4CA5-AC71-33C54A2F0287}" dt="2020-09-18T03:42:40.784" v="265" actId="478"/>
          <ac:spMkLst>
            <pc:docMk/>
            <pc:sldMk cId="615841431" sldId="309"/>
            <ac:spMk id="6" creationId="{00000000-0000-0000-0000-000000000000}"/>
          </ac:spMkLst>
        </pc:spChg>
      </pc:sldChg>
      <pc:sldChg chg="delSp modSp mod">
        <pc:chgData name="Marcello" userId="8bffbbdb-4fbc-4a87-b9c3-46ced084e620" providerId="ADAL" clId="{1F5AE729-413A-4CA5-AC71-33C54A2F0287}" dt="2020-09-18T03:44:02.575" v="276" actId="404"/>
        <pc:sldMkLst>
          <pc:docMk/>
          <pc:sldMk cId="2599445676" sldId="310"/>
        </pc:sldMkLst>
        <pc:spChg chg="mod">
          <ac:chgData name="Marcello" userId="8bffbbdb-4fbc-4a87-b9c3-46ced084e620" providerId="ADAL" clId="{1F5AE729-413A-4CA5-AC71-33C54A2F0287}" dt="2020-09-18T03:43:17.803" v="269"/>
          <ac:spMkLst>
            <pc:docMk/>
            <pc:sldMk cId="2599445676" sldId="310"/>
            <ac:spMk id="2" creationId="{00000000-0000-0000-0000-000000000000}"/>
          </ac:spMkLst>
        </pc:spChg>
        <pc:spChg chg="mod">
          <ac:chgData name="Marcello" userId="8bffbbdb-4fbc-4a87-b9c3-46ced084e620" providerId="ADAL" clId="{1F5AE729-413A-4CA5-AC71-33C54A2F0287}" dt="2020-09-18T03:43:22.269" v="270" actId="207"/>
          <ac:spMkLst>
            <pc:docMk/>
            <pc:sldMk cId="2599445676" sldId="310"/>
            <ac:spMk id="3" creationId="{00000000-0000-0000-0000-000000000000}"/>
          </ac:spMkLst>
        </pc:spChg>
        <pc:spChg chg="del mod">
          <ac:chgData name="Marcello" userId="8bffbbdb-4fbc-4a87-b9c3-46ced084e620" providerId="ADAL" clId="{1F5AE729-413A-4CA5-AC71-33C54A2F0287}" dt="2020-09-18T03:43:25.360" v="271" actId="478"/>
          <ac:spMkLst>
            <pc:docMk/>
            <pc:sldMk cId="2599445676" sldId="310"/>
            <ac:spMk id="4" creationId="{00000000-0000-0000-0000-000000000000}"/>
          </ac:spMkLst>
        </pc:spChg>
        <pc:spChg chg="del mod">
          <ac:chgData name="Marcello" userId="8bffbbdb-4fbc-4a87-b9c3-46ced084e620" providerId="ADAL" clId="{1F5AE729-413A-4CA5-AC71-33C54A2F0287}" dt="2020-09-18T03:43:25.360" v="271" actId="478"/>
          <ac:spMkLst>
            <pc:docMk/>
            <pc:sldMk cId="2599445676" sldId="310"/>
            <ac:spMk id="5" creationId="{00000000-0000-0000-0000-000000000000}"/>
          </ac:spMkLst>
        </pc:spChg>
        <pc:spChg chg="del mod">
          <ac:chgData name="Marcello" userId="8bffbbdb-4fbc-4a87-b9c3-46ced084e620" providerId="ADAL" clId="{1F5AE729-413A-4CA5-AC71-33C54A2F0287}" dt="2020-09-18T03:43:25.360" v="271" actId="478"/>
          <ac:spMkLst>
            <pc:docMk/>
            <pc:sldMk cId="2599445676" sldId="310"/>
            <ac:spMk id="6" creationId="{00000000-0000-0000-0000-000000000000}"/>
          </ac:spMkLst>
        </pc:spChg>
        <pc:spChg chg="mod">
          <ac:chgData name="Marcello" userId="8bffbbdb-4fbc-4a87-b9c3-46ced084e620" providerId="ADAL" clId="{1F5AE729-413A-4CA5-AC71-33C54A2F0287}" dt="2020-09-18T03:44:02.575" v="276" actId="404"/>
          <ac:spMkLst>
            <pc:docMk/>
            <pc:sldMk cId="2599445676" sldId="310"/>
            <ac:spMk id="8" creationId="{00000000-0000-0000-0000-000000000000}"/>
          </ac:spMkLst>
        </pc:spChg>
        <pc:spChg chg="mod">
          <ac:chgData name="Marcello" userId="8bffbbdb-4fbc-4a87-b9c3-46ced084e620" providerId="ADAL" clId="{1F5AE729-413A-4CA5-AC71-33C54A2F0287}" dt="2020-09-18T03:44:02.575" v="276" actId="404"/>
          <ac:spMkLst>
            <pc:docMk/>
            <pc:sldMk cId="2599445676" sldId="310"/>
            <ac:spMk id="9" creationId="{00000000-0000-0000-0000-000000000000}"/>
          </ac:spMkLst>
        </pc:spChg>
        <pc:spChg chg="mod">
          <ac:chgData name="Marcello" userId="8bffbbdb-4fbc-4a87-b9c3-46ced084e620" providerId="ADAL" clId="{1F5AE729-413A-4CA5-AC71-33C54A2F0287}" dt="2020-09-18T03:44:02.575" v="276" actId="404"/>
          <ac:spMkLst>
            <pc:docMk/>
            <pc:sldMk cId="2599445676" sldId="310"/>
            <ac:spMk id="11" creationId="{00000000-0000-0000-0000-000000000000}"/>
          </ac:spMkLst>
        </pc:spChg>
        <pc:spChg chg="mod">
          <ac:chgData name="Marcello" userId="8bffbbdb-4fbc-4a87-b9c3-46ced084e620" providerId="ADAL" clId="{1F5AE729-413A-4CA5-AC71-33C54A2F0287}" dt="2020-09-18T03:44:02.575" v="276" actId="404"/>
          <ac:spMkLst>
            <pc:docMk/>
            <pc:sldMk cId="2599445676" sldId="310"/>
            <ac:spMk id="13" creationId="{00000000-0000-0000-0000-000000000000}"/>
          </ac:spMkLst>
        </pc:spChg>
        <pc:spChg chg="mod">
          <ac:chgData name="Marcello" userId="8bffbbdb-4fbc-4a87-b9c3-46ced084e620" providerId="ADAL" clId="{1F5AE729-413A-4CA5-AC71-33C54A2F0287}" dt="2020-09-18T03:44:02.575" v="276" actId="404"/>
          <ac:spMkLst>
            <pc:docMk/>
            <pc:sldMk cId="2599445676" sldId="310"/>
            <ac:spMk id="15" creationId="{00000000-0000-0000-0000-000000000000}"/>
          </ac:spMkLst>
        </pc:spChg>
        <pc:spChg chg="mod">
          <ac:chgData name="Marcello" userId="8bffbbdb-4fbc-4a87-b9c3-46ced084e620" providerId="ADAL" clId="{1F5AE729-413A-4CA5-AC71-33C54A2F0287}" dt="2020-09-18T03:44:02.575" v="276" actId="404"/>
          <ac:spMkLst>
            <pc:docMk/>
            <pc:sldMk cId="2599445676" sldId="310"/>
            <ac:spMk id="17" creationId="{00000000-0000-0000-0000-000000000000}"/>
          </ac:spMkLst>
        </pc:spChg>
        <pc:spChg chg="mod">
          <ac:chgData name="Marcello" userId="8bffbbdb-4fbc-4a87-b9c3-46ced084e620" providerId="ADAL" clId="{1F5AE729-413A-4CA5-AC71-33C54A2F0287}" dt="2020-09-18T03:44:02.575" v="276" actId="404"/>
          <ac:spMkLst>
            <pc:docMk/>
            <pc:sldMk cId="2599445676" sldId="310"/>
            <ac:spMk id="20" creationId="{00000000-0000-0000-0000-000000000000}"/>
          </ac:spMkLst>
        </pc:spChg>
        <pc:spChg chg="mod">
          <ac:chgData name="Marcello" userId="8bffbbdb-4fbc-4a87-b9c3-46ced084e620" providerId="ADAL" clId="{1F5AE729-413A-4CA5-AC71-33C54A2F0287}" dt="2020-09-18T03:44:02.575" v="276" actId="404"/>
          <ac:spMkLst>
            <pc:docMk/>
            <pc:sldMk cId="2599445676" sldId="310"/>
            <ac:spMk id="24" creationId="{00000000-0000-0000-0000-000000000000}"/>
          </ac:spMkLst>
        </pc:spChg>
        <pc:spChg chg="mod">
          <ac:chgData name="Marcello" userId="8bffbbdb-4fbc-4a87-b9c3-46ced084e620" providerId="ADAL" clId="{1F5AE729-413A-4CA5-AC71-33C54A2F0287}" dt="2020-09-18T03:44:02.575" v="276" actId="404"/>
          <ac:spMkLst>
            <pc:docMk/>
            <pc:sldMk cId="2599445676" sldId="310"/>
            <ac:spMk id="30" creationId="{00000000-0000-0000-0000-000000000000}"/>
          </ac:spMkLst>
        </pc:spChg>
        <pc:spChg chg="mod">
          <ac:chgData name="Marcello" userId="8bffbbdb-4fbc-4a87-b9c3-46ced084e620" providerId="ADAL" clId="{1F5AE729-413A-4CA5-AC71-33C54A2F0287}" dt="2020-09-18T03:44:02.575" v="276" actId="404"/>
          <ac:spMkLst>
            <pc:docMk/>
            <pc:sldMk cId="2599445676" sldId="310"/>
            <ac:spMk id="31" creationId="{00000000-0000-0000-0000-000000000000}"/>
          </ac:spMkLst>
        </pc:spChg>
        <pc:spChg chg="mod">
          <ac:chgData name="Marcello" userId="8bffbbdb-4fbc-4a87-b9c3-46ced084e620" providerId="ADAL" clId="{1F5AE729-413A-4CA5-AC71-33C54A2F0287}" dt="2020-09-18T03:44:02.575" v="276" actId="404"/>
          <ac:spMkLst>
            <pc:docMk/>
            <pc:sldMk cId="2599445676" sldId="310"/>
            <ac:spMk id="33" creationId="{00000000-0000-0000-0000-000000000000}"/>
          </ac:spMkLst>
        </pc:spChg>
        <pc:spChg chg="mod">
          <ac:chgData name="Marcello" userId="8bffbbdb-4fbc-4a87-b9c3-46ced084e620" providerId="ADAL" clId="{1F5AE729-413A-4CA5-AC71-33C54A2F0287}" dt="2020-09-18T03:44:02.575" v="276" actId="404"/>
          <ac:spMkLst>
            <pc:docMk/>
            <pc:sldMk cId="2599445676" sldId="310"/>
            <ac:spMk id="35" creationId="{00000000-0000-0000-0000-000000000000}"/>
          </ac:spMkLst>
        </pc:spChg>
        <pc:spChg chg="mod">
          <ac:chgData name="Marcello" userId="8bffbbdb-4fbc-4a87-b9c3-46ced084e620" providerId="ADAL" clId="{1F5AE729-413A-4CA5-AC71-33C54A2F0287}" dt="2020-09-18T03:44:02.575" v="276" actId="404"/>
          <ac:spMkLst>
            <pc:docMk/>
            <pc:sldMk cId="2599445676" sldId="310"/>
            <ac:spMk id="36" creationId="{00000000-0000-0000-0000-000000000000}"/>
          </ac:spMkLst>
        </pc:spChg>
        <pc:spChg chg="mod">
          <ac:chgData name="Marcello" userId="8bffbbdb-4fbc-4a87-b9c3-46ced084e620" providerId="ADAL" clId="{1F5AE729-413A-4CA5-AC71-33C54A2F0287}" dt="2020-09-18T03:44:02.575" v="276" actId="404"/>
          <ac:spMkLst>
            <pc:docMk/>
            <pc:sldMk cId="2599445676" sldId="310"/>
            <ac:spMk id="38" creationId="{00000000-0000-0000-0000-000000000000}"/>
          </ac:spMkLst>
        </pc:spChg>
        <pc:spChg chg="mod">
          <ac:chgData name="Marcello" userId="8bffbbdb-4fbc-4a87-b9c3-46ced084e620" providerId="ADAL" clId="{1F5AE729-413A-4CA5-AC71-33C54A2F0287}" dt="2020-09-18T03:44:02.575" v="276" actId="404"/>
          <ac:spMkLst>
            <pc:docMk/>
            <pc:sldMk cId="2599445676" sldId="310"/>
            <ac:spMk id="39" creationId="{00000000-0000-0000-0000-000000000000}"/>
          </ac:spMkLst>
        </pc:spChg>
        <pc:spChg chg="mod">
          <ac:chgData name="Marcello" userId="8bffbbdb-4fbc-4a87-b9c3-46ced084e620" providerId="ADAL" clId="{1F5AE729-413A-4CA5-AC71-33C54A2F0287}" dt="2020-09-18T03:44:02.575" v="276" actId="404"/>
          <ac:spMkLst>
            <pc:docMk/>
            <pc:sldMk cId="2599445676" sldId="310"/>
            <ac:spMk id="42" creationId="{00000000-0000-0000-0000-000000000000}"/>
          </ac:spMkLst>
        </pc:spChg>
        <pc:graphicFrameChg chg="modGraphic">
          <ac:chgData name="Marcello" userId="8bffbbdb-4fbc-4a87-b9c3-46ced084e620" providerId="ADAL" clId="{1F5AE729-413A-4CA5-AC71-33C54A2F0287}" dt="2020-09-18T03:43:45.749" v="273" actId="404"/>
          <ac:graphicFrameMkLst>
            <pc:docMk/>
            <pc:sldMk cId="2599445676" sldId="310"/>
            <ac:graphicFrameMk id="21" creationId="{00000000-0000-0000-0000-000000000000}"/>
          </ac:graphicFrameMkLst>
        </pc:graphicFrameChg>
        <pc:graphicFrameChg chg="mod modGraphic">
          <ac:chgData name="Marcello" userId="8bffbbdb-4fbc-4a87-b9c3-46ced084e620" providerId="ADAL" clId="{1F5AE729-413A-4CA5-AC71-33C54A2F0287}" dt="2020-09-18T03:43:50.507" v="274" actId="404"/>
          <ac:graphicFrameMkLst>
            <pc:docMk/>
            <pc:sldMk cId="2599445676" sldId="310"/>
            <ac:graphicFrameMk id="53" creationId="{00000000-0000-0000-0000-000000000000}"/>
          </ac:graphicFrameMkLst>
        </pc:graphicFrameChg>
      </pc:sldChg>
      <pc:sldChg chg="delSp modSp mod">
        <pc:chgData name="Marcello" userId="8bffbbdb-4fbc-4a87-b9c3-46ced084e620" providerId="ADAL" clId="{1F5AE729-413A-4CA5-AC71-33C54A2F0287}" dt="2020-09-18T03:36:33.955" v="199" actId="2711"/>
        <pc:sldMkLst>
          <pc:docMk/>
          <pc:sldMk cId="223770946" sldId="311"/>
        </pc:sldMkLst>
        <pc:spChg chg="mod">
          <ac:chgData name="Marcello" userId="8bffbbdb-4fbc-4a87-b9c3-46ced084e620" providerId="ADAL" clId="{1F5AE729-413A-4CA5-AC71-33C54A2F0287}" dt="2020-09-18T03:34:55.457" v="184" actId="207"/>
          <ac:spMkLst>
            <pc:docMk/>
            <pc:sldMk cId="223770946" sldId="311"/>
            <ac:spMk id="2" creationId="{00000000-0000-0000-0000-000000000000}"/>
          </ac:spMkLst>
        </pc:spChg>
        <pc:spChg chg="mod">
          <ac:chgData name="Marcello" userId="8bffbbdb-4fbc-4a87-b9c3-46ced084e620" providerId="ADAL" clId="{1F5AE729-413A-4CA5-AC71-33C54A2F0287}" dt="2020-09-18T03:34:45.559" v="183" actId="404"/>
          <ac:spMkLst>
            <pc:docMk/>
            <pc:sldMk cId="223770946" sldId="311"/>
            <ac:spMk id="3" creationId="{00000000-0000-0000-0000-000000000000}"/>
          </ac:spMkLst>
        </pc:spChg>
        <pc:spChg chg="del mod">
          <ac:chgData name="Marcello" userId="8bffbbdb-4fbc-4a87-b9c3-46ced084e620" providerId="ADAL" clId="{1F5AE729-413A-4CA5-AC71-33C54A2F0287}" dt="2020-09-18T03:21:55.981" v="84" actId="478"/>
          <ac:spMkLst>
            <pc:docMk/>
            <pc:sldMk cId="223770946" sldId="311"/>
            <ac:spMk id="4" creationId="{00000000-0000-0000-0000-000000000000}"/>
          </ac:spMkLst>
        </pc:spChg>
        <pc:spChg chg="del mod">
          <ac:chgData name="Marcello" userId="8bffbbdb-4fbc-4a87-b9c3-46ced084e620" providerId="ADAL" clId="{1F5AE729-413A-4CA5-AC71-33C54A2F0287}" dt="2020-09-18T03:21:55.981" v="84" actId="478"/>
          <ac:spMkLst>
            <pc:docMk/>
            <pc:sldMk cId="223770946" sldId="311"/>
            <ac:spMk id="5" creationId="{00000000-0000-0000-0000-000000000000}"/>
          </ac:spMkLst>
        </pc:spChg>
        <pc:spChg chg="del mod">
          <ac:chgData name="Marcello" userId="8bffbbdb-4fbc-4a87-b9c3-46ced084e620" providerId="ADAL" clId="{1F5AE729-413A-4CA5-AC71-33C54A2F0287}" dt="2020-09-18T03:21:55.981" v="84" actId="478"/>
          <ac:spMkLst>
            <pc:docMk/>
            <pc:sldMk cId="223770946" sldId="311"/>
            <ac:spMk id="6" creationId="{00000000-0000-0000-0000-000000000000}"/>
          </ac:spMkLst>
        </pc:spChg>
        <pc:spChg chg="mod">
          <ac:chgData name="Marcello" userId="8bffbbdb-4fbc-4a87-b9c3-46ced084e620" providerId="ADAL" clId="{1F5AE729-413A-4CA5-AC71-33C54A2F0287}" dt="2020-09-18T03:36:33.955" v="199" actId="2711"/>
          <ac:spMkLst>
            <pc:docMk/>
            <pc:sldMk cId="223770946" sldId="311"/>
            <ac:spMk id="7" creationId="{00000000-0000-0000-0000-000000000000}"/>
          </ac:spMkLst>
        </pc:spChg>
        <pc:spChg chg="mod">
          <ac:chgData name="Marcello" userId="8bffbbdb-4fbc-4a87-b9c3-46ced084e620" providerId="ADAL" clId="{1F5AE729-413A-4CA5-AC71-33C54A2F0287}" dt="2020-09-18T03:36:33.955" v="199" actId="2711"/>
          <ac:spMkLst>
            <pc:docMk/>
            <pc:sldMk cId="223770946" sldId="311"/>
            <ac:spMk id="8" creationId="{00000000-0000-0000-0000-000000000000}"/>
          </ac:spMkLst>
        </pc:spChg>
        <pc:spChg chg="mod">
          <ac:chgData name="Marcello" userId="8bffbbdb-4fbc-4a87-b9c3-46ced084e620" providerId="ADAL" clId="{1F5AE729-413A-4CA5-AC71-33C54A2F0287}" dt="2020-09-18T03:36:33.955" v="199" actId="2711"/>
          <ac:spMkLst>
            <pc:docMk/>
            <pc:sldMk cId="223770946" sldId="311"/>
            <ac:spMk id="18" creationId="{00000000-0000-0000-0000-000000000000}"/>
          </ac:spMkLst>
        </pc:spChg>
        <pc:spChg chg="mod">
          <ac:chgData name="Marcello" userId="8bffbbdb-4fbc-4a87-b9c3-46ced084e620" providerId="ADAL" clId="{1F5AE729-413A-4CA5-AC71-33C54A2F0287}" dt="2020-09-18T03:36:33.955" v="199" actId="2711"/>
          <ac:spMkLst>
            <pc:docMk/>
            <pc:sldMk cId="223770946" sldId="311"/>
            <ac:spMk id="19" creationId="{00000000-0000-0000-0000-000000000000}"/>
          </ac:spMkLst>
        </pc:spChg>
        <pc:spChg chg="mod">
          <ac:chgData name="Marcello" userId="8bffbbdb-4fbc-4a87-b9c3-46ced084e620" providerId="ADAL" clId="{1F5AE729-413A-4CA5-AC71-33C54A2F0287}" dt="2020-09-18T03:36:33.955" v="199" actId="2711"/>
          <ac:spMkLst>
            <pc:docMk/>
            <pc:sldMk cId="223770946" sldId="311"/>
            <ac:spMk id="24" creationId="{00000000-0000-0000-0000-000000000000}"/>
          </ac:spMkLst>
        </pc:spChg>
        <pc:spChg chg="mod">
          <ac:chgData name="Marcello" userId="8bffbbdb-4fbc-4a87-b9c3-46ced084e620" providerId="ADAL" clId="{1F5AE729-413A-4CA5-AC71-33C54A2F0287}" dt="2020-09-18T03:36:33.955" v="199" actId="2711"/>
          <ac:spMkLst>
            <pc:docMk/>
            <pc:sldMk cId="223770946" sldId="311"/>
            <ac:spMk id="25" creationId="{00000000-0000-0000-0000-000000000000}"/>
          </ac:spMkLst>
        </pc:spChg>
        <pc:spChg chg="mod">
          <ac:chgData name="Marcello" userId="8bffbbdb-4fbc-4a87-b9c3-46ced084e620" providerId="ADAL" clId="{1F5AE729-413A-4CA5-AC71-33C54A2F0287}" dt="2020-09-18T03:36:33.955" v="199" actId="2711"/>
          <ac:spMkLst>
            <pc:docMk/>
            <pc:sldMk cId="223770946" sldId="311"/>
            <ac:spMk id="26" creationId="{00000000-0000-0000-0000-000000000000}"/>
          </ac:spMkLst>
        </pc:spChg>
        <pc:spChg chg="mod">
          <ac:chgData name="Marcello" userId="8bffbbdb-4fbc-4a87-b9c3-46ced084e620" providerId="ADAL" clId="{1F5AE729-413A-4CA5-AC71-33C54A2F0287}" dt="2020-09-18T03:36:33.955" v="199" actId="2711"/>
          <ac:spMkLst>
            <pc:docMk/>
            <pc:sldMk cId="223770946" sldId="311"/>
            <ac:spMk id="34" creationId="{00000000-0000-0000-0000-000000000000}"/>
          </ac:spMkLst>
        </pc:spChg>
        <pc:spChg chg="mod">
          <ac:chgData name="Marcello" userId="8bffbbdb-4fbc-4a87-b9c3-46ced084e620" providerId="ADAL" clId="{1F5AE729-413A-4CA5-AC71-33C54A2F0287}" dt="2020-09-18T03:36:33.955" v="199" actId="2711"/>
          <ac:spMkLst>
            <pc:docMk/>
            <pc:sldMk cId="223770946" sldId="311"/>
            <ac:spMk id="35" creationId="{00000000-0000-0000-0000-000000000000}"/>
          </ac:spMkLst>
        </pc:spChg>
        <pc:spChg chg="mod">
          <ac:chgData name="Marcello" userId="8bffbbdb-4fbc-4a87-b9c3-46ced084e620" providerId="ADAL" clId="{1F5AE729-413A-4CA5-AC71-33C54A2F0287}" dt="2020-09-18T03:36:33.955" v="199" actId="2711"/>
          <ac:spMkLst>
            <pc:docMk/>
            <pc:sldMk cId="223770946" sldId="311"/>
            <ac:spMk id="36" creationId="{00000000-0000-0000-0000-000000000000}"/>
          </ac:spMkLst>
        </pc:spChg>
        <pc:grpChg chg="mod">
          <ac:chgData name="Marcello" userId="8bffbbdb-4fbc-4a87-b9c3-46ced084e620" providerId="ADAL" clId="{1F5AE729-413A-4CA5-AC71-33C54A2F0287}" dt="2020-09-18T03:23:10.465" v="109" actId="1076"/>
          <ac:grpSpMkLst>
            <pc:docMk/>
            <pc:sldMk cId="223770946" sldId="311"/>
            <ac:grpSpMk id="9" creationId="{00000000-0000-0000-0000-000000000000}"/>
          </ac:grpSpMkLst>
        </pc:grpChg>
        <pc:grpChg chg="mod">
          <ac:chgData name="Marcello" userId="8bffbbdb-4fbc-4a87-b9c3-46ced084e620" providerId="ADAL" clId="{1F5AE729-413A-4CA5-AC71-33C54A2F0287}" dt="2020-09-18T03:23:14.078" v="110" actId="1076"/>
          <ac:grpSpMkLst>
            <pc:docMk/>
            <pc:sldMk cId="223770946" sldId="311"/>
            <ac:grpSpMk id="10" creationId="{00000000-0000-0000-0000-000000000000}"/>
          </ac:grpSpMkLst>
        </pc:grpChg>
        <pc:grpChg chg="mod">
          <ac:chgData name="Marcello" userId="8bffbbdb-4fbc-4a87-b9c3-46ced084e620" providerId="ADAL" clId="{1F5AE729-413A-4CA5-AC71-33C54A2F0287}" dt="2020-09-18T03:22:47.378" v="102" actId="1076"/>
          <ac:grpSpMkLst>
            <pc:docMk/>
            <pc:sldMk cId="223770946" sldId="311"/>
            <ac:grpSpMk id="11" creationId="{00000000-0000-0000-0000-000000000000}"/>
          </ac:grpSpMkLst>
        </pc:grpChg>
        <pc:cxnChg chg="mod">
          <ac:chgData name="Marcello" userId="8bffbbdb-4fbc-4a87-b9c3-46ced084e620" providerId="ADAL" clId="{1F5AE729-413A-4CA5-AC71-33C54A2F0287}" dt="2020-09-18T03:22:38.879" v="101" actId="14100"/>
          <ac:cxnSpMkLst>
            <pc:docMk/>
            <pc:sldMk cId="223770946" sldId="311"/>
            <ac:cxnSpMk id="37" creationId="{00000000-0000-0000-0000-000000000000}"/>
          </ac:cxnSpMkLst>
        </pc:cxnChg>
        <pc:cxnChg chg="mod">
          <ac:chgData name="Marcello" userId="8bffbbdb-4fbc-4a87-b9c3-46ced084e620" providerId="ADAL" clId="{1F5AE729-413A-4CA5-AC71-33C54A2F0287}" dt="2020-09-18T03:22:38.879" v="101" actId="14100"/>
          <ac:cxnSpMkLst>
            <pc:docMk/>
            <pc:sldMk cId="223770946" sldId="311"/>
            <ac:cxnSpMk id="38" creationId="{00000000-0000-0000-0000-000000000000}"/>
          </ac:cxnSpMkLst>
        </pc:cxnChg>
      </pc:sldChg>
      <pc:sldChg chg="addSp delSp modSp mod modAnim">
        <pc:chgData name="Marcello" userId="8bffbbdb-4fbc-4a87-b9c3-46ced084e620" providerId="ADAL" clId="{1F5AE729-413A-4CA5-AC71-33C54A2F0287}" dt="2020-09-18T03:37:40.038" v="210" actId="2711"/>
        <pc:sldMkLst>
          <pc:docMk/>
          <pc:sldMk cId="676977620" sldId="313"/>
        </pc:sldMkLst>
        <pc:spChg chg="mod">
          <ac:chgData name="Marcello" userId="8bffbbdb-4fbc-4a87-b9c3-46ced084e620" providerId="ADAL" clId="{1F5AE729-413A-4CA5-AC71-33C54A2F0287}" dt="2020-09-18T03:35:01.672" v="185" actId="207"/>
          <ac:spMkLst>
            <pc:docMk/>
            <pc:sldMk cId="676977620" sldId="313"/>
            <ac:spMk id="2" creationId="{00000000-0000-0000-0000-000000000000}"/>
          </ac:spMkLst>
        </pc:spChg>
        <pc:spChg chg="del mod">
          <ac:chgData name="Marcello" userId="8bffbbdb-4fbc-4a87-b9c3-46ced084e620" providerId="ADAL" clId="{1F5AE729-413A-4CA5-AC71-33C54A2F0287}" dt="2020-09-18T03:24:02.100" v="119" actId="478"/>
          <ac:spMkLst>
            <pc:docMk/>
            <pc:sldMk cId="676977620" sldId="313"/>
            <ac:spMk id="4" creationId="{00000000-0000-0000-0000-000000000000}"/>
          </ac:spMkLst>
        </pc:spChg>
        <pc:spChg chg="del mod">
          <ac:chgData name="Marcello" userId="8bffbbdb-4fbc-4a87-b9c3-46ced084e620" providerId="ADAL" clId="{1F5AE729-413A-4CA5-AC71-33C54A2F0287}" dt="2020-09-18T03:24:02.100" v="119" actId="478"/>
          <ac:spMkLst>
            <pc:docMk/>
            <pc:sldMk cId="676977620" sldId="313"/>
            <ac:spMk id="5" creationId="{00000000-0000-0000-0000-000000000000}"/>
          </ac:spMkLst>
        </pc:spChg>
        <pc:spChg chg="del mod">
          <ac:chgData name="Marcello" userId="8bffbbdb-4fbc-4a87-b9c3-46ced084e620" providerId="ADAL" clId="{1F5AE729-413A-4CA5-AC71-33C54A2F0287}" dt="2020-09-18T03:24:02.100" v="119" actId="478"/>
          <ac:spMkLst>
            <pc:docMk/>
            <pc:sldMk cId="676977620" sldId="313"/>
            <ac:spMk id="6" creationId="{00000000-0000-0000-0000-000000000000}"/>
          </ac:spMkLst>
        </pc:spChg>
        <pc:spChg chg="mod">
          <ac:chgData name="Marcello" userId="8bffbbdb-4fbc-4a87-b9c3-46ced084e620" providerId="ADAL" clId="{1F5AE729-413A-4CA5-AC71-33C54A2F0287}" dt="2020-09-18T03:37:40.038" v="210" actId="2711"/>
          <ac:spMkLst>
            <pc:docMk/>
            <pc:sldMk cId="676977620" sldId="313"/>
            <ac:spMk id="9" creationId="{00000000-0000-0000-0000-000000000000}"/>
          </ac:spMkLst>
        </pc:spChg>
        <pc:spChg chg="mod">
          <ac:chgData name="Marcello" userId="8bffbbdb-4fbc-4a87-b9c3-46ced084e620" providerId="ADAL" clId="{1F5AE729-413A-4CA5-AC71-33C54A2F0287}" dt="2020-09-18T03:37:40.038" v="210" actId="2711"/>
          <ac:spMkLst>
            <pc:docMk/>
            <pc:sldMk cId="676977620" sldId="313"/>
            <ac:spMk id="23" creationId="{00000000-0000-0000-0000-000000000000}"/>
          </ac:spMkLst>
        </pc:spChg>
        <pc:spChg chg="mod">
          <ac:chgData name="Marcello" userId="8bffbbdb-4fbc-4a87-b9c3-46ced084e620" providerId="ADAL" clId="{1F5AE729-413A-4CA5-AC71-33C54A2F0287}" dt="2020-09-18T03:37:40.038" v="210" actId="2711"/>
          <ac:spMkLst>
            <pc:docMk/>
            <pc:sldMk cId="676977620" sldId="313"/>
            <ac:spMk id="29" creationId="{00000000-0000-0000-0000-000000000000}"/>
          </ac:spMkLst>
        </pc:spChg>
        <pc:spChg chg="mod">
          <ac:chgData name="Marcello" userId="8bffbbdb-4fbc-4a87-b9c3-46ced084e620" providerId="ADAL" clId="{1F5AE729-413A-4CA5-AC71-33C54A2F0287}" dt="2020-09-18T03:37:40.038" v="210" actId="2711"/>
          <ac:spMkLst>
            <pc:docMk/>
            <pc:sldMk cId="676977620" sldId="313"/>
            <ac:spMk id="30" creationId="{00000000-0000-0000-0000-000000000000}"/>
          </ac:spMkLst>
        </pc:spChg>
        <pc:spChg chg="mod">
          <ac:chgData name="Marcello" userId="8bffbbdb-4fbc-4a87-b9c3-46ced084e620" providerId="ADAL" clId="{1F5AE729-413A-4CA5-AC71-33C54A2F0287}" dt="2020-09-18T03:37:40.038" v="210" actId="2711"/>
          <ac:spMkLst>
            <pc:docMk/>
            <pc:sldMk cId="676977620" sldId="313"/>
            <ac:spMk id="43" creationId="{00000000-0000-0000-0000-000000000000}"/>
          </ac:spMkLst>
        </pc:spChg>
        <pc:spChg chg="mod">
          <ac:chgData name="Marcello" userId="8bffbbdb-4fbc-4a87-b9c3-46ced084e620" providerId="ADAL" clId="{1F5AE729-413A-4CA5-AC71-33C54A2F0287}" dt="2020-09-18T03:37:40.038" v="210" actId="2711"/>
          <ac:spMkLst>
            <pc:docMk/>
            <pc:sldMk cId="676977620" sldId="313"/>
            <ac:spMk id="45" creationId="{00000000-0000-0000-0000-000000000000}"/>
          </ac:spMkLst>
        </pc:spChg>
        <pc:spChg chg="mod">
          <ac:chgData name="Marcello" userId="8bffbbdb-4fbc-4a87-b9c3-46ced084e620" providerId="ADAL" clId="{1F5AE729-413A-4CA5-AC71-33C54A2F0287}" dt="2020-09-18T03:37:40.038" v="210" actId="2711"/>
          <ac:spMkLst>
            <pc:docMk/>
            <pc:sldMk cId="676977620" sldId="313"/>
            <ac:spMk id="48" creationId="{00000000-0000-0000-0000-000000000000}"/>
          </ac:spMkLst>
        </pc:spChg>
        <pc:spChg chg="mod">
          <ac:chgData name="Marcello" userId="8bffbbdb-4fbc-4a87-b9c3-46ced084e620" providerId="ADAL" clId="{1F5AE729-413A-4CA5-AC71-33C54A2F0287}" dt="2020-09-18T03:37:40.038" v="210" actId="2711"/>
          <ac:spMkLst>
            <pc:docMk/>
            <pc:sldMk cId="676977620" sldId="313"/>
            <ac:spMk id="49" creationId="{00000000-0000-0000-0000-000000000000}"/>
          </ac:spMkLst>
        </pc:spChg>
        <pc:spChg chg="mod">
          <ac:chgData name="Marcello" userId="8bffbbdb-4fbc-4a87-b9c3-46ced084e620" providerId="ADAL" clId="{1F5AE729-413A-4CA5-AC71-33C54A2F0287}" dt="2020-09-18T03:37:40.038" v="210" actId="2711"/>
          <ac:spMkLst>
            <pc:docMk/>
            <pc:sldMk cId="676977620" sldId="313"/>
            <ac:spMk id="56" creationId="{00000000-0000-0000-0000-000000000000}"/>
          </ac:spMkLst>
        </pc:spChg>
        <pc:spChg chg="mod">
          <ac:chgData name="Marcello" userId="8bffbbdb-4fbc-4a87-b9c3-46ced084e620" providerId="ADAL" clId="{1F5AE729-413A-4CA5-AC71-33C54A2F0287}" dt="2020-09-18T03:37:40.038" v="210" actId="2711"/>
          <ac:spMkLst>
            <pc:docMk/>
            <pc:sldMk cId="676977620" sldId="313"/>
            <ac:spMk id="62" creationId="{00000000-0000-0000-0000-000000000000}"/>
          </ac:spMkLst>
        </pc:spChg>
        <pc:spChg chg="mod">
          <ac:chgData name="Marcello" userId="8bffbbdb-4fbc-4a87-b9c3-46ced084e620" providerId="ADAL" clId="{1F5AE729-413A-4CA5-AC71-33C54A2F0287}" dt="2020-09-18T03:37:40.038" v="210" actId="2711"/>
          <ac:spMkLst>
            <pc:docMk/>
            <pc:sldMk cId="676977620" sldId="313"/>
            <ac:spMk id="63" creationId="{00000000-0000-0000-0000-000000000000}"/>
          </ac:spMkLst>
        </pc:spChg>
        <pc:spChg chg="mod">
          <ac:chgData name="Marcello" userId="8bffbbdb-4fbc-4a87-b9c3-46ced084e620" providerId="ADAL" clId="{1F5AE729-413A-4CA5-AC71-33C54A2F0287}" dt="2020-09-18T03:37:40.038" v="210" actId="2711"/>
          <ac:spMkLst>
            <pc:docMk/>
            <pc:sldMk cId="676977620" sldId="313"/>
            <ac:spMk id="64" creationId="{00000000-0000-0000-0000-000000000000}"/>
          </ac:spMkLst>
        </pc:spChg>
        <pc:spChg chg="mod">
          <ac:chgData name="Marcello" userId="8bffbbdb-4fbc-4a87-b9c3-46ced084e620" providerId="ADAL" clId="{1F5AE729-413A-4CA5-AC71-33C54A2F0287}" dt="2020-09-18T03:37:40.038" v="210" actId="2711"/>
          <ac:spMkLst>
            <pc:docMk/>
            <pc:sldMk cId="676977620" sldId="313"/>
            <ac:spMk id="67" creationId="{00000000-0000-0000-0000-000000000000}"/>
          </ac:spMkLst>
        </pc:spChg>
        <pc:spChg chg="mod">
          <ac:chgData name="Marcello" userId="8bffbbdb-4fbc-4a87-b9c3-46ced084e620" providerId="ADAL" clId="{1F5AE729-413A-4CA5-AC71-33C54A2F0287}" dt="2020-09-18T03:37:40.038" v="210" actId="2711"/>
          <ac:spMkLst>
            <pc:docMk/>
            <pc:sldMk cId="676977620" sldId="313"/>
            <ac:spMk id="68" creationId="{00000000-0000-0000-0000-000000000000}"/>
          </ac:spMkLst>
        </pc:spChg>
        <pc:spChg chg="mod">
          <ac:chgData name="Marcello" userId="8bffbbdb-4fbc-4a87-b9c3-46ced084e620" providerId="ADAL" clId="{1F5AE729-413A-4CA5-AC71-33C54A2F0287}" dt="2020-09-18T03:37:40.038" v="210" actId="2711"/>
          <ac:spMkLst>
            <pc:docMk/>
            <pc:sldMk cId="676977620" sldId="313"/>
            <ac:spMk id="71" creationId="{00000000-0000-0000-0000-000000000000}"/>
          </ac:spMkLst>
        </pc:spChg>
        <pc:spChg chg="mod">
          <ac:chgData name="Marcello" userId="8bffbbdb-4fbc-4a87-b9c3-46ced084e620" providerId="ADAL" clId="{1F5AE729-413A-4CA5-AC71-33C54A2F0287}" dt="2020-09-18T03:37:40.038" v="210" actId="2711"/>
          <ac:spMkLst>
            <pc:docMk/>
            <pc:sldMk cId="676977620" sldId="313"/>
            <ac:spMk id="73" creationId="{00000000-0000-0000-0000-000000000000}"/>
          </ac:spMkLst>
        </pc:spChg>
        <pc:spChg chg="mod">
          <ac:chgData name="Marcello" userId="8bffbbdb-4fbc-4a87-b9c3-46ced084e620" providerId="ADAL" clId="{1F5AE729-413A-4CA5-AC71-33C54A2F0287}" dt="2020-09-18T03:37:40.038" v="210" actId="2711"/>
          <ac:spMkLst>
            <pc:docMk/>
            <pc:sldMk cId="676977620" sldId="313"/>
            <ac:spMk id="74" creationId="{00000000-0000-0000-0000-000000000000}"/>
          </ac:spMkLst>
        </pc:spChg>
        <pc:spChg chg="mod">
          <ac:chgData name="Marcello" userId="8bffbbdb-4fbc-4a87-b9c3-46ced084e620" providerId="ADAL" clId="{1F5AE729-413A-4CA5-AC71-33C54A2F0287}" dt="2020-09-18T03:37:40.038" v="210" actId="2711"/>
          <ac:spMkLst>
            <pc:docMk/>
            <pc:sldMk cId="676977620" sldId="313"/>
            <ac:spMk id="77" creationId="{00000000-0000-0000-0000-000000000000}"/>
          </ac:spMkLst>
        </pc:spChg>
        <pc:spChg chg="mod">
          <ac:chgData name="Marcello" userId="8bffbbdb-4fbc-4a87-b9c3-46ced084e620" providerId="ADAL" clId="{1F5AE729-413A-4CA5-AC71-33C54A2F0287}" dt="2020-09-18T03:37:40.038" v="210" actId="2711"/>
          <ac:spMkLst>
            <pc:docMk/>
            <pc:sldMk cId="676977620" sldId="313"/>
            <ac:spMk id="80" creationId="{00000000-0000-0000-0000-000000000000}"/>
          </ac:spMkLst>
        </pc:spChg>
        <pc:spChg chg="mod">
          <ac:chgData name="Marcello" userId="8bffbbdb-4fbc-4a87-b9c3-46ced084e620" providerId="ADAL" clId="{1F5AE729-413A-4CA5-AC71-33C54A2F0287}" dt="2020-09-18T03:37:40.038" v="210" actId="2711"/>
          <ac:spMkLst>
            <pc:docMk/>
            <pc:sldMk cId="676977620" sldId="313"/>
            <ac:spMk id="83" creationId="{00000000-0000-0000-0000-000000000000}"/>
          </ac:spMkLst>
        </pc:spChg>
        <pc:spChg chg="mod">
          <ac:chgData name="Marcello" userId="8bffbbdb-4fbc-4a87-b9c3-46ced084e620" providerId="ADAL" clId="{1F5AE729-413A-4CA5-AC71-33C54A2F0287}" dt="2020-09-18T03:37:40.038" v="210" actId="2711"/>
          <ac:spMkLst>
            <pc:docMk/>
            <pc:sldMk cId="676977620" sldId="313"/>
            <ac:spMk id="109" creationId="{00000000-0000-0000-0000-000000000000}"/>
          </ac:spMkLst>
        </pc:spChg>
        <pc:grpChg chg="add mod">
          <ac:chgData name="Marcello" userId="8bffbbdb-4fbc-4a87-b9c3-46ced084e620" providerId="ADAL" clId="{1F5AE729-413A-4CA5-AC71-33C54A2F0287}" dt="2020-09-18T03:24:29.111" v="127" actId="404"/>
          <ac:grpSpMkLst>
            <pc:docMk/>
            <pc:sldMk cId="676977620" sldId="313"/>
            <ac:grpSpMk id="7" creationId="{E7591A7A-4F09-4BEB-8684-9CAF77523BA3}"/>
          </ac:grpSpMkLst>
        </pc:grpChg>
        <pc:grpChg chg="mod">
          <ac:chgData name="Marcello" userId="8bffbbdb-4fbc-4a87-b9c3-46ced084e620" providerId="ADAL" clId="{1F5AE729-413A-4CA5-AC71-33C54A2F0287}" dt="2020-09-18T03:24:10.440" v="120" actId="164"/>
          <ac:grpSpMkLst>
            <pc:docMk/>
            <pc:sldMk cId="676977620" sldId="313"/>
            <ac:grpSpMk id="60" creationId="{00000000-0000-0000-0000-000000000000}"/>
          </ac:grpSpMkLst>
        </pc:grpChg>
        <pc:grpChg chg="mod">
          <ac:chgData name="Marcello" userId="8bffbbdb-4fbc-4a87-b9c3-46ced084e620" providerId="ADAL" clId="{1F5AE729-413A-4CA5-AC71-33C54A2F0287}" dt="2020-09-18T03:24:10.440" v="120" actId="164"/>
          <ac:grpSpMkLst>
            <pc:docMk/>
            <pc:sldMk cId="676977620" sldId="313"/>
            <ac:grpSpMk id="61" creationId="{00000000-0000-0000-0000-000000000000}"/>
          </ac:grpSpMkLst>
        </pc:grpChg>
        <pc:cxnChg chg="mod">
          <ac:chgData name="Marcello" userId="8bffbbdb-4fbc-4a87-b9c3-46ced084e620" providerId="ADAL" clId="{1F5AE729-413A-4CA5-AC71-33C54A2F0287}" dt="2020-09-18T03:24:10.440" v="120" actId="164"/>
          <ac:cxnSpMkLst>
            <pc:docMk/>
            <pc:sldMk cId="676977620" sldId="313"/>
            <ac:cxnSpMk id="105" creationId="{00000000-0000-0000-0000-000000000000}"/>
          </ac:cxnSpMkLst>
        </pc:cxnChg>
      </pc:sldChg>
      <pc:sldChg chg="delSp modSp mod">
        <pc:chgData name="Marcello" userId="8bffbbdb-4fbc-4a87-b9c3-46ced084e620" providerId="ADAL" clId="{1F5AE729-413A-4CA5-AC71-33C54A2F0287}" dt="2020-09-18T03:37:50.590" v="211" actId="2711"/>
        <pc:sldMkLst>
          <pc:docMk/>
          <pc:sldMk cId="1045399409" sldId="314"/>
        </pc:sldMkLst>
        <pc:spChg chg="mod">
          <ac:chgData name="Marcello" userId="8bffbbdb-4fbc-4a87-b9c3-46ced084e620" providerId="ADAL" clId="{1F5AE729-413A-4CA5-AC71-33C54A2F0287}" dt="2020-09-18T03:35:05.557" v="186" actId="207"/>
          <ac:spMkLst>
            <pc:docMk/>
            <pc:sldMk cId="1045399409" sldId="314"/>
            <ac:spMk id="2" creationId="{00000000-0000-0000-0000-000000000000}"/>
          </ac:spMkLst>
        </pc:spChg>
        <pc:spChg chg="mod">
          <ac:chgData name="Marcello" userId="8bffbbdb-4fbc-4a87-b9c3-46ced084e620" providerId="ADAL" clId="{1F5AE729-413A-4CA5-AC71-33C54A2F0287}" dt="2020-09-18T03:16:52.557" v="0"/>
          <ac:spMkLst>
            <pc:docMk/>
            <pc:sldMk cId="1045399409" sldId="314"/>
            <ac:spMk id="3" creationId="{00000000-0000-0000-0000-000000000000}"/>
          </ac:spMkLst>
        </pc:spChg>
        <pc:spChg chg="del mod">
          <ac:chgData name="Marcello" userId="8bffbbdb-4fbc-4a87-b9c3-46ced084e620" providerId="ADAL" clId="{1F5AE729-413A-4CA5-AC71-33C54A2F0287}" dt="2020-09-18T03:24:55.100" v="131" actId="478"/>
          <ac:spMkLst>
            <pc:docMk/>
            <pc:sldMk cId="1045399409" sldId="314"/>
            <ac:spMk id="4" creationId="{00000000-0000-0000-0000-000000000000}"/>
          </ac:spMkLst>
        </pc:spChg>
        <pc:spChg chg="del mod">
          <ac:chgData name="Marcello" userId="8bffbbdb-4fbc-4a87-b9c3-46ced084e620" providerId="ADAL" clId="{1F5AE729-413A-4CA5-AC71-33C54A2F0287}" dt="2020-09-18T03:24:55.100" v="131" actId="478"/>
          <ac:spMkLst>
            <pc:docMk/>
            <pc:sldMk cId="1045399409" sldId="314"/>
            <ac:spMk id="5" creationId="{00000000-0000-0000-0000-000000000000}"/>
          </ac:spMkLst>
        </pc:spChg>
        <pc:spChg chg="del mod">
          <ac:chgData name="Marcello" userId="8bffbbdb-4fbc-4a87-b9c3-46ced084e620" providerId="ADAL" clId="{1F5AE729-413A-4CA5-AC71-33C54A2F0287}" dt="2020-09-18T03:24:55.100" v="131" actId="478"/>
          <ac:spMkLst>
            <pc:docMk/>
            <pc:sldMk cId="1045399409" sldId="314"/>
            <ac:spMk id="6" creationId="{00000000-0000-0000-0000-000000000000}"/>
          </ac:spMkLst>
        </pc:spChg>
        <pc:spChg chg="mod">
          <ac:chgData name="Marcello" userId="8bffbbdb-4fbc-4a87-b9c3-46ced084e620" providerId="ADAL" clId="{1F5AE729-413A-4CA5-AC71-33C54A2F0287}" dt="2020-09-18T03:37:50.590" v="211" actId="2711"/>
          <ac:spMkLst>
            <pc:docMk/>
            <pc:sldMk cId="1045399409" sldId="314"/>
            <ac:spMk id="102" creationId="{00000000-0000-0000-0000-000000000000}"/>
          </ac:spMkLst>
        </pc:spChg>
        <pc:spChg chg="mod">
          <ac:chgData name="Marcello" userId="8bffbbdb-4fbc-4a87-b9c3-46ced084e620" providerId="ADAL" clId="{1F5AE729-413A-4CA5-AC71-33C54A2F0287}" dt="2020-09-18T03:37:50.590" v="211" actId="2711"/>
          <ac:spMkLst>
            <pc:docMk/>
            <pc:sldMk cId="1045399409" sldId="314"/>
            <ac:spMk id="106" creationId="{00000000-0000-0000-0000-000000000000}"/>
          </ac:spMkLst>
        </pc:spChg>
        <pc:spChg chg="mod">
          <ac:chgData name="Marcello" userId="8bffbbdb-4fbc-4a87-b9c3-46ced084e620" providerId="ADAL" clId="{1F5AE729-413A-4CA5-AC71-33C54A2F0287}" dt="2020-09-18T03:37:50.590" v="211" actId="2711"/>
          <ac:spMkLst>
            <pc:docMk/>
            <pc:sldMk cId="1045399409" sldId="314"/>
            <ac:spMk id="108" creationId="{00000000-0000-0000-0000-000000000000}"/>
          </ac:spMkLst>
        </pc:spChg>
        <pc:spChg chg="mod">
          <ac:chgData name="Marcello" userId="8bffbbdb-4fbc-4a87-b9c3-46ced084e620" providerId="ADAL" clId="{1F5AE729-413A-4CA5-AC71-33C54A2F0287}" dt="2020-09-18T03:37:50.590" v="211" actId="2711"/>
          <ac:spMkLst>
            <pc:docMk/>
            <pc:sldMk cId="1045399409" sldId="314"/>
            <ac:spMk id="110" creationId="{00000000-0000-0000-0000-000000000000}"/>
          </ac:spMkLst>
        </pc:spChg>
        <pc:spChg chg="mod">
          <ac:chgData name="Marcello" userId="8bffbbdb-4fbc-4a87-b9c3-46ced084e620" providerId="ADAL" clId="{1F5AE729-413A-4CA5-AC71-33C54A2F0287}" dt="2020-09-18T03:37:50.590" v="211" actId="2711"/>
          <ac:spMkLst>
            <pc:docMk/>
            <pc:sldMk cId="1045399409" sldId="314"/>
            <ac:spMk id="113" creationId="{00000000-0000-0000-0000-000000000000}"/>
          </ac:spMkLst>
        </pc:spChg>
        <pc:spChg chg="mod">
          <ac:chgData name="Marcello" userId="8bffbbdb-4fbc-4a87-b9c3-46ced084e620" providerId="ADAL" clId="{1F5AE729-413A-4CA5-AC71-33C54A2F0287}" dt="2020-09-18T03:37:50.590" v="211" actId="2711"/>
          <ac:spMkLst>
            <pc:docMk/>
            <pc:sldMk cId="1045399409" sldId="314"/>
            <ac:spMk id="115" creationId="{00000000-0000-0000-0000-000000000000}"/>
          </ac:spMkLst>
        </pc:spChg>
        <pc:spChg chg="mod">
          <ac:chgData name="Marcello" userId="8bffbbdb-4fbc-4a87-b9c3-46ced084e620" providerId="ADAL" clId="{1F5AE729-413A-4CA5-AC71-33C54A2F0287}" dt="2020-09-18T03:37:50.590" v="211" actId="2711"/>
          <ac:spMkLst>
            <pc:docMk/>
            <pc:sldMk cId="1045399409" sldId="314"/>
            <ac:spMk id="117" creationId="{00000000-0000-0000-0000-000000000000}"/>
          </ac:spMkLst>
        </pc:spChg>
        <pc:spChg chg="mod">
          <ac:chgData name="Marcello" userId="8bffbbdb-4fbc-4a87-b9c3-46ced084e620" providerId="ADAL" clId="{1F5AE729-413A-4CA5-AC71-33C54A2F0287}" dt="2020-09-18T03:37:50.590" v="211" actId="2711"/>
          <ac:spMkLst>
            <pc:docMk/>
            <pc:sldMk cId="1045399409" sldId="314"/>
            <ac:spMk id="119" creationId="{00000000-0000-0000-0000-000000000000}"/>
          </ac:spMkLst>
        </pc:spChg>
        <pc:spChg chg="mod">
          <ac:chgData name="Marcello" userId="8bffbbdb-4fbc-4a87-b9c3-46ced084e620" providerId="ADAL" clId="{1F5AE729-413A-4CA5-AC71-33C54A2F0287}" dt="2020-09-18T03:37:50.590" v="211" actId="2711"/>
          <ac:spMkLst>
            <pc:docMk/>
            <pc:sldMk cId="1045399409" sldId="314"/>
            <ac:spMk id="121" creationId="{00000000-0000-0000-0000-000000000000}"/>
          </ac:spMkLst>
        </pc:spChg>
        <pc:spChg chg="mod">
          <ac:chgData name="Marcello" userId="8bffbbdb-4fbc-4a87-b9c3-46ced084e620" providerId="ADAL" clId="{1F5AE729-413A-4CA5-AC71-33C54A2F0287}" dt="2020-09-18T03:37:50.590" v="211" actId="2711"/>
          <ac:spMkLst>
            <pc:docMk/>
            <pc:sldMk cId="1045399409" sldId="314"/>
            <ac:spMk id="122" creationId="{00000000-0000-0000-0000-000000000000}"/>
          </ac:spMkLst>
        </pc:spChg>
        <pc:spChg chg="mod">
          <ac:chgData name="Marcello" userId="8bffbbdb-4fbc-4a87-b9c3-46ced084e620" providerId="ADAL" clId="{1F5AE729-413A-4CA5-AC71-33C54A2F0287}" dt="2020-09-18T03:37:50.590" v="211" actId="2711"/>
          <ac:spMkLst>
            <pc:docMk/>
            <pc:sldMk cId="1045399409" sldId="314"/>
            <ac:spMk id="123" creationId="{00000000-0000-0000-0000-000000000000}"/>
          </ac:spMkLst>
        </pc:spChg>
        <pc:spChg chg="mod">
          <ac:chgData name="Marcello" userId="8bffbbdb-4fbc-4a87-b9c3-46ced084e620" providerId="ADAL" clId="{1F5AE729-413A-4CA5-AC71-33C54A2F0287}" dt="2020-09-18T03:37:50.590" v="211" actId="2711"/>
          <ac:spMkLst>
            <pc:docMk/>
            <pc:sldMk cId="1045399409" sldId="314"/>
            <ac:spMk id="128" creationId="{00000000-0000-0000-0000-000000000000}"/>
          </ac:spMkLst>
        </pc:spChg>
        <pc:spChg chg="mod">
          <ac:chgData name="Marcello" userId="8bffbbdb-4fbc-4a87-b9c3-46ced084e620" providerId="ADAL" clId="{1F5AE729-413A-4CA5-AC71-33C54A2F0287}" dt="2020-09-18T03:37:50.590" v="211" actId="2711"/>
          <ac:spMkLst>
            <pc:docMk/>
            <pc:sldMk cId="1045399409" sldId="314"/>
            <ac:spMk id="134" creationId="{00000000-0000-0000-0000-000000000000}"/>
          </ac:spMkLst>
        </pc:spChg>
        <pc:spChg chg="mod">
          <ac:chgData name="Marcello" userId="8bffbbdb-4fbc-4a87-b9c3-46ced084e620" providerId="ADAL" clId="{1F5AE729-413A-4CA5-AC71-33C54A2F0287}" dt="2020-09-18T03:37:50.590" v="211" actId="2711"/>
          <ac:spMkLst>
            <pc:docMk/>
            <pc:sldMk cId="1045399409" sldId="314"/>
            <ac:spMk id="136" creationId="{00000000-0000-0000-0000-000000000000}"/>
          </ac:spMkLst>
        </pc:spChg>
        <pc:spChg chg="mod">
          <ac:chgData name="Marcello" userId="8bffbbdb-4fbc-4a87-b9c3-46ced084e620" providerId="ADAL" clId="{1F5AE729-413A-4CA5-AC71-33C54A2F0287}" dt="2020-09-18T03:37:50.590" v="211" actId="2711"/>
          <ac:spMkLst>
            <pc:docMk/>
            <pc:sldMk cId="1045399409" sldId="314"/>
            <ac:spMk id="138" creationId="{00000000-0000-0000-0000-000000000000}"/>
          </ac:spMkLst>
        </pc:spChg>
        <pc:spChg chg="mod">
          <ac:chgData name="Marcello" userId="8bffbbdb-4fbc-4a87-b9c3-46ced084e620" providerId="ADAL" clId="{1F5AE729-413A-4CA5-AC71-33C54A2F0287}" dt="2020-09-18T03:37:50.590" v="211" actId="2711"/>
          <ac:spMkLst>
            <pc:docMk/>
            <pc:sldMk cId="1045399409" sldId="314"/>
            <ac:spMk id="140" creationId="{00000000-0000-0000-0000-000000000000}"/>
          </ac:spMkLst>
        </pc:spChg>
        <pc:spChg chg="mod">
          <ac:chgData name="Marcello" userId="8bffbbdb-4fbc-4a87-b9c3-46ced084e620" providerId="ADAL" clId="{1F5AE729-413A-4CA5-AC71-33C54A2F0287}" dt="2020-09-18T03:37:50.590" v="211" actId="2711"/>
          <ac:spMkLst>
            <pc:docMk/>
            <pc:sldMk cId="1045399409" sldId="314"/>
            <ac:spMk id="142" creationId="{00000000-0000-0000-0000-000000000000}"/>
          </ac:spMkLst>
        </pc:spChg>
        <pc:spChg chg="mod">
          <ac:chgData name="Marcello" userId="8bffbbdb-4fbc-4a87-b9c3-46ced084e620" providerId="ADAL" clId="{1F5AE729-413A-4CA5-AC71-33C54A2F0287}" dt="2020-09-18T03:37:50.590" v="211" actId="2711"/>
          <ac:spMkLst>
            <pc:docMk/>
            <pc:sldMk cId="1045399409" sldId="314"/>
            <ac:spMk id="143" creationId="{00000000-0000-0000-0000-000000000000}"/>
          </ac:spMkLst>
        </pc:spChg>
        <pc:spChg chg="mod">
          <ac:chgData name="Marcello" userId="8bffbbdb-4fbc-4a87-b9c3-46ced084e620" providerId="ADAL" clId="{1F5AE729-413A-4CA5-AC71-33C54A2F0287}" dt="2020-09-18T03:37:50.590" v="211" actId="2711"/>
          <ac:spMkLst>
            <pc:docMk/>
            <pc:sldMk cId="1045399409" sldId="314"/>
            <ac:spMk id="144" creationId="{00000000-0000-0000-0000-000000000000}"/>
          </ac:spMkLst>
        </pc:spChg>
      </pc:sldChg>
      <pc:sldChg chg="delSp modSp mod">
        <pc:chgData name="Marcello" userId="8bffbbdb-4fbc-4a87-b9c3-46ced084e620" providerId="ADAL" clId="{1F5AE729-413A-4CA5-AC71-33C54A2F0287}" dt="2020-09-18T03:42:34.129" v="264" actId="478"/>
        <pc:sldMkLst>
          <pc:docMk/>
          <pc:sldMk cId="3492547215" sldId="315"/>
        </pc:sldMkLst>
        <pc:spChg chg="mod">
          <ac:chgData name="Marcello" userId="8bffbbdb-4fbc-4a87-b9c3-46ced084e620" providerId="ADAL" clId="{1F5AE729-413A-4CA5-AC71-33C54A2F0287}" dt="2020-09-18T03:41:14.326" v="250" actId="207"/>
          <ac:spMkLst>
            <pc:docMk/>
            <pc:sldMk cId="3492547215" sldId="315"/>
            <ac:spMk id="2" creationId="{00000000-0000-0000-0000-000000000000}"/>
          </ac:spMkLst>
        </pc:spChg>
        <pc:spChg chg="mod">
          <ac:chgData name="Marcello" userId="8bffbbdb-4fbc-4a87-b9c3-46ced084e620" providerId="ADAL" clId="{1F5AE729-413A-4CA5-AC71-33C54A2F0287}" dt="2020-09-18T03:41:19.339" v="251" actId="207"/>
          <ac:spMkLst>
            <pc:docMk/>
            <pc:sldMk cId="3492547215" sldId="315"/>
            <ac:spMk id="3" creationId="{00000000-0000-0000-0000-000000000000}"/>
          </ac:spMkLst>
        </pc:spChg>
        <pc:spChg chg="del mod">
          <ac:chgData name="Marcello" userId="8bffbbdb-4fbc-4a87-b9c3-46ced084e620" providerId="ADAL" clId="{1F5AE729-413A-4CA5-AC71-33C54A2F0287}" dt="2020-09-18T03:42:34.129" v="264" actId="478"/>
          <ac:spMkLst>
            <pc:docMk/>
            <pc:sldMk cId="3492547215" sldId="315"/>
            <ac:spMk id="4" creationId="{00000000-0000-0000-0000-000000000000}"/>
          </ac:spMkLst>
        </pc:spChg>
        <pc:spChg chg="del mod">
          <ac:chgData name="Marcello" userId="8bffbbdb-4fbc-4a87-b9c3-46ced084e620" providerId="ADAL" clId="{1F5AE729-413A-4CA5-AC71-33C54A2F0287}" dt="2020-09-18T03:42:34.129" v="264" actId="478"/>
          <ac:spMkLst>
            <pc:docMk/>
            <pc:sldMk cId="3492547215" sldId="315"/>
            <ac:spMk id="5" creationId="{00000000-0000-0000-0000-000000000000}"/>
          </ac:spMkLst>
        </pc:spChg>
        <pc:spChg chg="del mod">
          <ac:chgData name="Marcello" userId="8bffbbdb-4fbc-4a87-b9c3-46ced084e620" providerId="ADAL" clId="{1F5AE729-413A-4CA5-AC71-33C54A2F0287}" dt="2020-09-18T03:42:34.129" v="264" actId="478"/>
          <ac:spMkLst>
            <pc:docMk/>
            <pc:sldMk cId="3492547215" sldId="315"/>
            <ac:spMk id="6" creationId="{00000000-0000-0000-0000-000000000000}"/>
          </ac:spMkLst>
        </pc:spChg>
        <pc:spChg chg="mod">
          <ac:chgData name="Marcello" userId="8bffbbdb-4fbc-4a87-b9c3-46ced084e620" providerId="ADAL" clId="{1F5AE729-413A-4CA5-AC71-33C54A2F0287}" dt="2020-09-18T03:42:30.387" v="263" actId="1076"/>
          <ac:spMkLst>
            <pc:docMk/>
            <pc:sldMk cId="3492547215" sldId="315"/>
            <ac:spMk id="23" creationId="{00000000-0000-0000-0000-000000000000}"/>
          </ac:spMkLst>
        </pc:spChg>
        <pc:spChg chg="mod">
          <ac:chgData name="Marcello" userId="8bffbbdb-4fbc-4a87-b9c3-46ced084e620" providerId="ADAL" clId="{1F5AE729-413A-4CA5-AC71-33C54A2F0287}" dt="2020-09-18T03:42:03.891" v="258" actId="2711"/>
          <ac:spMkLst>
            <pc:docMk/>
            <pc:sldMk cId="3492547215" sldId="315"/>
            <ac:spMk id="68" creationId="{00000000-0000-0000-0000-000000000000}"/>
          </ac:spMkLst>
        </pc:spChg>
        <pc:spChg chg="mod">
          <ac:chgData name="Marcello" userId="8bffbbdb-4fbc-4a87-b9c3-46ced084e620" providerId="ADAL" clId="{1F5AE729-413A-4CA5-AC71-33C54A2F0287}" dt="2020-09-18T03:42:03.891" v="258" actId="2711"/>
          <ac:spMkLst>
            <pc:docMk/>
            <pc:sldMk cId="3492547215" sldId="315"/>
            <ac:spMk id="70" creationId="{00000000-0000-0000-0000-000000000000}"/>
          </ac:spMkLst>
        </pc:spChg>
        <pc:spChg chg="mod">
          <ac:chgData name="Marcello" userId="8bffbbdb-4fbc-4a87-b9c3-46ced084e620" providerId="ADAL" clId="{1F5AE729-413A-4CA5-AC71-33C54A2F0287}" dt="2020-09-18T03:42:03.891" v="258" actId="2711"/>
          <ac:spMkLst>
            <pc:docMk/>
            <pc:sldMk cId="3492547215" sldId="315"/>
            <ac:spMk id="71" creationId="{00000000-0000-0000-0000-000000000000}"/>
          </ac:spMkLst>
        </pc:spChg>
        <pc:spChg chg="mod">
          <ac:chgData name="Marcello" userId="8bffbbdb-4fbc-4a87-b9c3-46ced084e620" providerId="ADAL" clId="{1F5AE729-413A-4CA5-AC71-33C54A2F0287}" dt="2020-09-18T03:42:03.891" v="258" actId="2711"/>
          <ac:spMkLst>
            <pc:docMk/>
            <pc:sldMk cId="3492547215" sldId="315"/>
            <ac:spMk id="74" creationId="{00000000-0000-0000-0000-000000000000}"/>
          </ac:spMkLst>
        </pc:spChg>
        <pc:spChg chg="mod">
          <ac:chgData name="Marcello" userId="8bffbbdb-4fbc-4a87-b9c3-46ced084e620" providerId="ADAL" clId="{1F5AE729-413A-4CA5-AC71-33C54A2F0287}" dt="2020-09-18T03:42:03.891" v="258" actId="2711"/>
          <ac:spMkLst>
            <pc:docMk/>
            <pc:sldMk cId="3492547215" sldId="315"/>
            <ac:spMk id="75" creationId="{00000000-0000-0000-0000-000000000000}"/>
          </ac:spMkLst>
        </pc:spChg>
        <pc:spChg chg="mod">
          <ac:chgData name="Marcello" userId="8bffbbdb-4fbc-4a87-b9c3-46ced084e620" providerId="ADAL" clId="{1F5AE729-413A-4CA5-AC71-33C54A2F0287}" dt="2020-09-18T03:42:03.891" v="258" actId="2711"/>
          <ac:spMkLst>
            <pc:docMk/>
            <pc:sldMk cId="3492547215" sldId="315"/>
            <ac:spMk id="76" creationId="{00000000-0000-0000-0000-000000000000}"/>
          </ac:spMkLst>
        </pc:spChg>
        <pc:spChg chg="mod">
          <ac:chgData name="Marcello" userId="8bffbbdb-4fbc-4a87-b9c3-46ced084e620" providerId="ADAL" clId="{1F5AE729-413A-4CA5-AC71-33C54A2F0287}" dt="2020-09-18T03:42:03.891" v="258" actId="2711"/>
          <ac:spMkLst>
            <pc:docMk/>
            <pc:sldMk cId="3492547215" sldId="315"/>
            <ac:spMk id="79" creationId="{00000000-0000-0000-0000-000000000000}"/>
          </ac:spMkLst>
        </pc:spChg>
        <pc:spChg chg="mod">
          <ac:chgData name="Marcello" userId="8bffbbdb-4fbc-4a87-b9c3-46ced084e620" providerId="ADAL" clId="{1F5AE729-413A-4CA5-AC71-33C54A2F0287}" dt="2020-09-18T03:42:03.891" v="258" actId="2711"/>
          <ac:spMkLst>
            <pc:docMk/>
            <pc:sldMk cId="3492547215" sldId="315"/>
            <ac:spMk id="81" creationId="{00000000-0000-0000-0000-000000000000}"/>
          </ac:spMkLst>
        </pc:spChg>
        <pc:spChg chg="mod">
          <ac:chgData name="Marcello" userId="8bffbbdb-4fbc-4a87-b9c3-46ced084e620" providerId="ADAL" clId="{1F5AE729-413A-4CA5-AC71-33C54A2F0287}" dt="2020-09-18T03:42:03.891" v="258" actId="2711"/>
          <ac:spMkLst>
            <pc:docMk/>
            <pc:sldMk cId="3492547215" sldId="315"/>
            <ac:spMk id="89" creationId="{00000000-0000-0000-0000-000000000000}"/>
          </ac:spMkLst>
        </pc:spChg>
        <pc:spChg chg="mod">
          <ac:chgData name="Marcello" userId="8bffbbdb-4fbc-4a87-b9c3-46ced084e620" providerId="ADAL" clId="{1F5AE729-413A-4CA5-AC71-33C54A2F0287}" dt="2020-09-18T03:42:03.891" v="258" actId="2711"/>
          <ac:spMkLst>
            <pc:docMk/>
            <pc:sldMk cId="3492547215" sldId="315"/>
            <ac:spMk id="91" creationId="{00000000-0000-0000-0000-000000000000}"/>
          </ac:spMkLst>
        </pc:spChg>
        <pc:grpChg chg="mod">
          <ac:chgData name="Marcello" userId="8bffbbdb-4fbc-4a87-b9c3-46ced084e620" providerId="ADAL" clId="{1F5AE729-413A-4CA5-AC71-33C54A2F0287}" dt="2020-09-18T03:42:21.524" v="261" actId="14100"/>
          <ac:grpSpMkLst>
            <pc:docMk/>
            <pc:sldMk cId="3492547215" sldId="315"/>
            <ac:grpSpMk id="66" creationId="{00000000-0000-0000-0000-000000000000}"/>
          </ac:grpSpMkLst>
        </pc:grpChg>
        <pc:graphicFrameChg chg="modGraphic">
          <ac:chgData name="Marcello" userId="8bffbbdb-4fbc-4a87-b9c3-46ced084e620" providerId="ADAL" clId="{1F5AE729-413A-4CA5-AC71-33C54A2F0287}" dt="2020-09-18T03:42:09.511" v="259" actId="14100"/>
          <ac:graphicFrameMkLst>
            <pc:docMk/>
            <pc:sldMk cId="3492547215" sldId="315"/>
            <ac:graphicFrameMk id="21" creationId="{00000000-0000-0000-0000-000000000000}"/>
          </ac:graphicFrameMkLst>
        </pc:graphicFrameChg>
        <pc:graphicFrameChg chg="modGraphic">
          <ac:chgData name="Marcello" userId="8bffbbdb-4fbc-4a87-b9c3-46ced084e620" providerId="ADAL" clId="{1F5AE729-413A-4CA5-AC71-33C54A2F0287}" dt="2020-09-18T03:42:09.511" v="259" actId="14100"/>
          <ac:graphicFrameMkLst>
            <pc:docMk/>
            <pc:sldMk cId="3492547215" sldId="315"/>
            <ac:graphicFrameMk id="49" creationId="{00000000-0000-0000-0000-000000000000}"/>
          </ac:graphicFrameMkLst>
        </pc:graphicFrameChg>
        <pc:graphicFrameChg chg="modGraphic">
          <ac:chgData name="Marcello" userId="8bffbbdb-4fbc-4a87-b9c3-46ced084e620" providerId="ADAL" clId="{1F5AE729-413A-4CA5-AC71-33C54A2F0287}" dt="2020-09-18T03:42:09.511" v="259" actId="14100"/>
          <ac:graphicFrameMkLst>
            <pc:docMk/>
            <pc:sldMk cId="3492547215" sldId="315"/>
            <ac:graphicFrameMk id="51" creationId="{00000000-0000-0000-0000-000000000000}"/>
          </ac:graphicFrameMkLst>
        </pc:graphicFrameChg>
        <pc:cxnChg chg="mod">
          <ac:chgData name="Marcello" userId="8bffbbdb-4fbc-4a87-b9c3-46ced084e620" providerId="ADAL" clId="{1F5AE729-413A-4CA5-AC71-33C54A2F0287}" dt="2020-09-18T03:42:26.554" v="262" actId="1076"/>
          <ac:cxnSpMkLst>
            <pc:docMk/>
            <pc:sldMk cId="3492547215" sldId="315"/>
            <ac:cxnSpMk id="24" creationId="{00000000-0000-0000-0000-000000000000}"/>
          </ac:cxnSpMkLst>
        </pc:cxnChg>
      </pc:sldChg>
      <pc:sldChg chg="modSp mod">
        <pc:chgData name="Marcello" userId="8bffbbdb-4fbc-4a87-b9c3-46ced084e620" providerId="ADAL" clId="{1F5AE729-413A-4CA5-AC71-33C54A2F0287}" dt="2020-09-18T03:16:52.986" v="10" actId="27636"/>
        <pc:sldMkLst>
          <pc:docMk/>
          <pc:sldMk cId="847190784" sldId="316"/>
        </pc:sldMkLst>
        <pc:spChg chg="mod">
          <ac:chgData name="Marcello" userId="8bffbbdb-4fbc-4a87-b9c3-46ced084e620" providerId="ADAL" clId="{1F5AE729-413A-4CA5-AC71-33C54A2F0287}" dt="2020-09-18T03:16:52.986" v="10" actId="27636"/>
          <ac:spMkLst>
            <pc:docMk/>
            <pc:sldMk cId="847190784" sldId="316"/>
            <ac:spMk id="2" creationId="{00000000-0000-0000-0000-000000000000}"/>
          </ac:spMkLst>
        </pc:spChg>
        <pc:spChg chg="mod">
          <ac:chgData name="Marcello" userId="8bffbbdb-4fbc-4a87-b9c3-46ced084e620" providerId="ADAL" clId="{1F5AE729-413A-4CA5-AC71-33C54A2F0287}" dt="2020-09-18T03:16:52.557" v="0"/>
          <ac:spMkLst>
            <pc:docMk/>
            <pc:sldMk cId="847190784" sldId="316"/>
            <ac:spMk id="3" creationId="{00000000-0000-0000-0000-000000000000}"/>
          </ac:spMkLst>
        </pc:spChg>
        <pc:spChg chg="mod">
          <ac:chgData name="Marcello" userId="8bffbbdb-4fbc-4a87-b9c3-46ced084e620" providerId="ADAL" clId="{1F5AE729-413A-4CA5-AC71-33C54A2F0287}" dt="2020-09-18T03:16:52.557" v="0"/>
          <ac:spMkLst>
            <pc:docMk/>
            <pc:sldMk cId="847190784" sldId="316"/>
            <ac:spMk id="4" creationId="{00000000-0000-0000-0000-000000000000}"/>
          </ac:spMkLst>
        </pc:spChg>
        <pc:spChg chg="mod">
          <ac:chgData name="Marcello" userId="8bffbbdb-4fbc-4a87-b9c3-46ced084e620" providerId="ADAL" clId="{1F5AE729-413A-4CA5-AC71-33C54A2F0287}" dt="2020-09-18T03:16:52.557" v="0"/>
          <ac:spMkLst>
            <pc:docMk/>
            <pc:sldMk cId="847190784" sldId="316"/>
            <ac:spMk id="5" creationId="{00000000-0000-0000-0000-000000000000}"/>
          </ac:spMkLst>
        </pc:spChg>
        <pc:spChg chg="mod">
          <ac:chgData name="Marcello" userId="8bffbbdb-4fbc-4a87-b9c3-46ced084e620" providerId="ADAL" clId="{1F5AE729-413A-4CA5-AC71-33C54A2F0287}" dt="2020-09-18T03:16:52.557" v="0"/>
          <ac:spMkLst>
            <pc:docMk/>
            <pc:sldMk cId="847190784" sldId="316"/>
            <ac:spMk id="6" creationId="{00000000-0000-0000-0000-000000000000}"/>
          </ac:spMkLst>
        </pc:spChg>
      </pc:sldChg>
      <pc:sldChg chg="delSp modSp mod">
        <pc:chgData name="Marcello" userId="8bffbbdb-4fbc-4a87-b9c3-46ced084e620" providerId="ADAL" clId="{1F5AE729-413A-4CA5-AC71-33C54A2F0287}" dt="2020-09-18T03:45:52.943" v="306" actId="478"/>
        <pc:sldMkLst>
          <pc:docMk/>
          <pc:sldMk cId="4279210162" sldId="317"/>
        </pc:sldMkLst>
        <pc:spChg chg="mod">
          <ac:chgData name="Marcello" userId="8bffbbdb-4fbc-4a87-b9c3-46ced084e620" providerId="ADAL" clId="{1F5AE729-413A-4CA5-AC71-33C54A2F0287}" dt="2020-09-18T03:16:52.557" v="0"/>
          <ac:spMkLst>
            <pc:docMk/>
            <pc:sldMk cId="4279210162" sldId="317"/>
            <ac:spMk id="2" creationId="{00000000-0000-0000-0000-000000000000}"/>
          </ac:spMkLst>
        </pc:spChg>
        <pc:spChg chg="del mod">
          <ac:chgData name="Marcello" userId="8bffbbdb-4fbc-4a87-b9c3-46ced084e620" providerId="ADAL" clId="{1F5AE729-413A-4CA5-AC71-33C54A2F0287}" dt="2020-09-18T03:45:52.943" v="306" actId="478"/>
          <ac:spMkLst>
            <pc:docMk/>
            <pc:sldMk cId="4279210162" sldId="317"/>
            <ac:spMk id="4" creationId="{00000000-0000-0000-0000-000000000000}"/>
          </ac:spMkLst>
        </pc:spChg>
        <pc:spChg chg="del mod">
          <ac:chgData name="Marcello" userId="8bffbbdb-4fbc-4a87-b9c3-46ced084e620" providerId="ADAL" clId="{1F5AE729-413A-4CA5-AC71-33C54A2F0287}" dt="2020-09-18T03:45:52.943" v="306" actId="478"/>
          <ac:spMkLst>
            <pc:docMk/>
            <pc:sldMk cId="4279210162" sldId="317"/>
            <ac:spMk id="5" creationId="{00000000-0000-0000-0000-000000000000}"/>
          </ac:spMkLst>
        </pc:spChg>
        <pc:spChg chg="del mod">
          <ac:chgData name="Marcello" userId="8bffbbdb-4fbc-4a87-b9c3-46ced084e620" providerId="ADAL" clId="{1F5AE729-413A-4CA5-AC71-33C54A2F0287}" dt="2020-09-18T03:45:52.943" v="306" actId="478"/>
          <ac:spMkLst>
            <pc:docMk/>
            <pc:sldMk cId="4279210162" sldId="317"/>
            <ac:spMk id="6" creationId="{00000000-0000-0000-0000-000000000000}"/>
          </ac:spMkLst>
        </pc:spChg>
      </pc:sldChg>
      <pc:sldChg chg="delSp modSp mod">
        <pc:chgData name="Marcello" userId="8bffbbdb-4fbc-4a87-b9c3-46ced084e620" providerId="ADAL" clId="{1F5AE729-413A-4CA5-AC71-33C54A2F0287}" dt="2020-09-18T03:46:08.057" v="308" actId="478"/>
        <pc:sldMkLst>
          <pc:docMk/>
          <pc:sldMk cId="1472247919" sldId="319"/>
        </pc:sldMkLst>
        <pc:spChg chg="mod">
          <ac:chgData name="Marcello" userId="8bffbbdb-4fbc-4a87-b9c3-46ced084e620" providerId="ADAL" clId="{1F5AE729-413A-4CA5-AC71-33C54A2F0287}" dt="2020-09-18T03:16:53.009" v="12" actId="27636"/>
          <ac:spMkLst>
            <pc:docMk/>
            <pc:sldMk cId="1472247919" sldId="319"/>
            <ac:spMk id="2" creationId="{00000000-0000-0000-0000-000000000000}"/>
          </ac:spMkLst>
        </pc:spChg>
        <pc:spChg chg="mod">
          <ac:chgData name="Marcello" userId="8bffbbdb-4fbc-4a87-b9c3-46ced084e620" providerId="ADAL" clId="{1F5AE729-413A-4CA5-AC71-33C54A2F0287}" dt="2020-09-18T03:16:53.007" v="11" actId="27636"/>
          <ac:spMkLst>
            <pc:docMk/>
            <pc:sldMk cId="1472247919" sldId="319"/>
            <ac:spMk id="3" creationId="{00000000-0000-0000-0000-000000000000}"/>
          </ac:spMkLst>
        </pc:spChg>
        <pc:spChg chg="del mod">
          <ac:chgData name="Marcello" userId="8bffbbdb-4fbc-4a87-b9c3-46ced084e620" providerId="ADAL" clId="{1F5AE729-413A-4CA5-AC71-33C54A2F0287}" dt="2020-09-18T03:46:08.057" v="308" actId="478"/>
          <ac:spMkLst>
            <pc:docMk/>
            <pc:sldMk cId="1472247919" sldId="319"/>
            <ac:spMk id="4" creationId="{00000000-0000-0000-0000-000000000000}"/>
          </ac:spMkLst>
        </pc:spChg>
        <pc:spChg chg="del mod">
          <ac:chgData name="Marcello" userId="8bffbbdb-4fbc-4a87-b9c3-46ced084e620" providerId="ADAL" clId="{1F5AE729-413A-4CA5-AC71-33C54A2F0287}" dt="2020-09-18T03:46:08.057" v="308" actId="478"/>
          <ac:spMkLst>
            <pc:docMk/>
            <pc:sldMk cId="1472247919" sldId="319"/>
            <ac:spMk id="5" creationId="{00000000-0000-0000-0000-000000000000}"/>
          </ac:spMkLst>
        </pc:spChg>
        <pc:spChg chg="del mod">
          <ac:chgData name="Marcello" userId="8bffbbdb-4fbc-4a87-b9c3-46ced084e620" providerId="ADAL" clId="{1F5AE729-413A-4CA5-AC71-33C54A2F0287}" dt="2020-09-18T03:46:08.057" v="308" actId="478"/>
          <ac:spMkLst>
            <pc:docMk/>
            <pc:sldMk cId="1472247919" sldId="319"/>
            <ac:spMk id="6" creationId="{00000000-0000-0000-0000-000000000000}"/>
          </ac:spMkLst>
        </pc:spChg>
      </pc:sldChg>
      <pc:sldChg chg="delSp modSp mod">
        <pc:chgData name="Marcello" userId="8bffbbdb-4fbc-4a87-b9c3-46ced084e620" providerId="ADAL" clId="{1F5AE729-413A-4CA5-AC71-33C54A2F0287}" dt="2020-09-18T03:46:02.840" v="307" actId="478"/>
        <pc:sldMkLst>
          <pc:docMk/>
          <pc:sldMk cId="3687949004" sldId="320"/>
        </pc:sldMkLst>
        <pc:spChg chg="mod">
          <ac:chgData name="Marcello" userId="8bffbbdb-4fbc-4a87-b9c3-46ced084e620" providerId="ADAL" clId="{1F5AE729-413A-4CA5-AC71-33C54A2F0287}" dt="2020-09-18T03:16:52.557" v="0"/>
          <ac:spMkLst>
            <pc:docMk/>
            <pc:sldMk cId="3687949004" sldId="320"/>
            <ac:spMk id="2" creationId="{00000000-0000-0000-0000-000000000000}"/>
          </ac:spMkLst>
        </pc:spChg>
        <pc:spChg chg="del mod">
          <ac:chgData name="Marcello" userId="8bffbbdb-4fbc-4a87-b9c3-46ced084e620" providerId="ADAL" clId="{1F5AE729-413A-4CA5-AC71-33C54A2F0287}" dt="2020-09-18T03:46:02.840" v="307" actId="478"/>
          <ac:spMkLst>
            <pc:docMk/>
            <pc:sldMk cId="3687949004" sldId="320"/>
            <ac:spMk id="4" creationId="{00000000-0000-0000-0000-000000000000}"/>
          </ac:spMkLst>
        </pc:spChg>
        <pc:spChg chg="del mod">
          <ac:chgData name="Marcello" userId="8bffbbdb-4fbc-4a87-b9c3-46ced084e620" providerId="ADAL" clId="{1F5AE729-413A-4CA5-AC71-33C54A2F0287}" dt="2020-09-18T03:46:02.840" v="307" actId="478"/>
          <ac:spMkLst>
            <pc:docMk/>
            <pc:sldMk cId="3687949004" sldId="320"/>
            <ac:spMk id="5" creationId="{00000000-0000-0000-0000-000000000000}"/>
          </ac:spMkLst>
        </pc:spChg>
        <pc:spChg chg="del mod">
          <ac:chgData name="Marcello" userId="8bffbbdb-4fbc-4a87-b9c3-46ced084e620" providerId="ADAL" clId="{1F5AE729-413A-4CA5-AC71-33C54A2F0287}" dt="2020-09-18T03:46:02.840" v="307" actId="478"/>
          <ac:spMkLst>
            <pc:docMk/>
            <pc:sldMk cId="3687949004" sldId="320"/>
            <ac:spMk id="6" creationId="{00000000-0000-0000-0000-000000000000}"/>
          </ac:spMkLst>
        </pc:spChg>
      </pc:sldChg>
      <pc:sldChg chg="delSp modSp mod">
        <pc:chgData name="Marcello" userId="8bffbbdb-4fbc-4a87-b9c3-46ced084e620" providerId="ADAL" clId="{1F5AE729-413A-4CA5-AC71-33C54A2F0287}" dt="2020-09-18T03:46:12.280" v="309" actId="478"/>
        <pc:sldMkLst>
          <pc:docMk/>
          <pc:sldMk cId="1929317153" sldId="321"/>
        </pc:sldMkLst>
        <pc:spChg chg="mod">
          <ac:chgData name="Marcello" userId="8bffbbdb-4fbc-4a87-b9c3-46ced084e620" providerId="ADAL" clId="{1F5AE729-413A-4CA5-AC71-33C54A2F0287}" dt="2020-09-18T03:16:52.557" v="0"/>
          <ac:spMkLst>
            <pc:docMk/>
            <pc:sldMk cId="1929317153" sldId="321"/>
            <ac:spMk id="2" creationId="{00000000-0000-0000-0000-000000000000}"/>
          </ac:spMkLst>
        </pc:spChg>
        <pc:spChg chg="del mod">
          <ac:chgData name="Marcello" userId="8bffbbdb-4fbc-4a87-b9c3-46ced084e620" providerId="ADAL" clId="{1F5AE729-413A-4CA5-AC71-33C54A2F0287}" dt="2020-09-18T03:46:12.280" v="309" actId="478"/>
          <ac:spMkLst>
            <pc:docMk/>
            <pc:sldMk cId="1929317153" sldId="321"/>
            <ac:spMk id="4" creationId="{00000000-0000-0000-0000-000000000000}"/>
          </ac:spMkLst>
        </pc:spChg>
        <pc:spChg chg="del mod">
          <ac:chgData name="Marcello" userId="8bffbbdb-4fbc-4a87-b9c3-46ced084e620" providerId="ADAL" clId="{1F5AE729-413A-4CA5-AC71-33C54A2F0287}" dt="2020-09-18T03:46:12.280" v="309" actId="478"/>
          <ac:spMkLst>
            <pc:docMk/>
            <pc:sldMk cId="1929317153" sldId="321"/>
            <ac:spMk id="5" creationId="{00000000-0000-0000-0000-000000000000}"/>
          </ac:spMkLst>
        </pc:spChg>
        <pc:spChg chg="del mod">
          <ac:chgData name="Marcello" userId="8bffbbdb-4fbc-4a87-b9c3-46ced084e620" providerId="ADAL" clId="{1F5AE729-413A-4CA5-AC71-33C54A2F0287}" dt="2020-09-18T03:46:12.280" v="309" actId="478"/>
          <ac:spMkLst>
            <pc:docMk/>
            <pc:sldMk cId="1929317153" sldId="321"/>
            <ac:spMk id="6" creationId="{00000000-0000-0000-0000-000000000000}"/>
          </ac:spMkLst>
        </pc:spChg>
      </pc:sldChg>
      <pc:sldChg chg="delSp modSp mod">
        <pc:chgData name="Marcello" userId="8bffbbdb-4fbc-4a87-b9c3-46ced084e620" providerId="ADAL" clId="{1F5AE729-413A-4CA5-AC71-33C54A2F0287}" dt="2020-09-18T03:38:56.350" v="224" actId="1076"/>
        <pc:sldMkLst>
          <pc:docMk/>
          <pc:sldMk cId="357152711" sldId="322"/>
        </pc:sldMkLst>
        <pc:spChg chg="mod">
          <ac:chgData name="Marcello" userId="8bffbbdb-4fbc-4a87-b9c3-46ced084e620" providerId="ADAL" clId="{1F5AE729-413A-4CA5-AC71-33C54A2F0287}" dt="2020-09-18T03:35:10.481" v="187" actId="207"/>
          <ac:spMkLst>
            <pc:docMk/>
            <pc:sldMk cId="357152711" sldId="322"/>
            <ac:spMk id="2" creationId="{00000000-0000-0000-0000-000000000000}"/>
          </ac:spMkLst>
        </pc:spChg>
        <pc:spChg chg="mod">
          <ac:chgData name="Marcello" userId="8bffbbdb-4fbc-4a87-b9c3-46ced084e620" providerId="ADAL" clId="{1F5AE729-413A-4CA5-AC71-33C54A2F0287}" dt="2020-09-18T03:16:52.557" v="0"/>
          <ac:spMkLst>
            <pc:docMk/>
            <pc:sldMk cId="357152711" sldId="322"/>
            <ac:spMk id="3" creationId="{00000000-0000-0000-0000-000000000000}"/>
          </ac:spMkLst>
        </pc:spChg>
        <pc:spChg chg="del mod">
          <ac:chgData name="Marcello" userId="8bffbbdb-4fbc-4a87-b9c3-46ced084e620" providerId="ADAL" clId="{1F5AE729-413A-4CA5-AC71-33C54A2F0287}" dt="2020-09-18T03:30:50.707" v="133" actId="478"/>
          <ac:spMkLst>
            <pc:docMk/>
            <pc:sldMk cId="357152711" sldId="322"/>
            <ac:spMk id="4" creationId="{00000000-0000-0000-0000-000000000000}"/>
          </ac:spMkLst>
        </pc:spChg>
        <pc:spChg chg="del mod">
          <ac:chgData name="Marcello" userId="8bffbbdb-4fbc-4a87-b9c3-46ced084e620" providerId="ADAL" clId="{1F5AE729-413A-4CA5-AC71-33C54A2F0287}" dt="2020-09-18T03:30:50.707" v="133" actId="478"/>
          <ac:spMkLst>
            <pc:docMk/>
            <pc:sldMk cId="357152711" sldId="322"/>
            <ac:spMk id="5" creationId="{00000000-0000-0000-0000-000000000000}"/>
          </ac:spMkLst>
        </pc:spChg>
        <pc:spChg chg="del mod">
          <ac:chgData name="Marcello" userId="8bffbbdb-4fbc-4a87-b9c3-46ced084e620" providerId="ADAL" clId="{1F5AE729-413A-4CA5-AC71-33C54A2F0287}" dt="2020-09-18T03:30:50.707" v="133" actId="478"/>
          <ac:spMkLst>
            <pc:docMk/>
            <pc:sldMk cId="357152711" sldId="322"/>
            <ac:spMk id="6" creationId="{00000000-0000-0000-0000-000000000000}"/>
          </ac:spMkLst>
        </pc:spChg>
        <pc:spChg chg="mod">
          <ac:chgData name="Marcello" userId="8bffbbdb-4fbc-4a87-b9c3-46ced084e620" providerId="ADAL" clId="{1F5AE729-413A-4CA5-AC71-33C54A2F0287}" dt="2020-09-18T03:38:56.350" v="224" actId="1076"/>
          <ac:spMkLst>
            <pc:docMk/>
            <pc:sldMk cId="357152711" sldId="322"/>
            <ac:spMk id="7" creationId="{00000000-0000-0000-0000-000000000000}"/>
          </ac:spMkLst>
        </pc:spChg>
        <pc:spChg chg="mod">
          <ac:chgData name="Marcello" userId="8bffbbdb-4fbc-4a87-b9c3-46ced084e620" providerId="ADAL" clId="{1F5AE729-413A-4CA5-AC71-33C54A2F0287}" dt="2020-09-18T03:38:00.574" v="212" actId="2711"/>
          <ac:spMkLst>
            <pc:docMk/>
            <pc:sldMk cId="357152711" sldId="322"/>
            <ac:spMk id="9" creationId="{00000000-0000-0000-0000-000000000000}"/>
          </ac:spMkLst>
        </pc:spChg>
        <pc:spChg chg="mod">
          <ac:chgData name="Marcello" userId="8bffbbdb-4fbc-4a87-b9c3-46ced084e620" providerId="ADAL" clId="{1F5AE729-413A-4CA5-AC71-33C54A2F0287}" dt="2020-09-18T03:38:00.574" v="212" actId="2711"/>
          <ac:spMkLst>
            <pc:docMk/>
            <pc:sldMk cId="357152711" sldId="322"/>
            <ac:spMk id="23" creationId="{00000000-0000-0000-0000-000000000000}"/>
          </ac:spMkLst>
        </pc:spChg>
        <pc:spChg chg="mod">
          <ac:chgData name="Marcello" userId="8bffbbdb-4fbc-4a87-b9c3-46ced084e620" providerId="ADAL" clId="{1F5AE729-413A-4CA5-AC71-33C54A2F0287}" dt="2020-09-18T03:38:00.574" v="212" actId="2711"/>
          <ac:spMkLst>
            <pc:docMk/>
            <pc:sldMk cId="357152711" sldId="322"/>
            <ac:spMk id="29" creationId="{00000000-0000-0000-0000-000000000000}"/>
          </ac:spMkLst>
        </pc:spChg>
        <pc:spChg chg="mod">
          <ac:chgData name="Marcello" userId="8bffbbdb-4fbc-4a87-b9c3-46ced084e620" providerId="ADAL" clId="{1F5AE729-413A-4CA5-AC71-33C54A2F0287}" dt="2020-09-18T03:38:00.574" v="212" actId="2711"/>
          <ac:spMkLst>
            <pc:docMk/>
            <pc:sldMk cId="357152711" sldId="322"/>
            <ac:spMk id="30" creationId="{00000000-0000-0000-0000-000000000000}"/>
          </ac:spMkLst>
        </pc:spChg>
        <pc:spChg chg="mod">
          <ac:chgData name="Marcello" userId="8bffbbdb-4fbc-4a87-b9c3-46ced084e620" providerId="ADAL" clId="{1F5AE729-413A-4CA5-AC71-33C54A2F0287}" dt="2020-09-18T03:38:18.681" v="216" actId="14100"/>
          <ac:spMkLst>
            <pc:docMk/>
            <pc:sldMk cId="357152711" sldId="322"/>
            <ac:spMk id="43" creationId="{00000000-0000-0000-0000-000000000000}"/>
          </ac:spMkLst>
        </pc:spChg>
        <pc:spChg chg="mod">
          <ac:chgData name="Marcello" userId="8bffbbdb-4fbc-4a87-b9c3-46ced084e620" providerId="ADAL" clId="{1F5AE729-413A-4CA5-AC71-33C54A2F0287}" dt="2020-09-18T03:38:00.574" v="212" actId="2711"/>
          <ac:spMkLst>
            <pc:docMk/>
            <pc:sldMk cId="357152711" sldId="322"/>
            <ac:spMk id="45" creationId="{00000000-0000-0000-0000-000000000000}"/>
          </ac:spMkLst>
        </pc:spChg>
        <pc:spChg chg="mod">
          <ac:chgData name="Marcello" userId="8bffbbdb-4fbc-4a87-b9c3-46ced084e620" providerId="ADAL" clId="{1F5AE729-413A-4CA5-AC71-33C54A2F0287}" dt="2020-09-18T03:38:00.574" v="212" actId="2711"/>
          <ac:spMkLst>
            <pc:docMk/>
            <pc:sldMk cId="357152711" sldId="322"/>
            <ac:spMk id="48" creationId="{00000000-0000-0000-0000-000000000000}"/>
          </ac:spMkLst>
        </pc:spChg>
        <pc:spChg chg="mod">
          <ac:chgData name="Marcello" userId="8bffbbdb-4fbc-4a87-b9c3-46ced084e620" providerId="ADAL" clId="{1F5AE729-413A-4CA5-AC71-33C54A2F0287}" dt="2020-09-18T03:38:18.681" v="216" actId="14100"/>
          <ac:spMkLst>
            <pc:docMk/>
            <pc:sldMk cId="357152711" sldId="322"/>
            <ac:spMk id="49" creationId="{00000000-0000-0000-0000-000000000000}"/>
          </ac:spMkLst>
        </pc:spChg>
        <pc:spChg chg="mod">
          <ac:chgData name="Marcello" userId="8bffbbdb-4fbc-4a87-b9c3-46ced084e620" providerId="ADAL" clId="{1F5AE729-413A-4CA5-AC71-33C54A2F0287}" dt="2020-09-18T03:38:41.117" v="221" actId="1076"/>
          <ac:spMkLst>
            <pc:docMk/>
            <pc:sldMk cId="357152711" sldId="322"/>
            <ac:spMk id="53" creationId="{00000000-0000-0000-0000-000000000000}"/>
          </ac:spMkLst>
        </pc:spChg>
        <pc:spChg chg="mod">
          <ac:chgData name="Marcello" userId="8bffbbdb-4fbc-4a87-b9c3-46ced084e620" providerId="ADAL" clId="{1F5AE729-413A-4CA5-AC71-33C54A2F0287}" dt="2020-09-18T03:38:47.819" v="222" actId="1076"/>
          <ac:spMkLst>
            <pc:docMk/>
            <pc:sldMk cId="357152711" sldId="322"/>
            <ac:spMk id="54" creationId="{00000000-0000-0000-0000-000000000000}"/>
          </ac:spMkLst>
        </pc:spChg>
        <pc:spChg chg="mod">
          <ac:chgData name="Marcello" userId="8bffbbdb-4fbc-4a87-b9c3-46ced084e620" providerId="ADAL" clId="{1F5AE729-413A-4CA5-AC71-33C54A2F0287}" dt="2020-09-18T03:38:52.416" v="223" actId="1076"/>
          <ac:spMkLst>
            <pc:docMk/>
            <pc:sldMk cId="357152711" sldId="322"/>
            <ac:spMk id="55" creationId="{00000000-0000-0000-0000-000000000000}"/>
          </ac:spMkLst>
        </pc:spChg>
        <pc:spChg chg="mod">
          <ac:chgData name="Marcello" userId="8bffbbdb-4fbc-4a87-b9c3-46ced084e620" providerId="ADAL" clId="{1F5AE729-413A-4CA5-AC71-33C54A2F0287}" dt="2020-09-18T03:38:18.681" v="216" actId="14100"/>
          <ac:spMkLst>
            <pc:docMk/>
            <pc:sldMk cId="357152711" sldId="322"/>
            <ac:spMk id="56" creationId="{00000000-0000-0000-0000-000000000000}"/>
          </ac:spMkLst>
        </pc:spChg>
        <pc:spChg chg="mod">
          <ac:chgData name="Marcello" userId="8bffbbdb-4fbc-4a87-b9c3-46ced084e620" providerId="ADAL" clId="{1F5AE729-413A-4CA5-AC71-33C54A2F0287}" dt="2020-09-18T03:38:00.574" v="212" actId="2711"/>
          <ac:spMkLst>
            <pc:docMk/>
            <pc:sldMk cId="357152711" sldId="322"/>
            <ac:spMk id="62" creationId="{00000000-0000-0000-0000-000000000000}"/>
          </ac:spMkLst>
        </pc:spChg>
        <pc:spChg chg="mod">
          <ac:chgData name="Marcello" userId="8bffbbdb-4fbc-4a87-b9c3-46ced084e620" providerId="ADAL" clId="{1F5AE729-413A-4CA5-AC71-33C54A2F0287}" dt="2020-09-18T03:38:00.574" v="212" actId="2711"/>
          <ac:spMkLst>
            <pc:docMk/>
            <pc:sldMk cId="357152711" sldId="322"/>
            <ac:spMk id="63" creationId="{00000000-0000-0000-0000-000000000000}"/>
          </ac:spMkLst>
        </pc:spChg>
        <pc:spChg chg="mod">
          <ac:chgData name="Marcello" userId="8bffbbdb-4fbc-4a87-b9c3-46ced084e620" providerId="ADAL" clId="{1F5AE729-413A-4CA5-AC71-33C54A2F0287}" dt="2020-09-18T03:38:00.574" v="212" actId="2711"/>
          <ac:spMkLst>
            <pc:docMk/>
            <pc:sldMk cId="357152711" sldId="322"/>
            <ac:spMk id="64" creationId="{00000000-0000-0000-0000-000000000000}"/>
          </ac:spMkLst>
        </pc:spChg>
        <pc:spChg chg="mod">
          <ac:chgData name="Marcello" userId="8bffbbdb-4fbc-4a87-b9c3-46ced084e620" providerId="ADAL" clId="{1F5AE729-413A-4CA5-AC71-33C54A2F0287}" dt="2020-09-18T03:38:00.574" v="212" actId="2711"/>
          <ac:spMkLst>
            <pc:docMk/>
            <pc:sldMk cId="357152711" sldId="322"/>
            <ac:spMk id="67" creationId="{00000000-0000-0000-0000-000000000000}"/>
          </ac:spMkLst>
        </pc:spChg>
        <pc:spChg chg="mod">
          <ac:chgData name="Marcello" userId="8bffbbdb-4fbc-4a87-b9c3-46ced084e620" providerId="ADAL" clId="{1F5AE729-413A-4CA5-AC71-33C54A2F0287}" dt="2020-09-18T03:38:08.202" v="213" actId="14100"/>
          <ac:spMkLst>
            <pc:docMk/>
            <pc:sldMk cId="357152711" sldId="322"/>
            <ac:spMk id="68" creationId="{00000000-0000-0000-0000-000000000000}"/>
          </ac:spMkLst>
        </pc:spChg>
        <pc:spChg chg="mod">
          <ac:chgData name="Marcello" userId="8bffbbdb-4fbc-4a87-b9c3-46ced084e620" providerId="ADAL" clId="{1F5AE729-413A-4CA5-AC71-33C54A2F0287}" dt="2020-09-18T03:38:00.574" v="212" actId="2711"/>
          <ac:spMkLst>
            <pc:docMk/>
            <pc:sldMk cId="357152711" sldId="322"/>
            <ac:spMk id="71" creationId="{00000000-0000-0000-0000-000000000000}"/>
          </ac:spMkLst>
        </pc:spChg>
        <pc:spChg chg="mod">
          <ac:chgData name="Marcello" userId="8bffbbdb-4fbc-4a87-b9c3-46ced084e620" providerId="ADAL" clId="{1F5AE729-413A-4CA5-AC71-33C54A2F0287}" dt="2020-09-18T03:38:00.574" v="212" actId="2711"/>
          <ac:spMkLst>
            <pc:docMk/>
            <pc:sldMk cId="357152711" sldId="322"/>
            <ac:spMk id="73" creationId="{00000000-0000-0000-0000-000000000000}"/>
          </ac:spMkLst>
        </pc:spChg>
        <pc:spChg chg="mod">
          <ac:chgData name="Marcello" userId="8bffbbdb-4fbc-4a87-b9c3-46ced084e620" providerId="ADAL" clId="{1F5AE729-413A-4CA5-AC71-33C54A2F0287}" dt="2020-09-18T03:38:10.431" v="214" actId="14100"/>
          <ac:spMkLst>
            <pc:docMk/>
            <pc:sldMk cId="357152711" sldId="322"/>
            <ac:spMk id="74" creationId="{00000000-0000-0000-0000-000000000000}"/>
          </ac:spMkLst>
        </pc:spChg>
        <pc:spChg chg="mod">
          <ac:chgData name="Marcello" userId="8bffbbdb-4fbc-4a87-b9c3-46ced084e620" providerId="ADAL" clId="{1F5AE729-413A-4CA5-AC71-33C54A2F0287}" dt="2020-09-18T03:38:12.299" v="215" actId="14100"/>
          <ac:spMkLst>
            <pc:docMk/>
            <pc:sldMk cId="357152711" sldId="322"/>
            <ac:spMk id="77" creationId="{00000000-0000-0000-0000-000000000000}"/>
          </ac:spMkLst>
        </pc:spChg>
        <pc:spChg chg="mod">
          <ac:chgData name="Marcello" userId="8bffbbdb-4fbc-4a87-b9c3-46ced084e620" providerId="ADAL" clId="{1F5AE729-413A-4CA5-AC71-33C54A2F0287}" dt="2020-09-18T03:38:00.574" v="212" actId="2711"/>
          <ac:spMkLst>
            <pc:docMk/>
            <pc:sldMk cId="357152711" sldId="322"/>
            <ac:spMk id="79" creationId="{00000000-0000-0000-0000-000000000000}"/>
          </ac:spMkLst>
        </pc:spChg>
        <pc:spChg chg="mod">
          <ac:chgData name="Marcello" userId="8bffbbdb-4fbc-4a87-b9c3-46ced084e620" providerId="ADAL" clId="{1F5AE729-413A-4CA5-AC71-33C54A2F0287}" dt="2020-09-18T03:38:00.574" v="212" actId="2711"/>
          <ac:spMkLst>
            <pc:docMk/>
            <pc:sldMk cId="357152711" sldId="322"/>
            <ac:spMk id="80" creationId="{00000000-0000-0000-0000-000000000000}"/>
          </ac:spMkLst>
        </pc:spChg>
        <pc:spChg chg="mod">
          <ac:chgData name="Marcello" userId="8bffbbdb-4fbc-4a87-b9c3-46ced084e620" providerId="ADAL" clId="{1F5AE729-413A-4CA5-AC71-33C54A2F0287}" dt="2020-09-18T03:38:00.574" v="212" actId="2711"/>
          <ac:spMkLst>
            <pc:docMk/>
            <pc:sldMk cId="357152711" sldId="322"/>
            <ac:spMk id="82" creationId="{00000000-0000-0000-0000-000000000000}"/>
          </ac:spMkLst>
        </pc:spChg>
        <pc:spChg chg="mod">
          <ac:chgData name="Marcello" userId="8bffbbdb-4fbc-4a87-b9c3-46ced084e620" providerId="ADAL" clId="{1F5AE729-413A-4CA5-AC71-33C54A2F0287}" dt="2020-09-18T03:38:00.574" v="212" actId="2711"/>
          <ac:spMkLst>
            <pc:docMk/>
            <pc:sldMk cId="357152711" sldId="322"/>
            <ac:spMk id="83" creationId="{00000000-0000-0000-0000-000000000000}"/>
          </ac:spMkLst>
        </pc:spChg>
        <pc:spChg chg="mod">
          <ac:chgData name="Marcello" userId="8bffbbdb-4fbc-4a87-b9c3-46ced084e620" providerId="ADAL" clId="{1F5AE729-413A-4CA5-AC71-33C54A2F0287}" dt="2020-09-18T03:38:00.574" v="212" actId="2711"/>
          <ac:spMkLst>
            <pc:docMk/>
            <pc:sldMk cId="357152711" sldId="322"/>
            <ac:spMk id="87" creationId="{00000000-0000-0000-0000-000000000000}"/>
          </ac:spMkLst>
        </pc:spChg>
        <pc:spChg chg="mod">
          <ac:chgData name="Marcello" userId="8bffbbdb-4fbc-4a87-b9c3-46ced084e620" providerId="ADAL" clId="{1F5AE729-413A-4CA5-AC71-33C54A2F0287}" dt="2020-09-18T03:38:00.574" v="212" actId="2711"/>
          <ac:spMkLst>
            <pc:docMk/>
            <pc:sldMk cId="357152711" sldId="322"/>
            <ac:spMk id="89" creationId="{00000000-0000-0000-0000-000000000000}"/>
          </ac:spMkLst>
        </pc:spChg>
        <pc:spChg chg="mod">
          <ac:chgData name="Marcello" userId="8bffbbdb-4fbc-4a87-b9c3-46ced084e620" providerId="ADAL" clId="{1F5AE729-413A-4CA5-AC71-33C54A2F0287}" dt="2020-09-18T03:38:00.574" v="212" actId="2711"/>
          <ac:spMkLst>
            <pc:docMk/>
            <pc:sldMk cId="357152711" sldId="322"/>
            <ac:spMk id="90" creationId="{00000000-0000-0000-0000-000000000000}"/>
          </ac:spMkLst>
        </pc:spChg>
        <pc:spChg chg="mod">
          <ac:chgData name="Marcello" userId="8bffbbdb-4fbc-4a87-b9c3-46ced084e620" providerId="ADAL" clId="{1F5AE729-413A-4CA5-AC71-33C54A2F0287}" dt="2020-09-18T03:38:00.574" v="212" actId="2711"/>
          <ac:spMkLst>
            <pc:docMk/>
            <pc:sldMk cId="357152711" sldId="322"/>
            <ac:spMk id="93" creationId="{00000000-0000-0000-0000-000000000000}"/>
          </ac:spMkLst>
        </pc:spChg>
        <pc:spChg chg="mod">
          <ac:chgData name="Marcello" userId="8bffbbdb-4fbc-4a87-b9c3-46ced084e620" providerId="ADAL" clId="{1F5AE729-413A-4CA5-AC71-33C54A2F0287}" dt="2020-09-18T03:38:00.574" v="212" actId="2711"/>
          <ac:spMkLst>
            <pc:docMk/>
            <pc:sldMk cId="357152711" sldId="322"/>
            <ac:spMk id="95" creationId="{00000000-0000-0000-0000-000000000000}"/>
          </ac:spMkLst>
        </pc:spChg>
        <pc:spChg chg="mod">
          <ac:chgData name="Marcello" userId="8bffbbdb-4fbc-4a87-b9c3-46ced084e620" providerId="ADAL" clId="{1F5AE729-413A-4CA5-AC71-33C54A2F0287}" dt="2020-09-18T03:38:00.574" v="212" actId="2711"/>
          <ac:spMkLst>
            <pc:docMk/>
            <pc:sldMk cId="357152711" sldId="322"/>
            <ac:spMk id="97" creationId="{00000000-0000-0000-0000-000000000000}"/>
          </ac:spMkLst>
        </pc:spChg>
        <pc:spChg chg="mod">
          <ac:chgData name="Marcello" userId="8bffbbdb-4fbc-4a87-b9c3-46ced084e620" providerId="ADAL" clId="{1F5AE729-413A-4CA5-AC71-33C54A2F0287}" dt="2020-09-18T03:38:00.574" v="212" actId="2711"/>
          <ac:spMkLst>
            <pc:docMk/>
            <pc:sldMk cId="357152711" sldId="322"/>
            <ac:spMk id="99" creationId="{00000000-0000-0000-0000-000000000000}"/>
          </ac:spMkLst>
        </pc:spChg>
        <pc:spChg chg="mod">
          <ac:chgData name="Marcello" userId="8bffbbdb-4fbc-4a87-b9c3-46ced084e620" providerId="ADAL" clId="{1F5AE729-413A-4CA5-AC71-33C54A2F0287}" dt="2020-09-18T03:38:00.574" v="212" actId="2711"/>
          <ac:spMkLst>
            <pc:docMk/>
            <pc:sldMk cId="357152711" sldId="322"/>
            <ac:spMk id="102" creationId="{00000000-0000-0000-0000-000000000000}"/>
          </ac:spMkLst>
        </pc:spChg>
        <pc:spChg chg="mod">
          <ac:chgData name="Marcello" userId="8bffbbdb-4fbc-4a87-b9c3-46ced084e620" providerId="ADAL" clId="{1F5AE729-413A-4CA5-AC71-33C54A2F0287}" dt="2020-09-18T03:38:00.574" v="212" actId="2711"/>
          <ac:spMkLst>
            <pc:docMk/>
            <pc:sldMk cId="357152711" sldId="322"/>
            <ac:spMk id="109" creationId="{00000000-0000-0000-0000-000000000000}"/>
          </ac:spMkLst>
        </pc:spChg>
        <pc:grpChg chg="mod">
          <ac:chgData name="Marcello" userId="8bffbbdb-4fbc-4a87-b9c3-46ced084e620" providerId="ADAL" clId="{1F5AE729-413A-4CA5-AC71-33C54A2F0287}" dt="2020-09-18T03:38:36.962" v="219" actId="1076"/>
          <ac:grpSpMkLst>
            <pc:docMk/>
            <pc:sldMk cId="357152711" sldId="322"/>
            <ac:grpSpMk id="52" creationId="{00000000-0000-0000-0000-000000000000}"/>
          </ac:grpSpMkLst>
        </pc:grpChg>
        <pc:cxnChg chg="mod">
          <ac:chgData name="Marcello" userId="8bffbbdb-4fbc-4a87-b9c3-46ced084e620" providerId="ADAL" clId="{1F5AE729-413A-4CA5-AC71-33C54A2F0287}" dt="2020-09-18T03:38:18.681" v="216" actId="14100"/>
          <ac:cxnSpMkLst>
            <pc:docMk/>
            <pc:sldMk cId="357152711" sldId="322"/>
            <ac:cxnSpMk id="44" creationId="{00000000-0000-0000-0000-000000000000}"/>
          </ac:cxnSpMkLst>
        </pc:cxnChg>
        <pc:cxnChg chg="mod">
          <ac:chgData name="Marcello" userId="8bffbbdb-4fbc-4a87-b9c3-46ced084e620" providerId="ADAL" clId="{1F5AE729-413A-4CA5-AC71-33C54A2F0287}" dt="2020-09-18T03:38:18.681" v="216" actId="14100"/>
          <ac:cxnSpMkLst>
            <pc:docMk/>
            <pc:sldMk cId="357152711" sldId="322"/>
            <ac:cxnSpMk id="51" creationId="{00000000-0000-0000-0000-000000000000}"/>
          </ac:cxnSpMkLst>
        </pc:cxnChg>
        <pc:cxnChg chg="mod">
          <ac:chgData name="Marcello" userId="8bffbbdb-4fbc-4a87-b9c3-46ced084e620" providerId="ADAL" clId="{1F5AE729-413A-4CA5-AC71-33C54A2F0287}" dt="2020-09-18T03:38:18.681" v="216" actId="14100"/>
          <ac:cxnSpMkLst>
            <pc:docMk/>
            <pc:sldMk cId="357152711" sldId="322"/>
            <ac:cxnSpMk id="57" creationId="{00000000-0000-0000-0000-000000000000}"/>
          </ac:cxnSpMkLst>
        </pc:cxnChg>
        <pc:cxnChg chg="mod">
          <ac:chgData name="Marcello" userId="8bffbbdb-4fbc-4a87-b9c3-46ced084e620" providerId="ADAL" clId="{1F5AE729-413A-4CA5-AC71-33C54A2F0287}" dt="2020-09-18T03:38:47.819" v="222" actId="1076"/>
          <ac:cxnSpMkLst>
            <pc:docMk/>
            <pc:sldMk cId="357152711" sldId="322"/>
            <ac:cxnSpMk id="58" creationId="{00000000-0000-0000-0000-000000000000}"/>
          </ac:cxnSpMkLst>
        </pc:cxnChg>
        <pc:cxnChg chg="mod">
          <ac:chgData name="Marcello" userId="8bffbbdb-4fbc-4a87-b9c3-46ced084e620" providerId="ADAL" clId="{1F5AE729-413A-4CA5-AC71-33C54A2F0287}" dt="2020-09-18T03:38:52.416" v="223" actId="1076"/>
          <ac:cxnSpMkLst>
            <pc:docMk/>
            <pc:sldMk cId="357152711" sldId="322"/>
            <ac:cxnSpMk id="59" creationId="{00000000-0000-0000-0000-000000000000}"/>
          </ac:cxnSpMkLst>
        </pc:cxnChg>
        <pc:cxnChg chg="mod">
          <ac:chgData name="Marcello" userId="8bffbbdb-4fbc-4a87-b9c3-46ced084e620" providerId="ADAL" clId="{1F5AE729-413A-4CA5-AC71-33C54A2F0287}" dt="2020-09-18T03:38:08.202" v="213" actId="14100"/>
          <ac:cxnSpMkLst>
            <pc:docMk/>
            <pc:sldMk cId="357152711" sldId="322"/>
            <ac:cxnSpMk id="70" creationId="{00000000-0000-0000-0000-000000000000}"/>
          </ac:cxnSpMkLst>
        </pc:cxnChg>
        <pc:cxnChg chg="mod">
          <ac:chgData name="Marcello" userId="8bffbbdb-4fbc-4a87-b9c3-46ced084e620" providerId="ADAL" clId="{1F5AE729-413A-4CA5-AC71-33C54A2F0287}" dt="2020-09-18T03:38:10.431" v="214" actId="14100"/>
          <ac:cxnSpMkLst>
            <pc:docMk/>
            <pc:sldMk cId="357152711" sldId="322"/>
            <ac:cxnSpMk id="76" creationId="{00000000-0000-0000-0000-000000000000}"/>
          </ac:cxnSpMkLst>
        </pc:cxnChg>
        <pc:cxnChg chg="mod">
          <ac:chgData name="Marcello" userId="8bffbbdb-4fbc-4a87-b9c3-46ced084e620" providerId="ADAL" clId="{1F5AE729-413A-4CA5-AC71-33C54A2F0287}" dt="2020-09-18T03:38:12.299" v="215" actId="14100"/>
          <ac:cxnSpMkLst>
            <pc:docMk/>
            <pc:sldMk cId="357152711" sldId="322"/>
            <ac:cxnSpMk id="78" creationId="{00000000-0000-0000-0000-000000000000}"/>
          </ac:cxnSpMkLst>
        </pc:cxnChg>
        <pc:cxnChg chg="mod">
          <ac:chgData name="Marcello" userId="8bffbbdb-4fbc-4a87-b9c3-46ced084e620" providerId="ADAL" clId="{1F5AE729-413A-4CA5-AC71-33C54A2F0287}" dt="2020-09-18T03:38:47.819" v="222" actId="1076"/>
          <ac:cxnSpMkLst>
            <pc:docMk/>
            <pc:sldMk cId="357152711" sldId="322"/>
            <ac:cxnSpMk id="85" creationId="{00000000-0000-0000-0000-000000000000}"/>
          </ac:cxnSpMkLst>
        </pc:cxnChg>
        <pc:cxnChg chg="mod">
          <ac:chgData name="Marcello" userId="8bffbbdb-4fbc-4a87-b9c3-46ced084e620" providerId="ADAL" clId="{1F5AE729-413A-4CA5-AC71-33C54A2F0287}" dt="2020-09-18T03:38:47.819" v="222" actId="1076"/>
          <ac:cxnSpMkLst>
            <pc:docMk/>
            <pc:sldMk cId="357152711" sldId="322"/>
            <ac:cxnSpMk id="86" creationId="{00000000-0000-0000-0000-000000000000}"/>
          </ac:cxnSpMkLst>
        </pc:cxnChg>
        <pc:cxnChg chg="mod">
          <ac:chgData name="Marcello" userId="8bffbbdb-4fbc-4a87-b9c3-46ced084e620" providerId="ADAL" clId="{1F5AE729-413A-4CA5-AC71-33C54A2F0287}" dt="2020-09-18T03:38:41.117" v="221" actId="1076"/>
          <ac:cxnSpMkLst>
            <pc:docMk/>
            <pc:sldMk cId="357152711" sldId="322"/>
            <ac:cxnSpMk id="88" creationId="{00000000-0000-0000-0000-000000000000}"/>
          </ac:cxnSpMkLst>
        </pc:cxnChg>
        <pc:cxnChg chg="mod">
          <ac:chgData name="Marcello" userId="8bffbbdb-4fbc-4a87-b9c3-46ced084e620" providerId="ADAL" clId="{1F5AE729-413A-4CA5-AC71-33C54A2F0287}" dt="2020-09-18T03:38:52.416" v="223" actId="1076"/>
          <ac:cxnSpMkLst>
            <pc:docMk/>
            <pc:sldMk cId="357152711" sldId="322"/>
            <ac:cxnSpMk id="91" creationId="{00000000-0000-0000-0000-000000000000}"/>
          </ac:cxnSpMkLst>
        </pc:cxnChg>
        <pc:cxnChg chg="mod">
          <ac:chgData name="Marcello" userId="8bffbbdb-4fbc-4a87-b9c3-46ced084e620" providerId="ADAL" clId="{1F5AE729-413A-4CA5-AC71-33C54A2F0287}" dt="2020-09-18T03:38:52.416" v="223" actId="1076"/>
          <ac:cxnSpMkLst>
            <pc:docMk/>
            <pc:sldMk cId="357152711" sldId="322"/>
            <ac:cxnSpMk id="92" creationId="{00000000-0000-0000-0000-000000000000}"/>
          </ac:cxnSpMkLst>
        </pc:cxnChg>
        <pc:cxnChg chg="mod">
          <ac:chgData name="Marcello" userId="8bffbbdb-4fbc-4a87-b9c3-46ced084e620" providerId="ADAL" clId="{1F5AE729-413A-4CA5-AC71-33C54A2F0287}" dt="2020-09-18T03:38:52.416" v="223" actId="1076"/>
          <ac:cxnSpMkLst>
            <pc:docMk/>
            <pc:sldMk cId="357152711" sldId="322"/>
            <ac:cxnSpMk id="94" creationId="{00000000-0000-0000-0000-000000000000}"/>
          </ac:cxnSpMkLst>
        </pc:cxnChg>
        <pc:cxnChg chg="mod">
          <ac:chgData name="Marcello" userId="8bffbbdb-4fbc-4a87-b9c3-46ced084e620" providerId="ADAL" clId="{1F5AE729-413A-4CA5-AC71-33C54A2F0287}" dt="2020-09-18T03:38:41.117" v="221" actId="1076"/>
          <ac:cxnSpMkLst>
            <pc:docMk/>
            <pc:sldMk cId="357152711" sldId="322"/>
            <ac:cxnSpMk id="96" creationId="{00000000-0000-0000-0000-000000000000}"/>
          </ac:cxnSpMkLst>
        </pc:cxnChg>
        <pc:cxnChg chg="mod">
          <ac:chgData name="Marcello" userId="8bffbbdb-4fbc-4a87-b9c3-46ced084e620" providerId="ADAL" clId="{1F5AE729-413A-4CA5-AC71-33C54A2F0287}" dt="2020-09-18T03:38:41.117" v="221" actId="1076"/>
          <ac:cxnSpMkLst>
            <pc:docMk/>
            <pc:sldMk cId="357152711" sldId="322"/>
            <ac:cxnSpMk id="98" creationId="{00000000-0000-0000-0000-000000000000}"/>
          </ac:cxnSpMkLst>
        </pc:cxnChg>
        <pc:cxnChg chg="mod">
          <ac:chgData name="Marcello" userId="8bffbbdb-4fbc-4a87-b9c3-46ced084e620" providerId="ADAL" clId="{1F5AE729-413A-4CA5-AC71-33C54A2F0287}" dt="2020-09-18T03:38:41.117" v="221" actId="1076"/>
          <ac:cxnSpMkLst>
            <pc:docMk/>
            <pc:sldMk cId="357152711" sldId="322"/>
            <ac:cxnSpMk id="100" creationId="{00000000-0000-0000-0000-000000000000}"/>
          </ac:cxnSpMkLst>
        </pc:cxnChg>
      </pc:sldChg>
      <pc:sldMasterChg chg="modSldLayout">
        <pc:chgData name="Marcello" userId="8bffbbdb-4fbc-4a87-b9c3-46ced084e620" providerId="ADAL" clId="{1F5AE729-413A-4CA5-AC71-33C54A2F0287}" dt="2020-09-18T03:18:45.552" v="28" actId="1076"/>
        <pc:sldMasterMkLst>
          <pc:docMk/>
          <pc:sldMasterMk cId="1030466768" sldId="2147483660"/>
        </pc:sldMasterMkLst>
        <pc:sldLayoutChg chg="modSp mod">
          <pc:chgData name="Marcello" userId="8bffbbdb-4fbc-4a87-b9c3-46ced084e620" providerId="ADAL" clId="{1F5AE729-413A-4CA5-AC71-33C54A2F0287}" dt="2020-09-18T03:18:45.552" v="28" actId="1076"/>
          <pc:sldLayoutMkLst>
            <pc:docMk/>
            <pc:sldMasterMk cId="1030466768" sldId="2147483660"/>
            <pc:sldLayoutMk cId="1962987685" sldId="2147483662"/>
          </pc:sldLayoutMkLst>
          <pc:spChg chg="mod">
            <ac:chgData name="Marcello" userId="8bffbbdb-4fbc-4a87-b9c3-46ced084e620" providerId="ADAL" clId="{1F5AE729-413A-4CA5-AC71-33C54A2F0287}" dt="2020-09-18T03:18:45.552" v="28" actId="1076"/>
            <ac:spMkLst>
              <pc:docMk/>
              <pc:sldMasterMk cId="1030466768" sldId="2147483660"/>
              <pc:sldLayoutMk cId="1962987685" sldId="2147483662"/>
              <ac:spMk id="2" creationId="{00000000-0000-0000-0000-000000000000}"/>
            </ac:spMkLst>
          </pc:spChg>
        </pc:sldLayoutChg>
        <pc:sldLayoutChg chg="delSp mod">
          <pc:chgData name="Marcello" userId="8bffbbdb-4fbc-4a87-b9c3-46ced084e620" providerId="ADAL" clId="{1F5AE729-413A-4CA5-AC71-33C54A2F0287}" dt="2020-09-18T03:17:48.686" v="19" actId="478"/>
          <pc:sldLayoutMkLst>
            <pc:docMk/>
            <pc:sldMasterMk cId="1030466768" sldId="2147483660"/>
            <pc:sldLayoutMk cId="415623685" sldId="2147483671"/>
          </pc:sldLayoutMkLst>
          <pc:spChg chg="del">
            <ac:chgData name="Marcello" userId="8bffbbdb-4fbc-4a87-b9c3-46ced084e620" providerId="ADAL" clId="{1F5AE729-413A-4CA5-AC71-33C54A2F0287}" dt="2020-09-18T03:17:48.686" v="19" actId="478"/>
            <ac:spMkLst>
              <pc:docMk/>
              <pc:sldMasterMk cId="1030466768" sldId="2147483660"/>
              <pc:sldLayoutMk cId="415623685" sldId="2147483671"/>
              <ac:spMk id="6" creationId="{00000000-0000-0000-0000-000000000000}"/>
            </ac:spMkLst>
          </pc:spChg>
        </pc:sldLayoutChg>
      </pc:sldMasterChg>
    </pc:docChg>
  </pc:docChgLst>
  <pc:docChgLst>
    <pc:chgData name="Marcello" userId="8bffbbdb-4fbc-4a87-b9c3-46ced084e620" providerId="ADAL" clId="{35E0AA71-72AC-42E0-BF76-22785DF5F5E3}"/>
    <pc:docChg chg="modSld">
      <pc:chgData name="Marcello" userId="8bffbbdb-4fbc-4a87-b9c3-46ced084e620" providerId="ADAL" clId="{35E0AA71-72AC-42E0-BF76-22785DF5F5E3}" dt="2020-09-28T01:59:33.403" v="0" actId="20578"/>
      <pc:docMkLst>
        <pc:docMk/>
      </pc:docMkLst>
      <pc:sldChg chg="modSp">
        <pc:chgData name="Marcello" userId="8bffbbdb-4fbc-4a87-b9c3-46ced084e620" providerId="ADAL" clId="{35E0AA71-72AC-42E0-BF76-22785DF5F5E3}" dt="2020-09-28T01:59:33.403" v="0" actId="20578"/>
        <pc:sldMkLst>
          <pc:docMk/>
          <pc:sldMk cId="1472247919" sldId="319"/>
        </pc:sldMkLst>
        <pc:spChg chg="mod">
          <ac:chgData name="Marcello" userId="8bffbbdb-4fbc-4a87-b9c3-46ced084e620" providerId="ADAL" clId="{35E0AA71-72AC-42E0-BF76-22785DF5F5E3}" dt="2020-09-28T01:59:33.403" v="0" actId="20578"/>
          <ac:spMkLst>
            <pc:docMk/>
            <pc:sldMk cId="1472247919" sldId="319"/>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C768C1-09E0-429C-8B60-FE9F2DBAF374}" type="datetimeFigureOut">
              <a:rPr lang="en-US" smtClean="0"/>
              <a:t>9/28/2020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5819B2-0548-43D2-9E90-69853082FE47}" type="slidenum">
              <a:rPr lang="en-US" smtClean="0"/>
              <a:t>‹#›</a:t>
            </a:fld>
            <a:endParaRPr lang="en-US"/>
          </a:p>
        </p:txBody>
      </p:sp>
    </p:spTree>
    <p:extLst>
      <p:ext uri="{BB962C8B-B14F-4D97-AF65-F5344CB8AC3E}">
        <p14:creationId xmlns:p14="http://schemas.microsoft.com/office/powerpoint/2010/main" val="1217645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5819B2-0548-43D2-9E90-69853082FE47}" type="slidenum">
              <a:rPr lang="en-US" smtClean="0"/>
              <a:t>4</a:t>
            </a:fld>
            <a:endParaRPr lang="en-US"/>
          </a:p>
        </p:txBody>
      </p:sp>
    </p:spTree>
    <p:extLst>
      <p:ext uri="{BB962C8B-B14F-4D97-AF65-F5344CB8AC3E}">
        <p14:creationId xmlns:p14="http://schemas.microsoft.com/office/powerpoint/2010/main" val="39533290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Perhatikan</a:t>
            </a:r>
            <a:r>
              <a:rPr lang="en-US"/>
              <a:t>:</a:t>
            </a:r>
          </a:p>
          <a:p>
            <a:pPr marL="171450" indent="-171450">
              <a:buFont typeface="Arial" panose="020B0604020202020204" pitchFamily="34" charset="0"/>
              <a:buChar char="•"/>
            </a:pPr>
            <a:r>
              <a:rPr lang="en-US"/>
              <a:t>buy</a:t>
            </a:r>
            <a:r>
              <a:rPr lang="en-US" baseline="0"/>
              <a:t> adalah suatu relasi yang memiliki atribut, maka buy dipetakan menjadi tabel.</a:t>
            </a:r>
          </a:p>
          <a:p>
            <a:pPr marL="171450" indent="-171450">
              <a:buFont typeface="Arial" panose="020B0604020202020204" pitchFamily="34" charset="0"/>
              <a:buChar char="•"/>
            </a:pPr>
            <a:r>
              <a:rPr lang="en-US" baseline="0"/>
              <a:t>Kolom cid merupakan kolom yang merelasikan dan me-refer (mengacu) ke kolom cid pada tabel customer.</a:t>
            </a:r>
          </a:p>
          <a:p>
            <a:pPr marL="171450" indent="-171450">
              <a:buFont typeface="Arial" panose="020B0604020202020204" pitchFamily="34" charset="0"/>
              <a:buChar char="•"/>
            </a:pPr>
            <a:r>
              <a:rPr lang="en-US" baseline="0"/>
              <a:t>Kolom pid merupakan kolom yang merelasikan dan me-refer (mengacu) ke kolom pid pada tabel product.</a:t>
            </a:r>
            <a:endParaRPr lang="en-US"/>
          </a:p>
        </p:txBody>
      </p:sp>
      <p:sp>
        <p:nvSpPr>
          <p:cNvPr id="4" name="Slide Number Placeholder 3"/>
          <p:cNvSpPr>
            <a:spLocks noGrp="1"/>
          </p:cNvSpPr>
          <p:nvPr>
            <p:ph type="sldNum" sz="quarter" idx="10"/>
          </p:nvPr>
        </p:nvSpPr>
        <p:spPr/>
        <p:txBody>
          <a:bodyPr/>
          <a:lstStyle/>
          <a:p>
            <a:fld id="{765819B2-0548-43D2-9E90-69853082FE47}" type="slidenum">
              <a:rPr lang="en-US" smtClean="0"/>
              <a:t>14</a:t>
            </a:fld>
            <a:endParaRPr lang="en-US"/>
          </a:p>
        </p:txBody>
      </p:sp>
    </p:spTree>
    <p:extLst>
      <p:ext uri="{BB962C8B-B14F-4D97-AF65-F5344CB8AC3E}">
        <p14:creationId xmlns:p14="http://schemas.microsoft.com/office/powerpoint/2010/main" val="41051256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Perhatikan:</a:t>
            </a:r>
          </a:p>
          <a:p>
            <a:pPr marL="171450" indent="-171450">
              <a:buFont typeface="Arial" panose="020B0604020202020204" pitchFamily="34" charset="0"/>
              <a:buChar char="•"/>
            </a:pPr>
            <a:r>
              <a:rPr lang="en-US"/>
              <a:t>Atribut hobbies merupakan atribut multivalue,</a:t>
            </a:r>
            <a:r>
              <a:rPr lang="en-US" baseline="0"/>
              <a:t> sehingga atribut hobbies dibuatkan menjadi entity baru (dengan nama Hobbies) dan di hilangkan dari entoty Student.</a:t>
            </a:r>
          </a:p>
          <a:p>
            <a:pPr marL="171450" indent="-171450">
              <a:buFont typeface="Arial" panose="020B0604020202020204" pitchFamily="34" charset="0"/>
              <a:buChar char="•"/>
            </a:pPr>
            <a:r>
              <a:rPr lang="en-US"/>
              <a:t>Atribut</a:t>
            </a:r>
            <a:r>
              <a:rPr lang="en-US" baseline="0"/>
              <a:t> hobbies yang dihilangkan dari entity Student karena multivalue dijadikan atribut pada </a:t>
            </a:r>
            <a:r>
              <a:rPr lang="en-US"/>
              <a:t>entity baru (entity Hobbies), tapi sudah tidak multivalue</a:t>
            </a:r>
            <a:r>
              <a:rPr lang="en-US" baseline="0"/>
              <a:t> lagi. Atribut </a:t>
            </a:r>
            <a:r>
              <a:rPr lang="en-US" u="sng" baseline="0"/>
              <a:t>hobbies</a:t>
            </a:r>
            <a:r>
              <a:rPr lang="en-US" baseline="0"/>
              <a:t> dijadikan atribut pada entity Hobbies, karena atribut ini dihilangkan dari entity Student (krn multivalue) dan atas dasar untuk menampung atribut hobbies inilah entity Hobbies dibuat.</a:t>
            </a:r>
          </a:p>
          <a:p>
            <a:pPr marL="171450" indent="-171450">
              <a:buFont typeface="Arial" panose="020B0604020202020204" pitchFamily="34" charset="0"/>
              <a:buChar char="•"/>
            </a:pPr>
            <a:r>
              <a:rPr lang="en-US" baseline="0"/>
              <a:t>Atribut </a:t>
            </a:r>
            <a:r>
              <a:rPr lang="en-US" u="sng" baseline="0"/>
              <a:t>sid</a:t>
            </a:r>
            <a:r>
              <a:rPr lang="en-US" baseline="0"/>
              <a:t> dijadikan atribut pada entity Hobbies, karena atribut sid merupakan identifier pada entity Student, sehingga akan menjadi relasi yang menghubungkan antara entity Hobbies dengan entity Student.</a:t>
            </a:r>
          </a:p>
          <a:p>
            <a:pPr marL="171450" indent="-171450">
              <a:buFont typeface="Arial" panose="020B0604020202020204" pitchFamily="34" charset="0"/>
              <a:buChar char="•"/>
            </a:pPr>
            <a:r>
              <a:rPr lang="en-US" baseline="0"/>
              <a:t>Kombinasi atribut </a:t>
            </a:r>
            <a:r>
              <a:rPr lang="en-US" u="sng" baseline="0"/>
              <a:t>sid</a:t>
            </a:r>
            <a:r>
              <a:rPr lang="en-US" baseline="0"/>
              <a:t> dan </a:t>
            </a:r>
            <a:r>
              <a:rPr lang="en-US" u="sng" baseline="0"/>
              <a:t>hobbies</a:t>
            </a:r>
            <a:r>
              <a:rPr lang="en-US" baseline="0"/>
              <a:t> merupakan primary identifier pada entity Hobbies.</a:t>
            </a:r>
            <a:endParaRPr lang="en-US"/>
          </a:p>
        </p:txBody>
      </p:sp>
      <p:sp>
        <p:nvSpPr>
          <p:cNvPr id="4" name="Slide Number Placeholder 3"/>
          <p:cNvSpPr>
            <a:spLocks noGrp="1"/>
          </p:cNvSpPr>
          <p:nvPr>
            <p:ph type="sldNum" sz="quarter" idx="10"/>
          </p:nvPr>
        </p:nvSpPr>
        <p:spPr/>
        <p:txBody>
          <a:bodyPr/>
          <a:lstStyle/>
          <a:p>
            <a:fld id="{765819B2-0548-43D2-9E90-69853082FE47}" type="slidenum">
              <a:rPr lang="en-US" smtClean="0"/>
              <a:t>16</a:t>
            </a:fld>
            <a:endParaRPr lang="en-US"/>
          </a:p>
        </p:txBody>
      </p:sp>
    </p:spTree>
    <p:extLst>
      <p:ext uri="{BB962C8B-B14F-4D97-AF65-F5344CB8AC3E}">
        <p14:creationId xmlns:p14="http://schemas.microsoft.com/office/powerpoint/2010/main" val="37627861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5"/>
          </p:nvPr>
        </p:nvSpPr>
        <p:spPr/>
        <p:txBody>
          <a:bodyPr/>
          <a:lstStyle/>
          <a:p>
            <a:fld id="{765819B2-0548-43D2-9E90-69853082FE47}" type="slidenum">
              <a:rPr lang="en-US" smtClean="0"/>
              <a:t>17</a:t>
            </a:fld>
            <a:endParaRPr lang="en-US"/>
          </a:p>
        </p:txBody>
      </p:sp>
    </p:spTree>
    <p:extLst>
      <p:ext uri="{BB962C8B-B14F-4D97-AF65-F5344CB8AC3E}">
        <p14:creationId xmlns:p14="http://schemas.microsoft.com/office/powerpoint/2010/main" val="1009774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err="1">
                <a:solidFill>
                  <a:schemeClr val="tx1"/>
                </a:solidFill>
                <a:latin typeface="+mn-lt"/>
                <a:ea typeface="+mn-ea"/>
                <a:cs typeface="+mn-cs"/>
              </a:rPr>
              <a:t>Perhatikan</a:t>
            </a:r>
            <a:r>
              <a:rPr lang="en-US" sz="1200" b="1" i="0" u="none" strike="noStrike" kern="1200" baseline="0" dirty="0">
                <a:solidFill>
                  <a:schemeClr val="tx1"/>
                </a:solidFill>
                <a:latin typeface="+mn-lt"/>
                <a:ea typeface="+mn-ea"/>
                <a:cs typeface="+mn-cs"/>
              </a:rPr>
              <a:t>:</a:t>
            </a:r>
          </a:p>
          <a:p>
            <a:pPr marL="171450" indent="-171450">
              <a:buFont typeface="Arial" pitchFamily="34" charset="0"/>
              <a:buChar char="•"/>
            </a:pPr>
            <a:r>
              <a:rPr lang="en-US" sz="1200" b="1" i="0" u="none" strike="noStrike" kern="1200" baseline="0" dirty="0">
                <a:solidFill>
                  <a:schemeClr val="tx1"/>
                </a:solidFill>
                <a:latin typeface="+mn-lt"/>
                <a:ea typeface="+mn-ea"/>
                <a:cs typeface="+mn-cs"/>
              </a:rPr>
              <a:t>Entity Students, </a:t>
            </a:r>
            <a:r>
              <a:rPr lang="en-US" sz="1200" b="0" i="0" u="none" strike="noStrike" kern="1200" baseline="0" dirty="0">
                <a:solidFill>
                  <a:schemeClr val="tx1"/>
                </a:solidFill>
                <a:latin typeface="+mn-lt"/>
                <a:ea typeface="+mn-ea"/>
                <a:cs typeface="+mn-cs"/>
              </a:rPr>
              <a:t>students </a:t>
            </a:r>
            <a:r>
              <a:rPr lang="en-US" sz="1200" b="0" i="0" u="none" strike="noStrike" kern="1200" baseline="0" dirty="0" err="1">
                <a:solidFill>
                  <a:schemeClr val="tx1"/>
                </a:solidFill>
                <a:latin typeface="+mn-lt"/>
                <a:ea typeface="+mn-ea"/>
                <a:cs typeface="+mn-cs"/>
              </a:rPr>
              <a:t>merupakan</a:t>
            </a:r>
            <a:r>
              <a:rPr lang="en-US" sz="1200" b="0" i="0" u="none" strike="noStrike" kern="1200" baseline="0" dirty="0">
                <a:solidFill>
                  <a:schemeClr val="tx1"/>
                </a:solidFill>
                <a:latin typeface="+mn-lt"/>
                <a:ea typeface="+mn-ea"/>
                <a:cs typeface="+mn-cs"/>
              </a:rPr>
              <a:t> object </a:t>
            </a:r>
            <a:r>
              <a:rPr lang="en-US" sz="1200" b="0" i="0" u="none" strike="noStrike" kern="1200" baseline="0" dirty="0" err="1">
                <a:solidFill>
                  <a:schemeClr val="tx1"/>
                </a:solidFill>
                <a:latin typeface="+mn-lt"/>
                <a:ea typeface="+mn-ea"/>
                <a:cs typeface="+mn-cs"/>
              </a:rPr>
              <a:t>dunia</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nyata</a:t>
            </a:r>
            <a:r>
              <a:rPr lang="en-US" sz="1200" b="0" i="0" u="none" strike="noStrike" kern="1200" baseline="0" dirty="0">
                <a:solidFill>
                  <a:schemeClr val="tx1"/>
                </a:solidFill>
                <a:latin typeface="+mn-lt"/>
                <a:ea typeface="+mn-ea"/>
                <a:cs typeface="+mn-cs"/>
              </a:rPr>
              <a:t> yang </a:t>
            </a:r>
            <a:r>
              <a:rPr lang="en-US" sz="1200" b="0" i="0" u="none" strike="noStrike" kern="1200" baseline="0" dirty="0" err="1">
                <a:solidFill>
                  <a:schemeClr val="tx1"/>
                </a:solidFill>
                <a:latin typeface="+mn-lt"/>
                <a:ea typeface="+mn-ea"/>
                <a:cs typeface="+mn-cs"/>
              </a:rPr>
              <a:t>memiliki</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atribut</a:t>
            </a:r>
            <a:r>
              <a:rPr lang="en-US" sz="1200" b="0" i="0" u="none" strike="noStrike" kern="1200" baseline="0" dirty="0">
                <a:solidFill>
                  <a:schemeClr val="tx1"/>
                </a:solidFill>
                <a:latin typeface="+mn-lt"/>
                <a:ea typeface="+mn-ea"/>
                <a:cs typeface="+mn-cs"/>
              </a:rPr>
              <a:t> yang </a:t>
            </a:r>
            <a:r>
              <a:rPr lang="en-US" sz="1200" b="0" i="0" u="none" strike="noStrike" kern="1200" baseline="0" dirty="0" err="1">
                <a:solidFill>
                  <a:schemeClr val="tx1"/>
                </a:solidFill>
                <a:latin typeface="+mn-lt"/>
                <a:ea typeface="+mn-ea"/>
                <a:cs typeface="+mn-cs"/>
              </a:rPr>
              <a:t>sama</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yaitu</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sid</a:t>
            </a:r>
            <a:r>
              <a:rPr lang="en-US" sz="1200" b="0" i="0" u="none" strike="noStrike" kern="1200" baseline="0" dirty="0">
                <a:solidFill>
                  <a:schemeClr val="tx1"/>
                </a:solidFill>
                <a:latin typeface="+mn-lt"/>
                <a:ea typeface="+mn-ea"/>
                <a:cs typeface="+mn-cs"/>
              </a:rPr>
              <a:t> , </a:t>
            </a:r>
            <a:r>
              <a:rPr lang="en-US" sz="1200" b="0" i="0" u="none" strike="noStrike" kern="1200" baseline="0" dirty="0" err="1">
                <a:solidFill>
                  <a:schemeClr val="tx1"/>
                </a:solidFill>
                <a:latin typeface="+mn-lt"/>
                <a:ea typeface="+mn-ea"/>
                <a:cs typeface="+mn-cs"/>
              </a:rPr>
              <a:t>dan</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nama</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dan</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tiap-tiap</a:t>
            </a:r>
            <a:r>
              <a:rPr lang="en-US" sz="1200" b="0" i="0" u="none" strike="noStrike" kern="1200" baseline="0" dirty="0">
                <a:solidFill>
                  <a:schemeClr val="tx1"/>
                </a:solidFill>
                <a:latin typeface="+mn-lt"/>
                <a:ea typeface="+mn-ea"/>
                <a:cs typeface="+mn-cs"/>
              </a:rPr>
              <a:t> student </a:t>
            </a:r>
            <a:r>
              <a:rPr lang="en-US" sz="1200" b="0" i="0" u="none" strike="noStrike" kern="1200" baseline="0" dirty="0" err="1">
                <a:solidFill>
                  <a:schemeClr val="tx1"/>
                </a:solidFill>
                <a:latin typeface="+mn-lt"/>
                <a:ea typeface="+mn-ea"/>
                <a:cs typeface="+mn-cs"/>
              </a:rPr>
              <a:t>dapat</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dibedakan</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berdasarkan</a:t>
            </a:r>
            <a:r>
              <a:rPr lang="en-US" sz="1200" b="0" i="0" u="none" strike="noStrike" kern="1200" baseline="0" dirty="0">
                <a:solidFill>
                  <a:schemeClr val="tx1"/>
                </a:solidFill>
                <a:latin typeface="+mn-lt"/>
                <a:ea typeface="+mn-ea"/>
                <a:cs typeface="+mn-cs"/>
              </a:rPr>
              <a:t> student id (</a:t>
            </a:r>
            <a:r>
              <a:rPr lang="en-US" sz="1200" b="0" i="0" u="none" strike="noStrike" kern="1200" baseline="0" dirty="0" err="1">
                <a:solidFill>
                  <a:schemeClr val="tx1"/>
                </a:solidFill>
                <a:latin typeface="+mn-lt"/>
                <a:ea typeface="+mn-ea"/>
                <a:cs typeface="+mn-cs"/>
              </a:rPr>
              <a:t>sid</a:t>
            </a:r>
            <a:r>
              <a:rPr lang="en-US" sz="1200" b="0" i="0" u="none" strike="noStrike" kern="1200" baseline="0" dirty="0">
                <a:solidFill>
                  <a:schemeClr val="tx1"/>
                </a:solidFill>
                <a:latin typeface="+mn-lt"/>
                <a:ea typeface="+mn-ea"/>
                <a:cs typeface="+mn-cs"/>
              </a:rPr>
              <a:t>).</a:t>
            </a:r>
          </a:p>
          <a:p>
            <a:pPr marL="171450" indent="-171450">
              <a:buFont typeface="Arial" pitchFamily="34" charset="0"/>
              <a:buChar char="•"/>
            </a:pPr>
            <a:r>
              <a:rPr lang="en-US" sz="1200" b="1" i="0" u="none" strike="noStrike" kern="1200" baseline="0" dirty="0">
                <a:solidFill>
                  <a:schemeClr val="tx1"/>
                </a:solidFill>
                <a:latin typeface="+mn-lt"/>
                <a:ea typeface="+mn-ea"/>
                <a:cs typeface="+mn-cs"/>
              </a:rPr>
              <a:t>Entity </a:t>
            </a:r>
            <a:r>
              <a:rPr lang="en-US" sz="1200" b="1" i="0" u="none" strike="noStrike" kern="1200" baseline="0" dirty="0" err="1">
                <a:solidFill>
                  <a:schemeClr val="tx1"/>
                </a:solidFill>
                <a:latin typeface="+mn-lt"/>
                <a:ea typeface="+mn-ea"/>
                <a:cs typeface="+mn-cs"/>
              </a:rPr>
              <a:t>Class_rooms</a:t>
            </a:r>
            <a:r>
              <a:rPr lang="en-US" sz="1200" b="1"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class rooms </a:t>
            </a:r>
            <a:r>
              <a:rPr lang="en-US" sz="1200" b="0" i="0" u="none" strike="noStrike" kern="1200" baseline="0" dirty="0" err="1">
                <a:solidFill>
                  <a:schemeClr val="tx1"/>
                </a:solidFill>
                <a:latin typeface="+mn-lt"/>
                <a:ea typeface="+mn-ea"/>
                <a:cs typeface="+mn-cs"/>
              </a:rPr>
              <a:t>merupakan</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merupakan</a:t>
            </a:r>
            <a:r>
              <a:rPr lang="en-US" sz="1200" b="0" i="0" u="none" strike="noStrike" kern="1200" baseline="0" dirty="0">
                <a:solidFill>
                  <a:schemeClr val="tx1"/>
                </a:solidFill>
                <a:latin typeface="+mn-lt"/>
                <a:ea typeface="+mn-ea"/>
                <a:cs typeface="+mn-cs"/>
              </a:rPr>
              <a:t> object </a:t>
            </a:r>
            <a:r>
              <a:rPr lang="en-US" sz="1200" b="0" i="0" u="none" strike="noStrike" kern="1200" baseline="0" dirty="0" err="1">
                <a:solidFill>
                  <a:schemeClr val="tx1"/>
                </a:solidFill>
                <a:latin typeface="+mn-lt"/>
                <a:ea typeface="+mn-ea"/>
                <a:cs typeface="+mn-cs"/>
              </a:rPr>
              <a:t>dunia</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nyata</a:t>
            </a:r>
            <a:r>
              <a:rPr lang="en-US" sz="1200" b="0" i="0" u="none" strike="noStrike" kern="1200" baseline="0" dirty="0">
                <a:solidFill>
                  <a:schemeClr val="tx1"/>
                </a:solidFill>
                <a:latin typeface="+mn-lt"/>
                <a:ea typeface="+mn-ea"/>
                <a:cs typeface="+mn-cs"/>
              </a:rPr>
              <a:t> yang </a:t>
            </a:r>
            <a:r>
              <a:rPr lang="en-US" sz="1200" b="0" i="0" u="none" strike="noStrike" kern="1200" baseline="0" dirty="0" err="1">
                <a:solidFill>
                  <a:schemeClr val="tx1"/>
                </a:solidFill>
                <a:latin typeface="+mn-lt"/>
                <a:ea typeface="+mn-ea"/>
                <a:cs typeface="+mn-cs"/>
              </a:rPr>
              <a:t>memiliki</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atribut</a:t>
            </a:r>
            <a:r>
              <a:rPr lang="en-US" sz="1200" b="0" i="0" u="none" strike="noStrike" kern="1200" baseline="0" dirty="0">
                <a:solidFill>
                  <a:schemeClr val="tx1"/>
                </a:solidFill>
                <a:latin typeface="+mn-lt"/>
                <a:ea typeface="+mn-ea"/>
                <a:cs typeface="+mn-cs"/>
              </a:rPr>
              <a:t> yang </a:t>
            </a:r>
            <a:r>
              <a:rPr lang="en-US" sz="1200" b="0" i="0" u="none" strike="noStrike" kern="1200" baseline="0" dirty="0" err="1">
                <a:solidFill>
                  <a:schemeClr val="tx1"/>
                </a:solidFill>
                <a:latin typeface="+mn-lt"/>
                <a:ea typeface="+mn-ea"/>
                <a:cs typeface="+mn-cs"/>
              </a:rPr>
              <a:t>sama</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dan</a:t>
            </a:r>
            <a:r>
              <a:rPr lang="en-US" sz="1200" b="0" i="0" u="none" strike="noStrike" kern="1200" baseline="0" dirty="0">
                <a:solidFill>
                  <a:schemeClr val="tx1"/>
                </a:solidFill>
                <a:latin typeface="+mn-lt"/>
                <a:ea typeface="+mn-ea"/>
                <a:cs typeface="+mn-cs"/>
              </a:rPr>
              <a:t> </a:t>
            </a:r>
            <a:r>
              <a:rPr lang="en-US" sz="1200" b="0" i="0" u="none" strike="noStrike" kern="1200" baseline="0" err="1">
                <a:solidFill>
                  <a:schemeClr val="tx1"/>
                </a:solidFill>
                <a:latin typeface="+mn-lt"/>
                <a:ea typeface="+mn-ea"/>
                <a:cs typeface="+mn-cs"/>
              </a:rPr>
              <a:t>tiap-tiap</a:t>
            </a:r>
            <a:r>
              <a:rPr lang="en-US" sz="1200" b="0" i="0" u="none" strike="noStrike" kern="1200" baseline="0">
                <a:solidFill>
                  <a:schemeClr val="tx1"/>
                </a:solidFill>
                <a:latin typeface="+mn-lt"/>
                <a:ea typeface="+mn-ea"/>
                <a:cs typeface="+mn-cs"/>
              </a:rPr>
              <a:t> class </a:t>
            </a:r>
            <a:r>
              <a:rPr lang="en-US" sz="1200" b="0" i="0" u="none" strike="noStrike" kern="1200" baseline="0" dirty="0">
                <a:solidFill>
                  <a:schemeClr val="tx1"/>
                </a:solidFill>
                <a:latin typeface="+mn-lt"/>
                <a:ea typeface="+mn-ea"/>
                <a:cs typeface="+mn-cs"/>
              </a:rPr>
              <a:t>rooms </a:t>
            </a:r>
            <a:r>
              <a:rPr lang="en-US" sz="1200" b="0" i="0" u="none" strike="noStrike" kern="1200" baseline="0" dirty="0" err="1">
                <a:solidFill>
                  <a:schemeClr val="tx1"/>
                </a:solidFill>
                <a:latin typeface="+mn-lt"/>
                <a:ea typeface="+mn-ea"/>
                <a:cs typeface="+mn-cs"/>
              </a:rPr>
              <a:t>dapat</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dibedakan</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berdasarkan</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lokasi-nya</a:t>
            </a:r>
            <a:r>
              <a:rPr lang="en-US" sz="1200" b="0" i="0" u="none" strike="noStrike" kern="1200" baseline="0" dirty="0">
                <a:solidFill>
                  <a:schemeClr val="tx1"/>
                </a:solidFill>
                <a:latin typeface="+mn-lt"/>
                <a:ea typeface="+mn-ea"/>
                <a:cs typeface="+mn-cs"/>
              </a:rPr>
              <a:t> (room number).</a:t>
            </a:r>
          </a:p>
          <a:p>
            <a:pPr marL="171450" indent="-171450">
              <a:buFont typeface="Arial" pitchFamily="34" charset="0"/>
              <a:buChar char="•"/>
            </a:pPr>
            <a:endParaRPr lang="en-US" sz="1200" b="0" i="0" u="none" strike="noStrike" kern="1200" baseline="0" dirty="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65819B2-0548-43D2-9E90-69853082FE47}" type="slidenum">
              <a:rPr lang="en-US" smtClean="0"/>
              <a:t>5</a:t>
            </a:fld>
            <a:endParaRPr lang="en-US"/>
          </a:p>
        </p:txBody>
      </p:sp>
    </p:spTree>
    <p:extLst>
      <p:ext uri="{BB962C8B-B14F-4D97-AF65-F5344CB8AC3E}">
        <p14:creationId xmlns:p14="http://schemas.microsoft.com/office/powerpoint/2010/main" val="2698913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err="1">
                <a:solidFill>
                  <a:schemeClr val="tx1"/>
                </a:solidFill>
                <a:latin typeface="+mn-lt"/>
                <a:ea typeface="+mn-ea"/>
                <a:cs typeface="+mn-cs"/>
              </a:rPr>
              <a:t>Perhatikan</a:t>
            </a:r>
            <a:r>
              <a:rPr lang="en-US" sz="1200" b="1" i="0" u="none" strike="noStrike" kern="1200" baseline="0" dirty="0">
                <a:solidFill>
                  <a:schemeClr val="tx1"/>
                </a:solidFill>
                <a:latin typeface="+mn-lt"/>
                <a:ea typeface="+mn-ea"/>
                <a:cs typeface="+mn-cs"/>
              </a:rPr>
              <a:t>:</a:t>
            </a:r>
          </a:p>
          <a:p>
            <a:pPr marL="171450" indent="-171450">
              <a:buFont typeface="Arial" pitchFamily="34" charset="0"/>
              <a:buChar char="•"/>
            </a:pPr>
            <a:r>
              <a:rPr lang="en-US" sz="1200" b="0" i="0" u="none" strike="noStrike" kern="1200" baseline="0">
                <a:solidFill>
                  <a:schemeClr val="tx1"/>
                </a:solidFill>
                <a:latin typeface="+mn-lt"/>
                <a:ea typeface="+mn-ea"/>
                <a:cs typeface="+mn-cs"/>
              </a:rPr>
              <a:t>Identifier pada entity Student, nilai atribut identifier </a:t>
            </a:r>
            <a:r>
              <a:rPr lang="en-US" sz="1200" b="0" i="0" u="sng" strike="noStrike" kern="1200" baseline="0">
                <a:solidFill>
                  <a:schemeClr val="tx1"/>
                </a:solidFill>
                <a:latin typeface="+mn-lt"/>
                <a:ea typeface="+mn-ea"/>
                <a:cs typeface="+mn-cs"/>
              </a:rPr>
              <a:t>sid</a:t>
            </a:r>
            <a:r>
              <a:rPr lang="en-US" sz="1200" b="0" i="0" u="none" strike="noStrike" kern="1200" baseline="0">
                <a:solidFill>
                  <a:schemeClr val="tx1"/>
                </a:solidFill>
                <a:latin typeface="+mn-lt"/>
                <a:ea typeface="+mn-ea"/>
                <a:cs typeface="+mn-cs"/>
              </a:rPr>
              <a:t> tidak boleh ada duplikat pada entity Student, demikian juga halnya yang terjadi pada real world, setiap siswa hanya memiliki satu nomor sid demikian juga sebaliknya nomor suatu sid hanya bisa dimiliki oleh satu siswa.</a:t>
            </a:r>
            <a:endParaRPr lang="en-US" sz="1200" b="0" i="0" u="none" strike="noStrike" kern="1200" baseline="0" dirty="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65819B2-0548-43D2-9E90-69853082FE47}" type="slidenum">
              <a:rPr lang="en-US" smtClean="0"/>
              <a:t>6</a:t>
            </a:fld>
            <a:endParaRPr lang="en-US"/>
          </a:p>
        </p:txBody>
      </p:sp>
    </p:spTree>
    <p:extLst>
      <p:ext uri="{BB962C8B-B14F-4D97-AF65-F5344CB8AC3E}">
        <p14:creationId xmlns:p14="http://schemas.microsoft.com/office/powerpoint/2010/main" val="2698913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err="1">
                <a:solidFill>
                  <a:schemeClr val="tx1"/>
                </a:solidFill>
                <a:latin typeface="+mn-lt"/>
                <a:ea typeface="+mn-ea"/>
                <a:cs typeface="+mn-cs"/>
              </a:rPr>
              <a:t>Perhatikan</a:t>
            </a:r>
            <a:r>
              <a:rPr lang="en-US" sz="1200" b="1" i="0" u="none" strike="noStrike" kern="1200" baseline="0" dirty="0">
                <a:solidFill>
                  <a:schemeClr val="tx1"/>
                </a:solidFill>
                <a:latin typeface="+mn-lt"/>
                <a:ea typeface="+mn-ea"/>
                <a:cs typeface="+mn-cs"/>
              </a:rPr>
              <a:t>:</a:t>
            </a:r>
          </a:p>
          <a:p>
            <a:pPr marL="171450" indent="-171450">
              <a:buFont typeface="Arial" pitchFamily="34" charset="0"/>
              <a:buChar char="•"/>
            </a:pPr>
            <a:endParaRPr lang="en-US" sz="1200" b="0" i="0" u="none" strike="noStrike" kern="1200" baseline="0" dirty="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65819B2-0548-43D2-9E90-69853082FE47}" type="slidenum">
              <a:rPr lang="en-US" smtClean="0"/>
              <a:t>8</a:t>
            </a:fld>
            <a:endParaRPr lang="en-US"/>
          </a:p>
        </p:txBody>
      </p:sp>
    </p:spTree>
    <p:extLst>
      <p:ext uri="{BB962C8B-B14F-4D97-AF65-F5344CB8AC3E}">
        <p14:creationId xmlns:p14="http://schemas.microsoft.com/office/powerpoint/2010/main" val="2698913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err="1">
                <a:solidFill>
                  <a:schemeClr val="tx1"/>
                </a:solidFill>
                <a:latin typeface="+mn-lt"/>
                <a:ea typeface="+mn-ea"/>
                <a:cs typeface="+mn-cs"/>
              </a:rPr>
              <a:t>Perhatikan</a:t>
            </a:r>
            <a:r>
              <a:rPr lang="en-US" sz="1200" b="1" i="0" u="none" strike="noStrike" kern="1200" baseline="0">
                <a:solidFill>
                  <a:schemeClr val="tx1"/>
                </a:solidFill>
                <a:latin typeface="+mn-lt"/>
                <a:ea typeface="+mn-ea"/>
                <a:cs typeface="+mn-cs"/>
              </a:rPr>
              <a:t>:</a:t>
            </a:r>
            <a:endParaRPr lang="en-US" sz="1200" b="0" i="0" u="none" strike="noStrike" kern="1200" baseline="0" dirty="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65819B2-0548-43D2-9E90-69853082FE47}" type="slidenum">
              <a:rPr lang="en-US" smtClean="0"/>
              <a:t>9</a:t>
            </a:fld>
            <a:endParaRPr lang="en-US"/>
          </a:p>
        </p:txBody>
      </p:sp>
    </p:spTree>
    <p:extLst>
      <p:ext uri="{BB962C8B-B14F-4D97-AF65-F5344CB8AC3E}">
        <p14:creationId xmlns:p14="http://schemas.microsoft.com/office/powerpoint/2010/main" val="26989134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err="1">
                <a:solidFill>
                  <a:schemeClr val="tx1"/>
                </a:solidFill>
                <a:latin typeface="+mn-lt"/>
                <a:ea typeface="+mn-ea"/>
                <a:cs typeface="+mn-cs"/>
              </a:rPr>
              <a:t>Perhatikan</a:t>
            </a:r>
            <a:r>
              <a:rPr lang="en-US" sz="1200" b="1" i="0" u="none" strike="noStrike" kern="1200" baseline="0" dirty="0">
                <a:solidFill>
                  <a:schemeClr val="tx1"/>
                </a:solidFill>
                <a:latin typeface="+mn-lt"/>
                <a:ea typeface="+mn-ea"/>
                <a:cs typeface="+mn-cs"/>
              </a:rPr>
              <a:t>:</a:t>
            </a:r>
          </a:p>
          <a:p>
            <a:pPr marL="171450" indent="-171450">
              <a:buFont typeface="Arial" pitchFamily="34" charset="0"/>
              <a:buChar char="•"/>
            </a:pPr>
            <a:r>
              <a:rPr lang="en-US" sz="1200" b="1" i="0" u="sng" strike="noStrike" kern="1200" baseline="0">
                <a:solidFill>
                  <a:schemeClr val="tx1"/>
                </a:solidFill>
                <a:latin typeface="+mn-lt"/>
                <a:ea typeface="+mn-ea"/>
                <a:cs typeface="+mn-cs"/>
              </a:rPr>
              <a:t>eid</a:t>
            </a:r>
            <a:r>
              <a:rPr lang="en-US" sz="1200" b="0" i="0" u="none" strike="noStrike" kern="1200" baseline="0">
                <a:solidFill>
                  <a:schemeClr val="tx1"/>
                </a:solidFill>
                <a:latin typeface="+mn-lt"/>
                <a:ea typeface="+mn-ea"/>
                <a:cs typeface="+mn-cs"/>
              </a:rPr>
              <a:t> ditambahkan pada relationship works_on, sebagai penghubung (relasi) antara </a:t>
            </a:r>
            <a:r>
              <a:rPr lang="en-US" sz="1200" b="1" i="0" u="none" strike="noStrike" kern="1200" baseline="0">
                <a:solidFill>
                  <a:schemeClr val="tx1"/>
                </a:solidFill>
                <a:latin typeface="+mn-lt"/>
                <a:ea typeface="+mn-ea"/>
                <a:cs typeface="+mn-cs"/>
              </a:rPr>
              <a:t>Employee – works_on</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1" i="0" u="sng" strike="noStrike" kern="1200" baseline="0">
                <a:solidFill>
                  <a:schemeClr val="tx1"/>
                </a:solidFill>
                <a:latin typeface="+mn-lt"/>
                <a:ea typeface="+mn-ea"/>
                <a:cs typeface="+mn-cs"/>
              </a:rPr>
              <a:t>prjid</a:t>
            </a:r>
            <a:r>
              <a:rPr lang="en-US" sz="1200" b="0" i="0" u="none" strike="noStrike" kern="1200" baseline="0">
                <a:solidFill>
                  <a:schemeClr val="tx1"/>
                </a:solidFill>
                <a:latin typeface="+mn-lt"/>
                <a:ea typeface="+mn-ea"/>
                <a:cs typeface="+mn-cs"/>
              </a:rPr>
              <a:t> ditambahkan pada relationship works_on, sebagai penghubung (relasi) antara </a:t>
            </a:r>
            <a:r>
              <a:rPr lang="en-US" sz="1200" b="1" i="0" u="none" strike="noStrike" kern="1200" baseline="0">
                <a:solidFill>
                  <a:schemeClr val="tx1"/>
                </a:solidFill>
                <a:latin typeface="+mn-lt"/>
                <a:ea typeface="+mn-ea"/>
                <a:cs typeface="+mn-cs"/>
              </a:rPr>
              <a:t>Project – works_on</a:t>
            </a:r>
            <a:endParaRPr lang="en-US" sz="1200" b="1" i="0" u="sng" strike="noStrike" kern="1200" baseline="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65819B2-0548-43D2-9E90-69853082FE47}" type="slidenum">
              <a:rPr lang="en-US" smtClean="0"/>
              <a:t>10</a:t>
            </a:fld>
            <a:endParaRPr lang="en-US"/>
          </a:p>
        </p:txBody>
      </p:sp>
    </p:spTree>
    <p:extLst>
      <p:ext uri="{BB962C8B-B14F-4D97-AF65-F5344CB8AC3E}">
        <p14:creationId xmlns:p14="http://schemas.microsoft.com/office/powerpoint/2010/main" val="26989134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err="1">
                <a:solidFill>
                  <a:schemeClr val="tx1"/>
                </a:solidFill>
                <a:latin typeface="+mn-lt"/>
                <a:ea typeface="+mn-ea"/>
                <a:cs typeface="+mn-cs"/>
              </a:rPr>
              <a:t>Perhatikan</a:t>
            </a:r>
            <a:r>
              <a:rPr lang="en-US" sz="1200" b="1" i="0" u="none" strike="noStrike" kern="1200" baseline="0" dirty="0">
                <a:solidFill>
                  <a:schemeClr val="tx1"/>
                </a:solidFill>
                <a:latin typeface="+mn-lt"/>
                <a:ea typeface="+mn-ea"/>
                <a:cs typeface="+mn-cs"/>
              </a:rPr>
              <a:t>:</a:t>
            </a:r>
          </a:p>
          <a:p>
            <a:pPr marL="171450" indent="-171450">
              <a:buFont typeface="Arial" pitchFamily="34" charset="0"/>
              <a:buChar char="•"/>
            </a:pPr>
            <a:r>
              <a:rPr lang="en-US" sz="1200" b="1" i="0" u="sng" strike="noStrike" kern="1200" baseline="0">
                <a:solidFill>
                  <a:schemeClr val="tx1"/>
                </a:solidFill>
                <a:latin typeface="+mn-lt"/>
                <a:ea typeface="+mn-ea"/>
                <a:cs typeface="+mn-cs"/>
              </a:rPr>
              <a:t>cid</a:t>
            </a:r>
            <a:r>
              <a:rPr lang="en-US" sz="1200" b="0" i="0" u="none" strike="noStrike" kern="1200" baseline="0">
                <a:solidFill>
                  <a:schemeClr val="tx1"/>
                </a:solidFill>
                <a:latin typeface="+mn-lt"/>
                <a:ea typeface="+mn-ea"/>
                <a:cs typeface="+mn-cs"/>
              </a:rPr>
              <a:t> ditambahkan pada relationship buy, sebagai penghubung (relasi) antara </a:t>
            </a:r>
            <a:r>
              <a:rPr lang="en-US" sz="1200" b="1" i="0" u="none" strike="noStrike" kern="1200" baseline="0">
                <a:solidFill>
                  <a:schemeClr val="tx1"/>
                </a:solidFill>
                <a:latin typeface="+mn-lt"/>
                <a:ea typeface="+mn-ea"/>
                <a:cs typeface="+mn-cs"/>
              </a:rPr>
              <a:t>Customer – buy</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1" i="0" u="sng" strike="noStrike" kern="1200" baseline="0">
                <a:solidFill>
                  <a:schemeClr val="tx1"/>
                </a:solidFill>
                <a:latin typeface="+mn-lt"/>
                <a:ea typeface="+mn-ea"/>
                <a:cs typeface="+mn-cs"/>
              </a:rPr>
              <a:t>pid</a:t>
            </a:r>
            <a:r>
              <a:rPr lang="en-US" sz="1200" b="0" i="0" u="none" strike="noStrike" kern="1200" baseline="0">
                <a:solidFill>
                  <a:schemeClr val="tx1"/>
                </a:solidFill>
                <a:latin typeface="+mn-lt"/>
                <a:ea typeface="+mn-ea"/>
                <a:cs typeface="+mn-cs"/>
              </a:rPr>
              <a:t> ditambahkan pada relationship buy, sebagai penghubung (relasi) antara </a:t>
            </a:r>
            <a:r>
              <a:rPr lang="en-US" sz="1200" b="1" i="0" u="none" strike="noStrike" kern="1200" baseline="0">
                <a:solidFill>
                  <a:schemeClr val="tx1"/>
                </a:solidFill>
                <a:latin typeface="+mn-lt"/>
                <a:ea typeface="+mn-ea"/>
                <a:cs typeface="+mn-cs"/>
              </a:rPr>
              <a:t>Product – buy</a:t>
            </a:r>
            <a:endParaRPr lang="en-US" sz="1200" b="1" i="0" u="sng" strike="noStrike" kern="1200" baseline="0">
              <a:solidFill>
                <a:schemeClr val="tx1"/>
              </a:solidFill>
              <a:latin typeface="+mn-lt"/>
              <a:ea typeface="+mn-ea"/>
              <a:cs typeface="+mn-cs"/>
            </a:endParaRPr>
          </a:p>
          <a:p>
            <a:pPr marL="171450" indent="-171450">
              <a:buFont typeface="Arial" pitchFamily="34" charset="0"/>
              <a:buChar char="•"/>
            </a:pPr>
            <a:r>
              <a:rPr lang="en-US" sz="1200" b="1" i="0" u="sng" strike="noStrike" kern="1200" baseline="0">
                <a:solidFill>
                  <a:schemeClr val="tx1"/>
                </a:solidFill>
                <a:latin typeface="+mn-lt"/>
                <a:ea typeface="+mn-ea"/>
                <a:cs typeface="+mn-cs"/>
              </a:rPr>
              <a:t>Buy_id</a:t>
            </a:r>
            <a:r>
              <a:rPr lang="en-US" sz="1200" b="0" i="0" u="none" strike="noStrike" kern="1200" baseline="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ditambahkan</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sebagai</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identifer</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pada</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relasi</a:t>
            </a:r>
            <a:r>
              <a:rPr lang="en-US" sz="1200" b="0" i="0" u="none" strike="noStrike" kern="1200" baseline="0" dirty="0">
                <a:solidFill>
                  <a:schemeClr val="tx1"/>
                </a:solidFill>
                <a:latin typeface="+mn-lt"/>
                <a:ea typeface="+mn-ea"/>
                <a:cs typeface="+mn-cs"/>
              </a:rPr>
              <a:t> buy, </a:t>
            </a:r>
            <a:r>
              <a:rPr lang="en-US" sz="1200" b="0" i="0" u="none" strike="noStrike" kern="1200" baseline="0" dirty="0" err="1">
                <a:solidFill>
                  <a:schemeClr val="tx1"/>
                </a:solidFill>
                <a:latin typeface="+mn-lt"/>
                <a:ea typeface="+mn-ea"/>
                <a:cs typeface="+mn-cs"/>
              </a:rPr>
              <a:t>karena</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setiap</a:t>
            </a:r>
            <a:r>
              <a:rPr lang="en-US" sz="1200" b="0" i="0" u="none" strike="noStrike" kern="1200" baseline="0" dirty="0">
                <a:solidFill>
                  <a:schemeClr val="tx1"/>
                </a:solidFill>
                <a:latin typeface="+mn-lt"/>
                <a:ea typeface="+mn-ea"/>
                <a:cs typeface="+mn-cs"/>
              </a:rPr>
              <a:t> entity </a:t>
            </a:r>
            <a:r>
              <a:rPr lang="en-US" sz="1200" b="0" i="0" u="none" strike="noStrike" kern="1200" baseline="0" dirty="0" err="1">
                <a:solidFill>
                  <a:schemeClr val="tx1"/>
                </a:solidFill>
                <a:latin typeface="+mn-lt"/>
                <a:ea typeface="+mn-ea"/>
                <a:cs typeface="+mn-cs"/>
              </a:rPr>
              <a:t>atau</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relasi</a:t>
            </a:r>
            <a:r>
              <a:rPr lang="en-US" sz="1200" b="0" i="0" u="none" strike="noStrike" kern="1200" baseline="0" dirty="0">
                <a:solidFill>
                  <a:schemeClr val="tx1"/>
                </a:solidFill>
                <a:latin typeface="+mn-lt"/>
                <a:ea typeface="+mn-ea"/>
                <a:cs typeface="+mn-cs"/>
              </a:rPr>
              <a:t> yang </a:t>
            </a:r>
            <a:r>
              <a:rPr lang="en-US" sz="1200" b="0" i="0" u="none" strike="noStrike" kern="1200" baseline="0" dirty="0" err="1">
                <a:solidFill>
                  <a:schemeClr val="tx1"/>
                </a:solidFill>
                <a:latin typeface="+mn-lt"/>
                <a:ea typeface="+mn-ea"/>
                <a:cs typeface="+mn-cs"/>
              </a:rPr>
              <a:t>memiliki</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atribut</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dan</a:t>
            </a:r>
            <a:r>
              <a:rPr lang="en-US" sz="1200" b="0" i="0" u="none" strike="noStrike" kern="1200" baseline="0" dirty="0">
                <a:solidFill>
                  <a:schemeClr val="tx1"/>
                </a:solidFill>
                <a:latin typeface="+mn-lt"/>
                <a:ea typeface="+mn-ea"/>
                <a:cs typeface="+mn-cs"/>
              </a:rPr>
              <a:t> </a:t>
            </a:r>
            <a:r>
              <a:rPr lang="en-US" sz="1200" b="0" i="0" u="none" strike="noStrike" kern="1200" baseline="0" err="1">
                <a:solidFill>
                  <a:schemeClr val="tx1"/>
                </a:solidFill>
                <a:latin typeface="+mn-lt"/>
                <a:ea typeface="+mn-ea"/>
                <a:cs typeface="+mn-cs"/>
              </a:rPr>
              <a:t>nantinya</a:t>
            </a:r>
            <a:r>
              <a:rPr lang="en-US" sz="1200" b="0" i="0" u="none" strike="noStrike" kern="1200" baseline="0">
                <a:solidFill>
                  <a:schemeClr val="tx1"/>
                </a:solidFill>
                <a:latin typeface="+mn-lt"/>
                <a:ea typeface="+mn-ea"/>
                <a:cs typeface="+mn-cs"/>
              </a:rPr>
              <a:t> akan </a:t>
            </a:r>
            <a:r>
              <a:rPr lang="en-US" sz="1200" b="0" i="0" u="none" strike="noStrike" kern="1200" baseline="0" dirty="0" err="1">
                <a:solidFill>
                  <a:schemeClr val="tx1"/>
                </a:solidFill>
                <a:latin typeface="+mn-lt"/>
                <a:ea typeface="+mn-ea"/>
                <a:cs typeface="+mn-cs"/>
              </a:rPr>
              <a:t>ditransformasi</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menjadi</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tabel</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relasi</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harus</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memiliki</a:t>
            </a:r>
            <a:r>
              <a:rPr lang="en-US" sz="1200" b="0" i="0" u="none" strike="noStrike" kern="1200" baseline="0" dirty="0">
                <a:solidFill>
                  <a:schemeClr val="tx1"/>
                </a:solidFill>
                <a:latin typeface="+mn-lt"/>
                <a:ea typeface="+mn-ea"/>
                <a:cs typeface="+mn-cs"/>
              </a:rPr>
              <a:t> </a:t>
            </a:r>
            <a:r>
              <a:rPr lang="en-US" sz="1200" b="0" i="0" u="none" strike="noStrike" kern="1200" baseline="0" err="1">
                <a:solidFill>
                  <a:schemeClr val="tx1"/>
                </a:solidFill>
                <a:latin typeface="+mn-lt"/>
                <a:ea typeface="+mn-ea"/>
                <a:cs typeface="+mn-cs"/>
              </a:rPr>
              <a:t>atribut</a:t>
            </a:r>
            <a:r>
              <a:rPr lang="en-US" sz="1200" b="0" i="0" u="none" strike="noStrike" kern="1200" baseline="0">
                <a:solidFill>
                  <a:schemeClr val="tx1"/>
                </a:solidFill>
                <a:latin typeface="+mn-lt"/>
                <a:ea typeface="+mn-ea"/>
                <a:cs typeface="+mn-cs"/>
              </a:rPr>
              <a:t> atau kombinasi atribut yang </a:t>
            </a:r>
            <a:r>
              <a:rPr lang="en-US" sz="1200" b="0" i="0" u="none" strike="noStrike" kern="1200" baseline="0" dirty="0" err="1">
                <a:solidFill>
                  <a:schemeClr val="tx1"/>
                </a:solidFill>
                <a:latin typeface="+mn-lt"/>
                <a:ea typeface="+mn-ea"/>
                <a:cs typeface="+mn-cs"/>
              </a:rPr>
              <a:t>mimiliki</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nilai</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unik</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pada</a:t>
            </a:r>
            <a:r>
              <a:rPr lang="en-US" sz="1200" b="0" i="0" u="none" strike="noStrike" kern="1200" baseline="0" dirty="0">
                <a:solidFill>
                  <a:schemeClr val="tx1"/>
                </a:solidFill>
                <a:latin typeface="+mn-lt"/>
                <a:ea typeface="+mn-ea"/>
                <a:cs typeface="+mn-cs"/>
              </a:rPr>
              <a:t> </a:t>
            </a:r>
            <a:r>
              <a:rPr lang="en-US" sz="1200" b="0" i="0" u="none" strike="noStrike" kern="1200" baseline="0" err="1">
                <a:solidFill>
                  <a:schemeClr val="tx1"/>
                </a:solidFill>
                <a:latin typeface="+mn-lt"/>
                <a:ea typeface="+mn-ea"/>
                <a:cs typeface="+mn-cs"/>
              </a:rPr>
              <a:t>setiap</a:t>
            </a:r>
            <a:r>
              <a:rPr lang="en-US" sz="1200" b="0" i="0" u="none" strike="noStrike" kern="1200" baseline="0">
                <a:solidFill>
                  <a:schemeClr val="tx1"/>
                </a:solidFill>
                <a:latin typeface="+mn-lt"/>
                <a:ea typeface="+mn-ea"/>
                <a:cs typeface="+mn-cs"/>
              </a:rPr>
              <a:t> baris-nya, sehingga setiap baris dalam tabel bernilai unik. Kombinasi cid dan pid tidak unik, karena ada kemungkinan Customer (cid) yang sama membeli product (pid) yang sama, sehingga </a:t>
            </a:r>
            <a:r>
              <a:rPr lang="en-US" sz="1200" b="1" i="0" u="none" strike="noStrike" kern="1200" baseline="0">
                <a:solidFill>
                  <a:schemeClr val="tx1"/>
                </a:solidFill>
                <a:latin typeface="+mn-lt"/>
                <a:ea typeface="+mn-ea"/>
                <a:cs typeface="+mn-cs"/>
              </a:rPr>
              <a:t>kombinasi cid dan pid mungkin muncul lebih dari satu kali </a:t>
            </a:r>
            <a:r>
              <a:rPr lang="en-US" sz="1200" b="0" i="0" u="none" strike="noStrike" kern="1200" baseline="0">
                <a:solidFill>
                  <a:schemeClr val="tx1"/>
                </a:solidFill>
                <a:latin typeface="+mn-lt"/>
                <a:ea typeface="+mn-ea"/>
                <a:cs typeface="+mn-cs"/>
              </a:rPr>
              <a:t>pada baris (row) tabel.</a:t>
            </a:r>
          </a:p>
          <a:p>
            <a:pPr marL="171450" indent="-171450">
              <a:buFont typeface="Arial" pitchFamily="34" charset="0"/>
              <a:buChar char="•"/>
            </a:pPr>
            <a:r>
              <a:rPr lang="en-US" sz="1200" b="0" i="0" u="none" strike="noStrike" kern="1200" baseline="0">
                <a:solidFill>
                  <a:schemeClr val="tx1"/>
                </a:solidFill>
                <a:latin typeface="+mn-lt"/>
                <a:ea typeface="+mn-ea"/>
                <a:cs typeface="+mn-cs"/>
              </a:rPr>
              <a:t>Karena cid dan pid bukan merupakan identifier pada relasi, maka selanjutnya buy tidak bisa dibilang relationship, tapi menjadi suatu atribut.</a:t>
            </a:r>
          </a:p>
          <a:p>
            <a:pPr marL="171450" indent="-171450">
              <a:buFont typeface="Arial" pitchFamily="34" charset="0"/>
              <a:buChar char="•"/>
            </a:pPr>
            <a:r>
              <a:rPr lang="en-US" sz="1200" b="0" i="0" u="none" strike="noStrike" kern="1200" baseline="0">
                <a:solidFill>
                  <a:schemeClr val="tx1"/>
                </a:solidFill>
                <a:latin typeface="+mn-lt"/>
                <a:ea typeface="+mn-ea"/>
                <a:cs typeface="+mn-cs"/>
              </a:rPr>
              <a:t>Suatu relationship yang memiliki atribut dapat dikatakan sebagai relationship, jika kombinasi atribut penghubung merupakan identifier.</a:t>
            </a:r>
          </a:p>
          <a:p>
            <a:pPr marL="171450" indent="-171450">
              <a:buFont typeface="Arial" pitchFamily="34" charset="0"/>
              <a:buChar char="•"/>
            </a:pPr>
            <a:r>
              <a:rPr lang="en-US" sz="1200" b="0" i="0" u="none" strike="noStrike" kern="1200" baseline="0">
                <a:solidFill>
                  <a:schemeClr val="tx1"/>
                </a:solidFill>
                <a:latin typeface="+mn-lt"/>
                <a:ea typeface="+mn-ea"/>
                <a:cs typeface="+mn-cs"/>
              </a:rPr>
              <a:t>Untuk pemecahan masalah ini dijelaskan pada </a:t>
            </a:r>
            <a:r>
              <a:rPr lang="en-US" sz="1200" b="1" i="0" u="none" strike="noStrike" kern="1200" baseline="0">
                <a:solidFill>
                  <a:schemeClr val="tx1"/>
                </a:solidFill>
                <a:latin typeface="+mn-lt"/>
                <a:ea typeface="+mn-ea"/>
                <a:cs typeface="+mn-cs"/>
              </a:rPr>
              <a:t>pertemuan 3 – ER Lanjutan</a:t>
            </a:r>
            <a:r>
              <a:rPr lang="en-US" sz="1200" b="0" i="0" u="none" strike="noStrike" kern="1200" baseline="0">
                <a:solidFill>
                  <a:schemeClr val="tx1"/>
                </a:solidFill>
                <a:latin typeface="+mn-lt"/>
                <a:ea typeface="+mn-ea"/>
                <a:cs typeface="+mn-cs"/>
              </a:rPr>
              <a:t>.</a:t>
            </a:r>
            <a:endParaRPr lang="en-US" sz="1200" b="0" i="0" u="none" strike="noStrike" kern="1200" baseline="0" dirty="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65819B2-0548-43D2-9E90-69853082FE47}" type="slidenum">
              <a:rPr lang="en-US" smtClean="0"/>
              <a:t>11</a:t>
            </a:fld>
            <a:endParaRPr lang="en-US"/>
          </a:p>
        </p:txBody>
      </p:sp>
    </p:spTree>
    <p:extLst>
      <p:ext uri="{BB962C8B-B14F-4D97-AF65-F5344CB8AC3E}">
        <p14:creationId xmlns:p14="http://schemas.microsoft.com/office/powerpoint/2010/main" val="26989134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Catatan</a:t>
            </a:r>
            <a:r>
              <a:rPr lang="en-US"/>
              <a:t>: </a:t>
            </a:r>
          </a:p>
          <a:p>
            <a:r>
              <a:rPr lang="en-US"/>
              <a:t>Relasi yang di petakan  menjadi tabel adalah hanya relasi yang memiliki atribut.</a:t>
            </a:r>
          </a:p>
        </p:txBody>
      </p:sp>
      <p:sp>
        <p:nvSpPr>
          <p:cNvPr id="4" name="Slide Number Placeholder 3"/>
          <p:cNvSpPr>
            <a:spLocks noGrp="1"/>
          </p:cNvSpPr>
          <p:nvPr>
            <p:ph type="sldNum" sz="quarter" idx="10"/>
          </p:nvPr>
        </p:nvSpPr>
        <p:spPr/>
        <p:txBody>
          <a:bodyPr/>
          <a:lstStyle/>
          <a:p>
            <a:fld id="{765819B2-0548-43D2-9E90-69853082FE47}" type="slidenum">
              <a:rPr lang="en-US" smtClean="0"/>
              <a:t>12</a:t>
            </a:fld>
            <a:endParaRPr lang="en-US"/>
          </a:p>
        </p:txBody>
      </p:sp>
    </p:spTree>
    <p:extLst>
      <p:ext uri="{BB962C8B-B14F-4D97-AF65-F5344CB8AC3E}">
        <p14:creationId xmlns:p14="http://schemas.microsoft.com/office/powerpoint/2010/main" val="29339321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Perhatikan</a:t>
            </a:r>
            <a:r>
              <a:rPr lang="en-US"/>
              <a:t>:</a:t>
            </a:r>
          </a:p>
          <a:p>
            <a:pPr marL="171450" indent="-171450">
              <a:buFont typeface="Arial" panose="020B0604020202020204" pitchFamily="34" charset="0"/>
              <a:buChar char="•"/>
            </a:pPr>
            <a:r>
              <a:rPr lang="en-US"/>
              <a:t>Atribut hobbies tidak dipetakan menjadi kolom, karena atribut hobbies adalah atribut multivalue</a:t>
            </a:r>
          </a:p>
          <a:p>
            <a:pPr marL="171450" indent="-171450">
              <a:buFont typeface="Arial" panose="020B0604020202020204" pitchFamily="34" charset="0"/>
              <a:buChar char="•"/>
            </a:pPr>
            <a:r>
              <a:rPr lang="en-US"/>
              <a:t>Atribut student_name tidak dipetakan menjadi kolom, karena merupakan atribut</a:t>
            </a:r>
            <a:r>
              <a:rPr lang="en-US" baseline="0"/>
              <a:t> komposit. Yang dipetakan menjadi kolom hanya subset dari atribut student_name</a:t>
            </a:r>
            <a:endParaRPr lang="en-US"/>
          </a:p>
        </p:txBody>
      </p:sp>
      <p:sp>
        <p:nvSpPr>
          <p:cNvPr id="4" name="Slide Number Placeholder 3"/>
          <p:cNvSpPr>
            <a:spLocks noGrp="1"/>
          </p:cNvSpPr>
          <p:nvPr>
            <p:ph type="sldNum" sz="quarter" idx="10"/>
          </p:nvPr>
        </p:nvSpPr>
        <p:spPr/>
        <p:txBody>
          <a:bodyPr/>
          <a:lstStyle/>
          <a:p>
            <a:fld id="{765819B2-0548-43D2-9E90-69853082FE47}" type="slidenum">
              <a:rPr lang="en-US" smtClean="0"/>
              <a:t>13</a:t>
            </a:fld>
            <a:endParaRPr lang="en-US"/>
          </a:p>
        </p:txBody>
      </p:sp>
    </p:spTree>
    <p:extLst>
      <p:ext uri="{BB962C8B-B14F-4D97-AF65-F5344CB8AC3E}">
        <p14:creationId xmlns:p14="http://schemas.microsoft.com/office/powerpoint/2010/main" val="4659556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0" y="3897010"/>
            <a:ext cx="3733801" cy="192024"/>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4164403"/>
            <a:ext cx="1965960" cy="18288"/>
          </a:xfrm>
          <a:prstGeom prst="rect">
            <a:avLst/>
          </a:prstGeom>
          <a:solidFill>
            <a:srgbClr val="0070C0">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3649662"/>
            <a:ext cx="9144000" cy="244170"/>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3675527"/>
            <a:ext cx="9144001" cy="14067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3643090"/>
            <a:ext cx="2729950" cy="248432"/>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3701700"/>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dirty="0"/>
              <a:t>Click to edit Master title style</a:t>
            </a:r>
          </a:p>
        </p:txBody>
      </p:sp>
      <p:sp>
        <p:nvSpPr>
          <p:cNvPr id="9" name="Subtitle 8"/>
          <p:cNvSpPr>
            <a:spLocks noGrp="1"/>
          </p:cNvSpPr>
          <p:nvPr>
            <p:ph type="subTitle" idx="1"/>
          </p:nvPr>
        </p:nvSpPr>
        <p:spPr>
          <a:xfrm>
            <a:off x="457200" y="3901087"/>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a:t>Click to edit Master subtitle style</a:t>
            </a: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62207" y="5038229"/>
            <a:ext cx="1828800" cy="1837944"/>
          </a:xfrm>
          <a:prstGeom prst="rect">
            <a:avLst/>
          </a:prstGeom>
        </p:spPr>
      </p:pic>
    </p:spTree>
    <p:extLst>
      <p:ext uri="{BB962C8B-B14F-4D97-AF65-F5344CB8AC3E}">
        <p14:creationId xmlns:p14="http://schemas.microsoft.com/office/powerpoint/2010/main" val="2122773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Slide Number Placeholder 5"/>
          <p:cNvSpPr>
            <a:spLocks noGrp="1"/>
          </p:cNvSpPr>
          <p:nvPr>
            <p:ph type="sldNum" sz="quarter" idx="12"/>
          </p:nvPr>
        </p:nvSpPr>
        <p:spPr>
          <a:xfrm>
            <a:off x="8174736" y="2272"/>
            <a:ext cx="762000" cy="365760"/>
          </a:xfrm>
          <a:prstGeom prst="rect">
            <a:avLst/>
          </a:prstGeom>
        </p:spPr>
        <p:txBody>
          <a:bodyPr/>
          <a:lstStyle/>
          <a:p>
            <a:fld id="{0D71EAF9-DB67-464C-8987-984D7DE842F6}" type="slidenum">
              <a:rPr lang="id-ID" smtClean="0"/>
              <a:t>‹#›</a:t>
            </a:fld>
            <a:endParaRPr lang="id-ID"/>
          </a:p>
        </p:txBody>
      </p:sp>
    </p:spTree>
    <p:extLst>
      <p:ext uri="{BB962C8B-B14F-4D97-AF65-F5344CB8AC3E}">
        <p14:creationId xmlns:p14="http://schemas.microsoft.com/office/powerpoint/2010/main" val="1990881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415623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72773"/>
            <a:ext cx="8229600" cy="548640"/>
          </a:xfrm>
        </p:spPr>
        <p:txBody>
          <a:bodyPr>
            <a:normAutofit/>
          </a:bodyPr>
          <a:lstStyle>
            <a:lvl1pPr>
              <a:defRPr sz="3200"/>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7" name="Title 1"/>
          <p:cNvSpPr txBox="1">
            <a:spLocks/>
          </p:cNvSpPr>
          <p:nvPr userDrawn="1"/>
        </p:nvSpPr>
        <p:spPr>
          <a:xfrm>
            <a:off x="0" y="-23409"/>
            <a:ext cx="8121080" cy="356065"/>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US" sz="1200" i="1" dirty="0" err="1">
                <a:solidFill>
                  <a:schemeClr val="bg1"/>
                </a:solidFill>
              </a:rPr>
              <a:t>Perancangan</a:t>
            </a:r>
            <a:r>
              <a:rPr lang="en-US" sz="1200" i="1" dirty="0">
                <a:solidFill>
                  <a:schemeClr val="bg1"/>
                </a:solidFill>
              </a:rPr>
              <a:t> Basis Data</a:t>
            </a:r>
          </a:p>
        </p:txBody>
      </p:sp>
    </p:spTree>
    <p:extLst>
      <p:ext uri="{BB962C8B-B14F-4D97-AF65-F5344CB8AC3E}">
        <p14:creationId xmlns:p14="http://schemas.microsoft.com/office/powerpoint/2010/main" val="1962987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Tree>
    <p:extLst>
      <p:ext uri="{BB962C8B-B14F-4D97-AF65-F5344CB8AC3E}">
        <p14:creationId xmlns:p14="http://schemas.microsoft.com/office/powerpoint/2010/main" val="2518479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560834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4083029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Tree>
    <p:extLst>
      <p:ext uri="{BB962C8B-B14F-4D97-AF65-F5344CB8AC3E}">
        <p14:creationId xmlns:p14="http://schemas.microsoft.com/office/powerpoint/2010/main" val="2261212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586536" y="612648"/>
            <a:ext cx="957264" cy="457200"/>
          </a:xfrm>
          <a:prstGeom prst="rect">
            <a:avLst/>
          </a:prstGeom>
        </p:spPr>
        <p:txBody>
          <a:bodyPr/>
          <a:lstStyle/>
          <a:p>
            <a:fld id="{C815B4FD-92E0-4978-907F-923BCA868FE5}" type="datetimeFigureOut">
              <a:rPr lang="id-ID" smtClean="0"/>
              <a:t>28/09/2020</a:t>
            </a:fld>
            <a:endParaRPr lang="id-ID"/>
          </a:p>
        </p:txBody>
      </p:sp>
      <p:sp>
        <p:nvSpPr>
          <p:cNvPr id="3" name="Footer Placeholder 2"/>
          <p:cNvSpPr>
            <a:spLocks noGrp="1"/>
          </p:cNvSpPr>
          <p:nvPr>
            <p:ph type="ftr" sz="quarter" idx="11"/>
          </p:nvPr>
        </p:nvSpPr>
        <p:spPr>
          <a:xfrm>
            <a:off x="4780596" y="726316"/>
            <a:ext cx="1325880" cy="457200"/>
          </a:xfrm>
          <a:prstGeom prst="rect">
            <a:avLst/>
          </a:prstGeom>
        </p:spPr>
        <p:txBody>
          <a:bodyPr/>
          <a:lstStyle/>
          <a:p>
            <a:endParaRPr lang="id-ID"/>
          </a:p>
        </p:txBody>
      </p:sp>
      <p:sp>
        <p:nvSpPr>
          <p:cNvPr id="4" name="Slide Number Placeholder 3"/>
          <p:cNvSpPr>
            <a:spLocks noGrp="1"/>
          </p:cNvSpPr>
          <p:nvPr>
            <p:ph type="sldNum" sz="quarter" idx="12"/>
          </p:nvPr>
        </p:nvSpPr>
        <p:spPr>
          <a:xfrm>
            <a:off x="8174736" y="2272"/>
            <a:ext cx="762000" cy="365760"/>
          </a:xfrm>
          <a:prstGeom prst="rect">
            <a:avLst/>
          </a:prstGeom>
        </p:spPr>
        <p:txBody>
          <a:bodyPr/>
          <a:lstStyle/>
          <a:p>
            <a:fld id="{0D71EAF9-DB67-464C-8987-984D7DE842F6}" type="slidenum">
              <a:rPr lang="id-ID" smtClean="0"/>
              <a:t>‹#›</a:t>
            </a:fld>
            <a:endParaRPr lang="id-ID"/>
          </a:p>
        </p:txBody>
      </p:sp>
    </p:spTree>
    <p:extLst>
      <p:ext uri="{BB962C8B-B14F-4D97-AF65-F5344CB8AC3E}">
        <p14:creationId xmlns:p14="http://schemas.microsoft.com/office/powerpoint/2010/main" val="3589433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Slide Number Placeholder 6"/>
          <p:cNvSpPr>
            <a:spLocks noGrp="1"/>
          </p:cNvSpPr>
          <p:nvPr>
            <p:ph type="sldNum" sz="quarter" idx="12"/>
          </p:nvPr>
        </p:nvSpPr>
        <p:spPr>
          <a:xfrm>
            <a:off x="8174736" y="2272"/>
            <a:ext cx="762000" cy="365760"/>
          </a:xfrm>
          <a:prstGeom prst="rect">
            <a:avLst/>
          </a:prstGeom>
        </p:spPr>
        <p:txBody>
          <a:bodyPr/>
          <a:lstStyle/>
          <a:p>
            <a:fld id="{0D71EAF9-DB67-464C-8987-984D7DE842F6}" type="slidenum">
              <a:rPr lang="id-ID" smtClean="0"/>
              <a:t>‹#›</a:t>
            </a:fld>
            <a:endParaRPr lang="id-ID"/>
          </a:p>
        </p:txBody>
      </p:sp>
    </p:spTree>
    <p:extLst>
      <p:ext uri="{BB962C8B-B14F-4D97-AF65-F5344CB8AC3E}">
        <p14:creationId xmlns:p14="http://schemas.microsoft.com/office/powerpoint/2010/main" val="2983807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7" name="Slide Number Placeholder 6"/>
          <p:cNvSpPr>
            <a:spLocks noGrp="1"/>
          </p:cNvSpPr>
          <p:nvPr>
            <p:ph type="sldNum" sz="quarter" idx="12"/>
          </p:nvPr>
        </p:nvSpPr>
        <p:spPr>
          <a:xfrm>
            <a:off x="8174736" y="2272"/>
            <a:ext cx="762000" cy="365760"/>
          </a:xfrm>
          <a:prstGeom prst="rect">
            <a:avLst/>
          </a:prstGeom>
        </p:spPr>
        <p:txBody>
          <a:bodyPr/>
          <a:lstStyle/>
          <a:p>
            <a:fld id="{0D71EAF9-DB67-464C-8987-984D7DE842F6}" type="slidenum">
              <a:rPr lang="id-ID" smtClean="0"/>
              <a:t>‹#›</a:t>
            </a:fld>
            <a:endParaRPr lang="id-ID"/>
          </a:p>
        </p:txBody>
      </p:sp>
    </p:spTree>
    <p:extLst>
      <p:ext uri="{BB962C8B-B14F-4D97-AF65-F5344CB8AC3E}">
        <p14:creationId xmlns:p14="http://schemas.microsoft.com/office/powerpoint/2010/main" val="2050052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71616" y="455873"/>
            <a:ext cx="8229600" cy="548640"/>
          </a:xfrm>
          <a:prstGeom prst="rect">
            <a:avLst/>
          </a:prstGeom>
        </p:spPr>
        <p:txBody>
          <a:bodyPr vert="horz" anchor="ctr">
            <a:normAutofit/>
          </a:bodyPr>
          <a:lstStyle/>
          <a:p>
            <a:r>
              <a:rPr kumimoji="0" lang="en-US" dirty="0"/>
              <a:t>Click to edit Master title style</a:t>
            </a:r>
          </a:p>
        </p:txBody>
      </p:sp>
      <p:sp>
        <p:nvSpPr>
          <p:cNvPr id="13" name="Text Placeholder 12"/>
          <p:cNvSpPr>
            <a:spLocks noGrp="1"/>
          </p:cNvSpPr>
          <p:nvPr>
            <p:ph type="body" idx="1"/>
          </p:nvPr>
        </p:nvSpPr>
        <p:spPr>
          <a:xfrm>
            <a:off x="457200" y="1752600"/>
            <a:ext cx="8229600" cy="4515648"/>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pic>
        <p:nvPicPr>
          <p:cNvPr id="20" name="Picture 19"/>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244408" y="5949280"/>
            <a:ext cx="914400" cy="918972"/>
          </a:xfrm>
          <a:prstGeom prst="rect">
            <a:avLst/>
          </a:prstGeom>
        </p:spPr>
      </p:pic>
    </p:spTree>
    <p:extLst>
      <p:ext uri="{BB962C8B-B14F-4D97-AF65-F5344CB8AC3E}">
        <p14:creationId xmlns:p14="http://schemas.microsoft.com/office/powerpoint/2010/main" val="10304667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24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1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18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16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16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14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naelashofa.blogspot.com/2012/11/contoh-studi-kasus-apb-analisis-proses.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a:t>ER Concept</a:t>
            </a:r>
          </a:p>
        </p:txBody>
      </p:sp>
      <p:sp>
        <p:nvSpPr>
          <p:cNvPr id="3" name="Subtitle 2"/>
          <p:cNvSpPr>
            <a:spLocks noGrp="1"/>
          </p:cNvSpPr>
          <p:nvPr>
            <p:ph type="subTitle" idx="1"/>
          </p:nvPr>
        </p:nvSpPr>
        <p:spPr/>
        <p:txBody>
          <a:bodyPr/>
          <a:lstStyle/>
          <a:p>
            <a:r>
              <a:rPr lang="en-US" dirty="0" err="1"/>
              <a:t>Pertemuan</a:t>
            </a:r>
            <a:r>
              <a:rPr lang="en-US" dirty="0"/>
              <a:t> 2</a:t>
            </a:r>
          </a:p>
          <a:p>
            <a:r>
              <a:rPr lang="en-US" dirty="0" err="1"/>
              <a:t>Peracancangan</a:t>
            </a:r>
            <a:r>
              <a:rPr lang="en-US" dirty="0"/>
              <a:t> Basis Data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outerShdw blurRad="38100" dist="38100" dir="2700000" algn="tl">
                    <a:srgbClr val="000000">
                      <a:alpha val="43137"/>
                    </a:srgbClr>
                  </a:outerShdw>
                </a:effectLst>
              </a:rPr>
              <a:t>Intro ER Concept - </a:t>
            </a:r>
            <a:r>
              <a:rPr lang="en-US" b="1" dirty="0">
                <a:solidFill>
                  <a:schemeClr val="accent2"/>
                </a:solidFill>
                <a:effectLst>
                  <a:outerShdw blurRad="38100" dist="38100" dir="2700000" algn="tl">
                    <a:srgbClr val="000000">
                      <a:alpha val="43137"/>
                    </a:srgbClr>
                  </a:outerShdw>
                </a:effectLst>
              </a:rPr>
              <a:t>Relationship</a:t>
            </a:r>
            <a:r>
              <a:rPr lang="en-US" b="1" dirty="0">
                <a:solidFill>
                  <a:srgbClr val="FF0000"/>
                </a:solidFill>
                <a:effectLst>
                  <a:outerShdw blurRad="38100" dist="38100" dir="2700000" algn="tl">
                    <a:srgbClr val="000000">
                      <a:alpha val="43137"/>
                    </a:srgbClr>
                  </a:outerShdw>
                </a:effectLst>
              </a:rPr>
              <a:t> </a:t>
            </a:r>
          </a:p>
        </p:txBody>
      </p:sp>
      <p:sp>
        <p:nvSpPr>
          <p:cNvPr id="3" name="Content Placeholder 2"/>
          <p:cNvSpPr>
            <a:spLocks noGrp="1"/>
          </p:cNvSpPr>
          <p:nvPr>
            <p:ph idx="1"/>
          </p:nvPr>
        </p:nvSpPr>
        <p:spPr/>
        <p:txBody>
          <a:bodyPr>
            <a:normAutofit/>
          </a:bodyPr>
          <a:lstStyle/>
          <a:p>
            <a:pPr marL="0" indent="0">
              <a:buNone/>
            </a:pPr>
            <a:r>
              <a:rPr lang="en-US" sz="2000" b="1" dirty="0" err="1"/>
              <a:t>Contoh</a:t>
            </a:r>
            <a:r>
              <a:rPr lang="en-US" sz="2000" b="1" dirty="0"/>
              <a:t> </a:t>
            </a:r>
            <a:r>
              <a:rPr lang="en-US" sz="2000" b="1" dirty="0" err="1"/>
              <a:t>Relasi</a:t>
            </a:r>
            <a:r>
              <a:rPr lang="en-US" sz="2000" b="1" dirty="0"/>
              <a:t> </a:t>
            </a:r>
            <a:r>
              <a:rPr lang="en-US" sz="2000" b="1" dirty="0" err="1"/>
              <a:t>sebagai</a:t>
            </a:r>
            <a:r>
              <a:rPr lang="en-US" sz="2000" b="1" dirty="0"/>
              <a:t> </a:t>
            </a:r>
            <a:r>
              <a:rPr lang="en-US" sz="2000" b="1" dirty="0" err="1"/>
              <a:t>Definisi</a:t>
            </a:r>
            <a:r>
              <a:rPr lang="en-US" sz="2000" b="1" dirty="0"/>
              <a:t> Rule</a:t>
            </a:r>
          </a:p>
          <a:p>
            <a:pPr marL="231775" indent="0">
              <a:buNone/>
            </a:pPr>
            <a:endParaRPr lang="en-US" sz="2000" dirty="0"/>
          </a:p>
        </p:txBody>
      </p:sp>
      <p:cxnSp>
        <p:nvCxnSpPr>
          <p:cNvPr id="101" name="Straight Connector 100"/>
          <p:cNvCxnSpPr/>
          <p:nvPr/>
        </p:nvCxnSpPr>
        <p:spPr>
          <a:xfrm flipH="1">
            <a:off x="1200150" y="4114800"/>
            <a:ext cx="7105650" cy="0"/>
          </a:xfrm>
          <a:prstGeom prst="line">
            <a:avLst/>
          </a:prstGeom>
          <a:ln>
            <a:solidFill>
              <a:srgbClr val="FF0000"/>
            </a:solidFill>
            <a:prstDash val="lgDashDotDot"/>
          </a:ln>
        </p:spPr>
        <p:style>
          <a:lnRef idx="1">
            <a:schemeClr val="accent1"/>
          </a:lnRef>
          <a:fillRef idx="0">
            <a:schemeClr val="accent1"/>
          </a:fillRef>
          <a:effectRef idx="0">
            <a:schemeClr val="accent1"/>
          </a:effectRef>
          <a:fontRef idx="minor">
            <a:schemeClr val="tx1"/>
          </a:fontRef>
        </p:style>
      </p:cxnSp>
      <p:sp>
        <p:nvSpPr>
          <p:cNvPr id="102" name="Right Arrow 101"/>
          <p:cNvSpPr/>
          <p:nvPr/>
        </p:nvSpPr>
        <p:spPr>
          <a:xfrm rot="5400000">
            <a:off x="3813464" y="3882736"/>
            <a:ext cx="609600" cy="31172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latin typeface="+mj-lt"/>
            </a:endParaRPr>
          </a:p>
        </p:txBody>
      </p:sp>
      <p:grpSp>
        <p:nvGrpSpPr>
          <p:cNvPr id="103" name="Group 102"/>
          <p:cNvGrpSpPr/>
          <p:nvPr/>
        </p:nvGrpSpPr>
        <p:grpSpPr>
          <a:xfrm>
            <a:off x="605051" y="4500549"/>
            <a:ext cx="7380027" cy="1321095"/>
            <a:chOff x="925773" y="1905000"/>
            <a:chExt cx="7380027" cy="1321095"/>
          </a:xfrm>
        </p:grpSpPr>
        <p:grpSp>
          <p:nvGrpSpPr>
            <p:cNvPr id="104" name="Group 103"/>
            <p:cNvGrpSpPr/>
            <p:nvPr/>
          </p:nvGrpSpPr>
          <p:grpSpPr>
            <a:xfrm>
              <a:off x="925773" y="1905000"/>
              <a:ext cx="7075227" cy="762000"/>
              <a:chOff x="925773" y="1676400"/>
              <a:chExt cx="7075227" cy="762000"/>
            </a:xfrm>
          </p:grpSpPr>
          <p:sp>
            <p:nvSpPr>
              <p:cNvPr id="121" name="Flowchart: Process 120"/>
              <p:cNvSpPr/>
              <p:nvPr/>
            </p:nvSpPr>
            <p:spPr>
              <a:xfrm>
                <a:off x="6019800" y="182880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b="1">
                    <a:latin typeface="+mj-lt"/>
                  </a:rPr>
                  <a:t>Project</a:t>
                </a:r>
                <a:endParaRPr lang="en-US" sz="1200">
                  <a:latin typeface="+mj-lt"/>
                </a:endParaRPr>
              </a:p>
            </p:txBody>
          </p:sp>
          <p:sp>
            <p:nvSpPr>
              <p:cNvPr id="122" name="Flowchart: Process 121"/>
              <p:cNvSpPr/>
              <p:nvPr/>
            </p:nvSpPr>
            <p:spPr>
              <a:xfrm>
                <a:off x="925773" y="182880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b="1">
                    <a:latin typeface="+mj-lt"/>
                  </a:rPr>
                  <a:t>Employee</a:t>
                </a:r>
                <a:endParaRPr lang="en-US" sz="1200">
                  <a:latin typeface="+mj-lt"/>
                </a:endParaRPr>
              </a:p>
            </p:txBody>
          </p:sp>
          <p:sp>
            <p:nvSpPr>
              <p:cNvPr id="123" name="Flowchart: Decision 122"/>
              <p:cNvSpPr/>
              <p:nvPr/>
            </p:nvSpPr>
            <p:spPr>
              <a:xfrm>
                <a:off x="3352800" y="1676400"/>
                <a:ext cx="2209800" cy="7620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a:latin typeface="+mj-lt"/>
                  </a:rPr>
                  <a:t>works_on</a:t>
                </a:r>
                <a:endParaRPr lang="en-US" sz="1100">
                  <a:latin typeface="+mj-lt"/>
                </a:endParaRPr>
              </a:p>
            </p:txBody>
          </p:sp>
          <p:cxnSp>
            <p:nvCxnSpPr>
              <p:cNvPr id="124" name="Straight Connector 123"/>
              <p:cNvCxnSpPr>
                <a:stCxn id="122" idx="3"/>
                <a:endCxn id="123" idx="1"/>
              </p:cNvCxnSpPr>
              <p:nvPr/>
            </p:nvCxnSpPr>
            <p:spPr>
              <a:xfrm>
                <a:off x="2906973" y="2057400"/>
                <a:ext cx="44582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p:cNvCxnSpPr>
                <a:stCxn id="123" idx="3"/>
                <a:endCxn id="121" idx="1"/>
              </p:cNvCxnSpPr>
              <p:nvPr/>
            </p:nvCxnSpPr>
            <p:spPr>
              <a:xfrm>
                <a:off x="5562600" y="2057400"/>
                <a:ext cx="4572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06" name="Oval 105"/>
            <p:cNvSpPr/>
            <p:nvPr/>
          </p:nvSpPr>
          <p:spPr>
            <a:xfrm>
              <a:off x="4800600" y="2895600"/>
              <a:ext cx="1153334" cy="3048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200">
                  <a:latin typeface="+mj-lt"/>
                </a:rPr>
                <a:t>percent</a:t>
              </a:r>
            </a:p>
          </p:txBody>
        </p:sp>
        <p:cxnSp>
          <p:nvCxnSpPr>
            <p:cNvPr id="107" name="Straight Connector 106"/>
            <p:cNvCxnSpPr>
              <a:stCxn id="123" idx="2"/>
              <a:endCxn id="106" idx="0"/>
            </p:cNvCxnSpPr>
            <p:nvPr/>
          </p:nvCxnSpPr>
          <p:spPr>
            <a:xfrm>
              <a:off x="4457700" y="2667000"/>
              <a:ext cx="919567"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108" name="Oval 107"/>
            <p:cNvSpPr/>
            <p:nvPr/>
          </p:nvSpPr>
          <p:spPr>
            <a:xfrm>
              <a:off x="3962400" y="2895600"/>
              <a:ext cx="798899" cy="304800"/>
            </a:xfrm>
            <a:prstGeom prst="ellipse">
              <a:avLst/>
            </a:prstGeom>
            <a:ln w="3175">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u="sng">
                  <a:solidFill>
                    <a:srgbClr val="C00000"/>
                  </a:solidFill>
                  <a:latin typeface="+mj-lt"/>
                </a:rPr>
                <a:t>prjid</a:t>
              </a:r>
            </a:p>
          </p:txBody>
        </p:sp>
        <p:sp>
          <p:nvSpPr>
            <p:cNvPr id="110" name="Oval 109"/>
            <p:cNvSpPr/>
            <p:nvPr/>
          </p:nvSpPr>
          <p:spPr>
            <a:xfrm>
              <a:off x="3228265" y="2895600"/>
              <a:ext cx="657935" cy="304800"/>
            </a:xfrm>
            <a:prstGeom prst="ellipse">
              <a:avLst/>
            </a:prstGeom>
            <a:ln w="3175">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u="sng">
                  <a:solidFill>
                    <a:srgbClr val="C00000"/>
                  </a:solidFill>
                  <a:latin typeface="+mj-lt"/>
                </a:rPr>
                <a:t>eid</a:t>
              </a:r>
            </a:p>
          </p:txBody>
        </p:sp>
        <p:cxnSp>
          <p:nvCxnSpPr>
            <p:cNvPr id="111" name="Straight Connector 110"/>
            <p:cNvCxnSpPr>
              <a:stCxn id="123" idx="2"/>
              <a:endCxn id="108" idx="0"/>
            </p:cNvCxnSpPr>
            <p:nvPr/>
          </p:nvCxnSpPr>
          <p:spPr>
            <a:xfrm flipH="1">
              <a:off x="4361850" y="2667000"/>
              <a:ext cx="9585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 name="Straight Connector 111"/>
            <p:cNvCxnSpPr>
              <a:stCxn id="123" idx="2"/>
              <a:endCxn id="110" idx="0"/>
            </p:cNvCxnSpPr>
            <p:nvPr/>
          </p:nvCxnSpPr>
          <p:spPr>
            <a:xfrm flipH="1">
              <a:off x="3557233" y="2667000"/>
              <a:ext cx="900467"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113" name="Oval 112"/>
            <p:cNvSpPr/>
            <p:nvPr/>
          </p:nvSpPr>
          <p:spPr>
            <a:xfrm>
              <a:off x="967553" y="2895600"/>
              <a:ext cx="657935" cy="3048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200" u="sng">
                  <a:latin typeface="+mj-lt"/>
                </a:rPr>
                <a:t>eid</a:t>
              </a:r>
            </a:p>
          </p:txBody>
        </p:sp>
        <p:cxnSp>
          <p:nvCxnSpPr>
            <p:cNvPr id="114" name="Straight Connector 113"/>
            <p:cNvCxnSpPr>
              <a:stCxn id="122" idx="2"/>
              <a:endCxn id="113" idx="0"/>
            </p:cNvCxnSpPr>
            <p:nvPr/>
          </p:nvCxnSpPr>
          <p:spPr>
            <a:xfrm flipH="1">
              <a:off x="1296521" y="2514600"/>
              <a:ext cx="619852" cy="381000"/>
            </a:xfrm>
            <a:prstGeom prst="line">
              <a:avLst/>
            </a:prstGeom>
          </p:spPr>
          <p:style>
            <a:lnRef idx="1">
              <a:schemeClr val="accent1"/>
            </a:lnRef>
            <a:fillRef idx="0">
              <a:schemeClr val="accent1"/>
            </a:fillRef>
            <a:effectRef idx="0">
              <a:schemeClr val="accent1"/>
            </a:effectRef>
            <a:fontRef idx="minor">
              <a:schemeClr val="tx1"/>
            </a:fontRef>
          </p:style>
        </p:cxnSp>
        <p:sp>
          <p:nvSpPr>
            <p:cNvPr id="115" name="Oval 114"/>
            <p:cNvSpPr/>
            <p:nvPr/>
          </p:nvSpPr>
          <p:spPr>
            <a:xfrm>
              <a:off x="1728432" y="2895600"/>
              <a:ext cx="1090968" cy="3048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200">
                  <a:latin typeface="+mj-lt"/>
                </a:rPr>
                <a:t>e_name</a:t>
              </a:r>
            </a:p>
          </p:txBody>
        </p:sp>
        <p:cxnSp>
          <p:nvCxnSpPr>
            <p:cNvPr id="116" name="Straight Connector 115"/>
            <p:cNvCxnSpPr>
              <a:endCxn id="115" idx="0"/>
            </p:cNvCxnSpPr>
            <p:nvPr/>
          </p:nvCxnSpPr>
          <p:spPr>
            <a:xfrm>
              <a:off x="1916373" y="2514600"/>
              <a:ext cx="357543" cy="381000"/>
            </a:xfrm>
            <a:prstGeom prst="line">
              <a:avLst/>
            </a:prstGeom>
          </p:spPr>
          <p:style>
            <a:lnRef idx="1">
              <a:schemeClr val="accent1"/>
            </a:lnRef>
            <a:fillRef idx="0">
              <a:schemeClr val="accent1"/>
            </a:fillRef>
            <a:effectRef idx="0">
              <a:schemeClr val="accent1"/>
            </a:effectRef>
            <a:fontRef idx="minor">
              <a:schemeClr val="tx1"/>
            </a:fontRef>
          </p:style>
        </p:cxnSp>
        <p:sp>
          <p:nvSpPr>
            <p:cNvPr id="117" name="Oval 116"/>
            <p:cNvSpPr/>
            <p:nvPr/>
          </p:nvSpPr>
          <p:spPr>
            <a:xfrm>
              <a:off x="6096000" y="2921295"/>
              <a:ext cx="798899" cy="3048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200" u="sng">
                  <a:latin typeface="+mj-lt"/>
                </a:rPr>
                <a:t>prjid</a:t>
              </a:r>
            </a:p>
          </p:txBody>
        </p:sp>
        <p:cxnSp>
          <p:nvCxnSpPr>
            <p:cNvPr id="118" name="Straight Connector 117"/>
            <p:cNvCxnSpPr>
              <a:stCxn id="121" idx="2"/>
              <a:endCxn id="117" idx="0"/>
            </p:cNvCxnSpPr>
            <p:nvPr/>
          </p:nvCxnSpPr>
          <p:spPr>
            <a:xfrm flipH="1">
              <a:off x="6495450" y="2514600"/>
              <a:ext cx="514950" cy="406695"/>
            </a:xfrm>
            <a:prstGeom prst="line">
              <a:avLst/>
            </a:prstGeom>
          </p:spPr>
          <p:style>
            <a:lnRef idx="1">
              <a:schemeClr val="accent1"/>
            </a:lnRef>
            <a:fillRef idx="0">
              <a:schemeClr val="accent1"/>
            </a:fillRef>
            <a:effectRef idx="0">
              <a:schemeClr val="accent1"/>
            </a:effectRef>
            <a:fontRef idx="minor">
              <a:schemeClr val="tx1"/>
            </a:fontRef>
          </p:style>
        </p:cxnSp>
        <p:sp>
          <p:nvSpPr>
            <p:cNvPr id="119" name="Oval 118"/>
            <p:cNvSpPr/>
            <p:nvPr/>
          </p:nvSpPr>
          <p:spPr>
            <a:xfrm>
              <a:off x="7010401" y="2895600"/>
              <a:ext cx="1295399" cy="3048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err="1">
                  <a:latin typeface="+mj-lt"/>
                </a:rPr>
                <a:t>prj_name</a:t>
              </a:r>
              <a:endParaRPr lang="en-US" sz="1200" dirty="0">
                <a:latin typeface="+mj-lt"/>
              </a:endParaRPr>
            </a:p>
          </p:txBody>
        </p:sp>
        <p:cxnSp>
          <p:nvCxnSpPr>
            <p:cNvPr id="120" name="Straight Connector 119"/>
            <p:cNvCxnSpPr>
              <a:stCxn id="121" idx="2"/>
              <a:endCxn id="119" idx="0"/>
            </p:cNvCxnSpPr>
            <p:nvPr/>
          </p:nvCxnSpPr>
          <p:spPr>
            <a:xfrm>
              <a:off x="7010400" y="2514600"/>
              <a:ext cx="647701" cy="38100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26" name="Group 125"/>
          <p:cNvGrpSpPr/>
          <p:nvPr/>
        </p:nvGrpSpPr>
        <p:grpSpPr>
          <a:xfrm>
            <a:off x="605051" y="2286000"/>
            <a:ext cx="7380027" cy="1321095"/>
            <a:chOff x="925773" y="1905000"/>
            <a:chExt cx="7380027" cy="1321095"/>
          </a:xfrm>
        </p:grpSpPr>
        <p:grpSp>
          <p:nvGrpSpPr>
            <p:cNvPr id="127" name="Group 126"/>
            <p:cNvGrpSpPr/>
            <p:nvPr/>
          </p:nvGrpSpPr>
          <p:grpSpPr>
            <a:xfrm>
              <a:off x="925773" y="1905000"/>
              <a:ext cx="7075227" cy="762000"/>
              <a:chOff x="925773" y="1676400"/>
              <a:chExt cx="7075227" cy="762000"/>
            </a:xfrm>
          </p:grpSpPr>
          <p:sp>
            <p:nvSpPr>
              <p:cNvPr id="142" name="Flowchart: Process 141"/>
              <p:cNvSpPr/>
              <p:nvPr/>
            </p:nvSpPr>
            <p:spPr>
              <a:xfrm>
                <a:off x="6019800" y="182880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b="1">
                    <a:latin typeface="+mj-lt"/>
                  </a:rPr>
                  <a:t>Project</a:t>
                </a:r>
                <a:endParaRPr lang="en-US" sz="1200">
                  <a:latin typeface="+mj-lt"/>
                </a:endParaRPr>
              </a:p>
            </p:txBody>
          </p:sp>
          <p:sp>
            <p:nvSpPr>
              <p:cNvPr id="143" name="Flowchart: Process 142"/>
              <p:cNvSpPr/>
              <p:nvPr/>
            </p:nvSpPr>
            <p:spPr>
              <a:xfrm>
                <a:off x="925773" y="182880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b="1">
                    <a:latin typeface="+mj-lt"/>
                  </a:rPr>
                  <a:t>Employee</a:t>
                </a:r>
                <a:endParaRPr lang="en-US" sz="1200">
                  <a:latin typeface="+mj-lt"/>
                </a:endParaRPr>
              </a:p>
            </p:txBody>
          </p:sp>
          <p:sp>
            <p:nvSpPr>
              <p:cNvPr id="144" name="Flowchart: Decision 143"/>
              <p:cNvSpPr/>
              <p:nvPr/>
            </p:nvSpPr>
            <p:spPr>
              <a:xfrm>
                <a:off x="3352800" y="1676400"/>
                <a:ext cx="2209800" cy="7620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a:latin typeface="+mj-lt"/>
                  </a:rPr>
                  <a:t>works_on</a:t>
                </a:r>
                <a:endParaRPr lang="en-US" sz="1100">
                  <a:latin typeface="+mj-lt"/>
                </a:endParaRPr>
              </a:p>
            </p:txBody>
          </p:sp>
          <p:cxnSp>
            <p:nvCxnSpPr>
              <p:cNvPr id="145" name="Straight Connector 144"/>
              <p:cNvCxnSpPr>
                <a:stCxn id="143" idx="3"/>
                <a:endCxn id="144" idx="1"/>
              </p:cNvCxnSpPr>
              <p:nvPr/>
            </p:nvCxnSpPr>
            <p:spPr>
              <a:xfrm>
                <a:off x="2906973" y="2057400"/>
                <a:ext cx="44582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 name="Straight Connector 145"/>
              <p:cNvCxnSpPr>
                <a:stCxn id="144" idx="3"/>
                <a:endCxn id="142" idx="1"/>
              </p:cNvCxnSpPr>
              <p:nvPr/>
            </p:nvCxnSpPr>
            <p:spPr>
              <a:xfrm>
                <a:off x="5562600" y="2057400"/>
                <a:ext cx="4572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28" name="Oval 127"/>
            <p:cNvSpPr/>
            <p:nvPr/>
          </p:nvSpPr>
          <p:spPr>
            <a:xfrm>
              <a:off x="3891788" y="2895600"/>
              <a:ext cx="1153334" cy="3048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200">
                  <a:latin typeface="+mj-lt"/>
                </a:rPr>
                <a:t>percent</a:t>
              </a:r>
            </a:p>
          </p:txBody>
        </p:sp>
        <p:cxnSp>
          <p:nvCxnSpPr>
            <p:cNvPr id="129" name="Straight Connector 128"/>
            <p:cNvCxnSpPr>
              <a:stCxn id="144" idx="2"/>
              <a:endCxn id="128" idx="0"/>
            </p:cNvCxnSpPr>
            <p:nvPr/>
          </p:nvCxnSpPr>
          <p:spPr>
            <a:xfrm>
              <a:off x="4457700" y="2667000"/>
              <a:ext cx="10755"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134" name="Oval 133"/>
            <p:cNvSpPr/>
            <p:nvPr/>
          </p:nvSpPr>
          <p:spPr>
            <a:xfrm>
              <a:off x="967553" y="2895600"/>
              <a:ext cx="657935" cy="3048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200" u="sng">
                  <a:latin typeface="+mj-lt"/>
                </a:rPr>
                <a:t>eid</a:t>
              </a:r>
            </a:p>
          </p:txBody>
        </p:sp>
        <p:cxnSp>
          <p:nvCxnSpPr>
            <p:cNvPr id="135" name="Straight Connector 134"/>
            <p:cNvCxnSpPr>
              <a:stCxn id="143" idx="2"/>
              <a:endCxn id="134" idx="0"/>
            </p:cNvCxnSpPr>
            <p:nvPr/>
          </p:nvCxnSpPr>
          <p:spPr>
            <a:xfrm flipH="1">
              <a:off x="1296521" y="2514600"/>
              <a:ext cx="619852" cy="381000"/>
            </a:xfrm>
            <a:prstGeom prst="line">
              <a:avLst/>
            </a:prstGeom>
          </p:spPr>
          <p:style>
            <a:lnRef idx="1">
              <a:schemeClr val="accent1"/>
            </a:lnRef>
            <a:fillRef idx="0">
              <a:schemeClr val="accent1"/>
            </a:fillRef>
            <a:effectRef idx="0">
              <a:schemeClr val="accent1"/>
            </a:effectRef>
            <a:fontRef idx="minor">
              <a:schemeClr val="tx1"/>
            </a:fontRef>
          </p:style>
        </p:cxnSp>
        <p:sp>
          <p:nvSpPr>
            <p:cNvPr id="136" name="Oval 135"/>
            <p:cNvSpPr/>
            <p:nvPr/>
          </p:nvSpPr>
          <p:spPr>
            <a:xfrm>
              <a:off x="1728432" y="2895600"/>
              <a:ext cx="1090968" cy="3048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200">
                  <a:latin typeface="+mj-lt"/>
                </a:rPr>
                <a:t>e_name</a:t>
              </a:r>
            </a:p>
          </p:txBody>
        </p:sp>
        <p:cxnSp>
          <p:nvCxnSpPr>
            <p:cNvPr id="137" name="Straight Connector 136"/>
            <p:cNvCxnSpPr>
              <a:endCxn id="136" idx="0"/>
            </p:cNvCxnSpPr>
            <p:nvPr/>
          </p:nvCxnSpPr>
          <p:spPr>
            <a:xfrm>
              <a:off x="1916373" y="2514600"/>
              <a:ext cx="357543" cy="381000"/>
            </a:xfrm>
            <a:prstGeom prst="line">
              <a:avLst/>
            </a:prstGeom>
          </p:spPr>
          <p:style>
            <a:lnRef idx="1">
              <a:schemeClr val="accent1"/>
            </a:lnRef>
            <a:fillRef idx="0">
              <a:schemeClr val="accent1"/>
            </a:fillRef>
            <a:effectRef idx="0">
              <a:schemeClr val="accent1"/>
            </a:effectRef>
            <a:fontRef idx="minor">
              <a:schemeClr val="tx1"/>
            </a:fontRef>
          </p:style>
        </p:cxnSp>
        <p:sp>
          <p:nvSpPr>
            <p:cNvPr id="138" name="Oval 137"/>
            <p:cNvSpPr/>
            <p:nvPr/>
          </p:nvSpPr>
          <p:spPr>
            <a:xfrm>
              <a:off x="6096000" y="2921295"/>
              <a:ext cx="798899" cy="3048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200" u="sng">
                  <a:latin typeface="+mj-lt"/>
                </a:rPr>
                <a:t>prjid</a:t>
              </a:r>
            </a:p>
          </p:txBody>
        </p:sp>
        <p:cxnSp>
          <p:nvCxnSpPr>
            <p:cNvPr id="139" name="Straight Connector 138"/>
            <p:cNvCxnSpPr>
              <a:stCxn id="142" idx="2"/>
              <a:endCxn id="138" idx="0"/>
            </p:cNvCxnSpPr>
            <p:nvPr/>
          </p:nvCxnSpPr>
          <p:spPr>
            <a:xfrm flipH="1">
              <a:off x="6495450" y="2514600"/>
              <a:ext cx="514950" cy="406695"/>
            </a:xfrm>
            <a:prstGeom prst="line">
              <a:avLst/>
            </a:prstGeom>
          </p:spPr>
          <p:style>
            <a:lnRef idx="1">
              <a:schemeClr val="accent1"/>
            </a:lnRef>
            <a:fillRef idx="0">
              <a:schemeClr val="accent1"/>
            </a:fillRef>
            <a:effectRef idx="0">
              <a:schemeClr val="accent1"/>
            </a:effectRef>
            <a:fontRef idx="minor">
              <a:schemeClr val="tx1"/>
            </a:fontRef>
          </p:style>
        </p:cxnSp>
        <p:sp>
          <p:nvSpPr>
            <p:cNvPr id="140" name="Oval 139"/>
            <p:cNvSpPr/>
            <p:nvPr/>
          </p:nvSpPr>
          <p:spPr>
            <a:xfrm>
              <a:off x="7010401" y="2895600"/>
              <a:ext cx="1295399" cy="3048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200">
                  <a:latin typeface="+mj-lt"/>
                </a:rPr>
                <a:t>prj_name</a:t>
              </a:r>
            </a:p>
          </p:txBody>
        </p:sp>
        <p:cxnSp>
          <p:nvCxnSpPr>
            <p:cNvPr id="141" name="Straight Connector 140"/>
            <p:cNvCxnSpPr>
              <a:stCxn id="142" idx="2"/>
              <a:endCxn id="140" idx="0"/>
            </p:cNvCxnSpPr>
            <p:nvPr/>
          </p:nvCxnSpPr>
          <p:spPr>
            <a:xfrm>
              <a:off x="7010400" y="2514600"/>
              <a:ext cx="647701" cy="38100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45399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barn(inVertical)">
                                      <p:cBhvr>
                                        <p:cTn id="7" dur="500"/>
                                        <p:tgtEl>
                                          <p:spTgt spid="10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02"/>
                                        </p:tgtEl>
                                        <p:attrNameLst>
                                          <p:attrName>style.visibility</p:attrName>
                                        </p:attrNameLst>
                                      </p:cBhvr>
                                      <p:to>
                                        <p:strVal val="visible"/>
                                      </p:to>
                                    </p:set>
                                    <p:animEffect transition="in" filter="wipe(up)">
                                      <p:cBhvr>
                                        <p:cTn id="12" dur="500"/>
                                        <p:tgtEl>
                                          <p:spTgt spid="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outerShdw blurRad="38100" dist="38100" dir="2700000" algn="tl">
                    <a:srgbClr val="000000">
                      <a:alpha val="43137"/>
                    </a:srgbClr>
                  </a:outerShdw>
                </a:effectLst>
              </a:rPr>
              <a:t>Intro ER Concept - </a:t>
            </a:r>
            <a:r>
              <a:rPr lang="en-US" b="1" dirty="0">
                <a:solidFill>
                  <a:schemeClr val="accent2"/>
                </a:solidFill>
                <a:effectLst>
                  <a:outerShdw blurRad="38100" dist="38100" dir="2700000" algn="tl">
                    <a:srgbClr val="000000">
                      <a:alpha val="43137"/>
                    </a:srgbClr>
                  </a:outerShdw>
                </a:effectLst>
              </a:rPr>
              <a:t>Relationship</a:t>
            </a:r>
            <a:r>
              <a:rPr lang="en-US" b="1" dirty="0">
                <a:solidFill>
                  <a:srgbClr val="FF0000"/>
                </a:solidFill>
                <a:effectLst>
                  <a:outerShdw blurRad="38100" dist="38100" dir="2700000" algn="tl">
                    <a:srgbClr val="000000">
                      <a:alpha val="43137"/>
                    </a:srgbClr>
                  </a:outerShdw>
                </a:effectLst>
              </a:rPr>
              <a:t> </a:t>
            </a:r>
          </a:p>
        </p:txBody>
      </p:sp>
      <p:sp>
        <p:nvSpPr>
          <p:cNvPr id="3" name="Content Placeholder 2"/>
          <p:cNvSpPr>
            <a:spLocks noGrp="1"/>
          </p:cNvSpPr>
          <p:nvPr>
            <p:ph idx="1"/>
          </p:nvPr>
        </p:nvSpPr>
        <p:spPr/>
        <p:txBody>
          <a:bodyPr>
            <a:normAutofit/>
          </a:bodyPr>
          <a:lstStyle/>
          <a:p>
            <a:pPr marL="0" indent="0">
              <a:buNone/>
            </a:pPr>
            <a:r>
              <a:rPr lang="en-US" sz="2000" b="1" dirty="0" err="1"/>
              <a:t>Contoh</a:t>
            </a:r>
            <a:r>
              <a:rPr lang="en-US" sz="2000" b="1" dirty="0"/>
              <a:t> </a:t>
            </a:r>
            <a:r>
              <a:rPr lang="en-US" sz="2000" b="1" dirty="0" err="1"/>
              <a:t>Relasi</a:t>
            </a:r>
            <a:r>
              <a:rPr lang="en-US" sz="2000" b="1" dirty="0"/>
              <a:t> </a:t>
            </a:r>
            <a:r>
              <a:rPr lang="en-US" sz="2000" b="1" dirty="0" err="1"/>
              <a:t>sebagai</a:t>
            </a:r>
            <a:r>
              <a:rPr lang="en-US" sz="2000" b="1" dirty="0"/>
              <a:t> </a:t>
            </a:r>
            <a:r>
              <a:rPr lang="en-US" sz="2000" b="1" dirty="0" err="1"/>
              <a:t>Definisi</a:t>
            </a:r>
            <a:r>
              <a:rPr lang="en-US" sz="2000" b="1" dirty="0"/>
              <a:t> Rule</a:t>
            </a:r>
          </a:p>
          <a:p>
            <a:pPr marL="231775" indent="0">
              <a:buNone/>
            </a:pPr>
            <a:endParaRPr lang="en-US" sz="2000" dirty="0"/>
          </a:p>
        </p:txBody>
      </p:sp>
      <p:grpSp>
        <p:nvGrpSpPr>
          <p:cNvPr id="60" name="Group 59"/>
          <p:cNvGrpSpPr/>
          <p:nvPr/>
        </p:nvGrpSpPr>
        <p:grpSpPr>
          <a:xfrm>
            <a:off x="76200" y="2362200"/>
            <a:ext cx="4166078" cy="1371600"/>
            <a:chOff x="152400" y="4572000"/>
            <a:chExt cx="4166078" cy="1371600"/>
          </a:xfrm>
        </p:grpSpPr>
        <p:sp>
          <p:nvSpPr>
            <p:cNvPr id="23" name="Flowchart: Decision 22"/>
            <p:cNvSpPr/>
            <p:nvPr/>
          </p:nvSpPr>
          <p:spPr>
            <a:xfrm>
              <a:off x="1371600" y="5486400"/>
              <a:ext cx="953441" cy="4572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latin typeface="+mj-lt"/>
                </a:rPr>
                <a:t>buy</a:t>
              </a:r>
            </a:p>
          </p:txBody>
        </p:sp>
        <p:sp>
          <p:nvSpPr>
            <p:cNvPr id="29" name="Flowchart: Process 28"/>
            <p:cNvSpPr/>
            <p:nvPr/>
          </p:nvSpPr>
          <p:spPr>
            <a:xfrm>
              <a:off x="190500"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latin typeface="+mj-lt"/>
                </a:rPr>
                <a:t>Customer</a:t>
              </a:r>
            </a:p>
          </p:txBody>
        </p:sp>
        <p:sp>
          <p:nvSpPr>
            <p:cNvPr id="30" name="Flowchart: Process 29"/>
            <p:cNvSpPr/>
            <p:nvPr/>
          </p:nvSpPr>
          <p:spPr>
            <a:xfrm>
              <a:off x="2552700"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latin typeface="+mj-lt"/>
                </a:rPr>
                <a:t>Product</a:t>
              </a:r>
            </a:p>
          </p:txBody>
        </p:sp>
        <p:cxnSp>
          <p:nvCxnSpPr>
            <p:cNvPr id="31" name="Straight Connector 30"/>
            <p:cNvCxnSpPr>
              <a:stCxn id="29" idx="3"/>
              <a:endCxn id="23" idx="1"/>
            </p:cNvCxnSpPr>
            <p:nvPr/>
          </p:nvCxnSpPr>
          <p:spPr>
            <a:xfrm>
              <a:off x="1181100" y="5715000"/>
              <a:ext cx="1905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23" idx="3"/>
              <a:endCxn id="30" idx="1"/>
            </p:cNvCxnSpPr>
            <p:nvPr/>
          </p:nvCxnSpPr>
          <p:spPr>
            <a:xfrm>
              <a:off x="2325041" y="5715000"/>
              <a:ext cx="227659"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152400" y="5064642"/>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900" u="sng" dirty="0" err="1">
                  <a:latin typeface="+mj-lt"/>
                </a:rPr>
                <a:t>cid</a:t>
              </a:r>
              <a:endParaRPr lang="en-US" sz="1200" u="sng" dirty="0">
                <a:latin typeface="+mj-lt"/>
              </a:endParaRPr>
            </a:p>
          </p:txBody>
        </p:sp>
        <p:sp>
          <p:nvSpPr>
            <p:cNvPr id="43" name="Oval 42"/>
            <p:cNvSpPr/>
            <p:nvPr/>
          </p:nvSpPr>
          <p:spPr>
            <a:xfrm>
              <a:off x="438149" y="4648200"/>
              <a:ext cx="1106778"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900" dirty="0" err="1">
                  <a:latin typeface="+mj-lt"/>
                </a:rPr>
                <a:t>cust_name</a:t>
              </a:r>
              <a:endParaRPr lang="en-US" sz="1200" dirty="0">
                <a:latin typeface="+mj-lt"/>
              </a:endParaRPr>
            </a:p>
          </p:txBody>
        </p:sp>
        <p:cxnSp>
          <p:nvCxnSpPr>
            <p:cNvPr id="11" name="Straight Connector 10"/>
            <p:cNvCxnSpPr>
              <a:stCxn id="29" idx="0"/>
              <a:endCxn id="9" idx="4"/>
            </p:cNvCxnSpPr>
            <p:nvPr/>
          </p:nvCxnSpPr>
          <p:spPr>
            <a:xfrm flipH="1" flipV="1">
              <a:off x="438150" y="5334000"/>
              <a:ext cx="247650" cy="208697"/>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a:cxnSpLocks/>
              <a:stCxn id="29" idx="0"/>
              <a:endCxn id="43" idx="4"/>
            </p:cNvCxnSpPr>
            <p:nvPr/>
          </p:nvCxnSpPr>
          <p:spPr>
            <a:xfrm flipV="1">
              <a:off x="685800" y="5029200"/>
              <a:ext cx="305738" cy="513497"/>
            </a:xfrm>
            <a:prstGeom prst="line">
              <a:avLst/>
            </a:prstGeom>
          </p:spPr>
          <p:style>
            <a:lnRef idx="1">
              <a:schemeClr val="accent1"/>
            </a:lnRef>
            <a:fillRef idx="0">
              <a:schemeClr val="accent1"/>
            </a:fillRef>
            <a:effectRef idx="0">
              <a:schemeClr val="accent1"/>
            </a:effectRef>
            <a:fontRef idx="minor">
              <a:schemeClr val="tx1"/>
            </a:fontRef>
          </p:style>
        </p:cxnSp>
        <p:sp>
          <p:nvSpPr>
            <p:cNvPr id="45" name="Oval 44"/>
            <p:cNvSpPr/>
            <p:nvPr/>
          </p:nvSpPr>
          <p:spPr>
            <a:xfrm>
              <a:off x="1255418" y="5029200"/>
              <a:ext cx="1106782"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900" dirty="0" err="1">
                  <a:latin typeface="+mj-lt"/>
                </a:rPr>
                <a:t>buy_price</a:t>
              </a:r>
              <a:endParaRPr lang="en-US" sz="1200" dirty="0">
                <a:latin typeface="+mj-lt"/>
              </a:endParaRPr>
            </a:p>
          </p:txBody>
        </p:sp>
        <p:cxnSp>
          <p:nvCxnSpPr>
            <p:cNvPr id="46" name="Straight Connector 45"/>
            <p:cNvCxnSpPr>
              <a:stCxn id="23" idx="0"/>
              <a:endCxn id="45" idx="4"/>
            </p:cNvCxnSpPr>
            <p:nvPr/>
          </p:nvCxnSpPr>
          <p:spPr>
            <a:xfrm flipH="1" flipV="1">
              <a:off x="1808809" y="5298558"/>
              <a:ext cx="39512" cy="187842"/>
            </a:xfrm>
            <a:prstGeom prst="line">
              <a:avLst/>
            </a:prstGeom>
          </p:spPr>
          <p:style>
            <a:lnRef idx="1">
              <a:schemeClr val="accent1"/>
            </a:lnRef>
            <a:fillRef idx="0">
              <a:schemeClr val="accent1"/>
            </a:fillRef>
            <a:effectRef idx="0">
              <a:schemeClr val="accent1"/>
            </a:effectRef>
            <a:fontRef idx="minor">
              <a:schemeClr val="tx1"/>
            </a:fontRef>
          </p:style>
        </p:cxnSp>
        <p:sp>
          <p:nvSpPr>
            <p:cNvPr id="48" name="Oval 47"/>
            <p:cNvSpPr/>
            <p:nvPr/>
          </p:nvSpPr>
          <p:spPr>
            <a:xfrm>
              <a:off x="2514600" y="4953000"/>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900" u="sng" dirty="0" err="1">
                  <a:latin typeface="+mj-lt"/>
                </a:rPr>
                <a:t>pid</a:t>
              </a:r>
              <a:endParaRPr lang="en-US" sz="1200" u="sng" dirty="0">
                <a:latin typeface="+mj-lt"/>
              </a:endParaRPr>
            </a:p>
          </p:txBody>
        </p:sp>
        <p:sp>
          <p:nvSpPr>
            <p:cNvPr id="49" name="Oval 48"/>
            <p:cNvSpPr/>
            <p:nvPr/>
          </p:nvSpPr>
          <p:spPr>
            <a:xfrm>
              <a:off x="2666999" y="4572000"/>
              <a:ext cx="1118079"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900" dirty="0" err="1">
                  <a:latin typeface="+mj-lt"/>
                </a:rPr>
                <a:t>prod_name</a:t>
              </a:r>
              <a:endParaRPr lang="en-US" sz="1200" dirty="0">
                <a:latin typeface="+mj-lt"/>
              </a:endParaRPr>
            </a:p>
          </p:txBody>
        </p:sp>
        <p:cxnSp>
          <p:nvCxnSpPr>
            <p:cNvPr id="50" name="Straight Connector 49"/>
            <p:cNvCxnSpPr>
              <a:stCxn id="30" idx="0"/>
              <a:endCxn id="48" idx="4"/>
            </p:cNvCxnSpPr>
            <p:nvPr/>
          </p:nvCxnSpPr>
          <p:spPr>
            <a:xfrm flipH="1" flipV="1">
              <a:off x="2800350" y="5222358"/>
              <a:ext cx="247650" cy="320339"/>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a:cxnSpLocks/>
              <a:stCxn id="30" idx="0"/>
              <a:endCxn id="49" idx="4"/>
            </p:cNvCxnSpPr>
            <p:nvPr/>
          </p:nvCxnSpPr>
          <p:spPr>
            <a:xfrm flipV="1">
              <a:off x="3048000" y="4953000"/>
              <a:ext cx="178039" cy="589697"/>
            </a:xfrm>
            <a:prstGeom prst="line">
              <a:avLst/>
            </a:prstGeom>
          </p:spPr>
          <p:style>
            <a:lnRef idx="1">
              <a:schemeClr val="accent1"/>
            </a:lnRef>
            <a:fillRef idx="0">
              <a:schemeClr val="accent1"/>
            </a:fillRef>
            <a:effectRef idx="0">
              <a:schemeClr val="accent1"/>
            </a:effectRef>
            <a:fontRef idx="minor">
              <a:schemeClr val="tx1"/>
            </a:fontRef>
          </p:style>
        </p:cxnSp>
        <p:sp>
          <p:nvSpPr>
            <p:cNvPr id="56" name="Oval 55"/>
            <p:cNvSpPr/>
            <p:nvPr/>
          </p:nvSpPr>
          <p:spPr>
            <a:xfrm>
              <a:off x="3200399" y="5020135"/>
              <a:ext cx="1118079"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900" dirty="0" err="1">
                  <a:latin typeface="+mj-lt"/>
                </a:rPr>
                <a:t>prod_price</a:t>
              </a:r>
              <a:endParaRPr lang="en-US" sz="1200" dirty="0">
                <a:latin typeface="+mj-lt"/>
              </a:endParaRPr>
            </a:p>
          </p:txBody>
        </p:sp>
        <p:cxnSp>
          <p:nvCxnSpPr>
            <p:cNvPr id="57" name="Straight Connector 56"/>
            <p:cNvCxnSpPr>
              <a:cxnSpLocks/>
              <a:stCxn id="30" idx="0"/>
              <a:endCxn id="56" idx="2"/>
            </p:cNvCxnSpPr>
            <p:nvPr/>
          </p:nvCxnSpPr>
          <p:spPr>
            <a:xfrm flipV="1">
              <a:off x="3048000" y="5210635"/>
              <a:ext cx="152399" cy="33206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61" name="Group 60"/>
          <p:cNvGrpSpPr/>
          <p:nvPr/>
        </p:nvGrpSpPr>
        <p:grpSpPr>
          <a:xfrm>
            <a:off x="4552951" y="2364021"/>
            <a:ext cx="4417991" cy="1369779"/>
            <a:chOff x="290513" y="4573821"/>
            <a:chExt cx="4417991" cy="1369779"/>
          </a:xfrm>
        </p:grpSpPr>
        <p:sp>
          <p:nvSpPr>
            <p:cNvPr id="62" name="Flowchart: Decision 61"/>
            <p:cNvSpPr/>
            <p:nvPr/>
          </p:nvSpPr>
          <p:spPr>
            <a:xfrm>
              <a:off x="1562100" y="5486400"/>
              <a:ext cx="1143000" cy="4572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latin typeface="+mj-lt"/>
                </a:rPr>
                <a:t>buy</a:t>
              </a:r>
            </a:p>
          </p:txBody>
        </p:sp>
        <p:sp>
          <p:nvSpPr>
            <p:cNvPr id="63" name="Flowchart: Process 62"/>
            <p:cNvSpPr/>
            <p:nvPr/>
          </p:nvSpPr>
          <p:spPr>
            <a:xfrm>
              <a:off x="347662"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latin typeface="+mj-lt"/>
                </a:rPr>
                <a:t>Customer</a:t>
              </a:r>
            </a:p>
          </p:txBody>
        </p:sp>
        <p:sp>
          <p:nvSpPr>
            <p:cNvPr id="64" name="Flowchart: Process 63"/>
            <p:cNvSpPr/>
            <p:nvPr/>
          </p:nvSpPr>
          <p:spPr>
            <a:xfrm>
              <a:off x="2900362"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latin typeface="+mj-lt"/>
                </a:rPr>
                <a:t>Product</a:t>
              </a:r>
            </a:p>
          </p:txBody>
        </p:sp>
        <p:cxnSp>
          <p:nvCxnSpPr>
            <p:cNvPr id="65" name="Straight Connector 64"/>
            <p:cNvCxnSpPr>
              <a:stCxn id="63" idx="3"/>
              <a:endCxn id="62" idx="1"/>
            </p:cNvCxnSpPr>
            <p:nvPr/>
          </p:nvCxnSpPr>
          <p:spPr>
            <a:xfrm>
              <a:off x="1338262" y="5715000"/>
              <a:ext cx="22383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Connector 65"/>
            <p:cNvCxnSpPr>
              <a:stCxn id="62" idx="3"/>
              <a:endCxn id="64" idx="1"/>
            </p:cNvCxnSpPr>
            <p:nvPr/>
          </p:nvCxnSpPr>
          <p:spPr>
            <a:xfrm>
              <a:off x="2705100" y="5715000"/>
              <a:ext cx="195262" cy="0"/>
            </a:xfrm>
            <a:prstGeom prst="line">
              <a:avLst/>
            </a:prstGeom>
          </p:spPr>
          <p:style>
            <a:lnRef idx="1">
              <a:schemeClr val="accent1"/>
            </a:lnRef>
            <a:fillRef idx="0">
              <a:schemeClr val="accent1"/>
            </a:fillRef>
            <a:effectRef idx="0">
              <a:schemeClr val="accent1"/>
            </a:effectRef>
            <a:fontRef idx="minor">
              <a:schemeClr val="tx1"/>
            </a:fontRef>
          </p:style>
        </p:cxnSp>
        <p:sp>
          <p:nvSpPr>
            <p:cNvPr id="67" name="Oval 66"/>
            <p:cNvSpPr/>
            <p:nvPr/>
          </p:nvSpPr>
          <p:spPr>
            <a:xfrm>
              <a:off x="309562" y="5064642"/>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900" u="sng" dirty="0" err="1">
                  <a:latin typeface="+mj-lt"/>
                </a:rPr>
                <a:t>cid</a:t>
              </a:r>
              <a:endParaRPr lang="en-US" sz="1200" u="sng" dirty="0">
                <a:latin typeface="+mj-lt"/>
              </a:endParaRPr>
            </a:p>
          </p:txBody>
        </p:sp>
        <p:sp>
          <p:nvSpPr>
            <p:cNvPr id="68" name="Oval 67"/>
            <p:cNvSpPr/>
            <p:nvPr/>
          </p:nvSpPr>
          <p:spPr>
            <a:xfrm>
              <a:off x="290513" y="4648200"/>
              <a:ext cx="114300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900" dirty="0" err="1">
                  <a:latin typeface="+mj-lt"/>
                </a:rPr>
                <a:t>cust_name</a:t>
              </a:r>
              <a:endParaRPr lang="en-US" sz="1200" dirty="0">
                <a:latin typeface="+mj-lt"/>
              </a:endParaRPr>
            </a:p>
          </p:txBody>
        </p:sp>
        <p:cxnSp>
          <p:nvCxnSpPr>
            <p:cNvPr id="69" name="Straight Connector 68"/>
            <p:cNvCxnSpPr>
              <a:stCxn id="63" idx="0"/>
              <a:endCxn id="67" idx="4"/>
            </p:cNvCxnSpPr>
            <p:nvPr/>
          </p:nvCxnSpPr>
          <p:spPr>
            <a:xfrm flipH="1" flipV="1">
              <a:off x="595312" y="5334000"/>
              <a:ext cx="247650" cy="208697"/>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a:cxnSpLocks/>
              <a:stCxn id="63" idx="0"/>
              <a:endCxn id="68" idx="4"/>
            </p:cNvCxnSpPr>
            <p:nvPr/>
          </p:nvCxnSpPr>
          <p:spPr>
            <a:xfrm flipV="1">
              <a:off x="842962" y="5029200"/>
              <a:ext cx="19051" cy="513497"/>
            </a:xfrm>
            <a:prstGeom prst="line">
              <a:avLst/>
            </a:prstGeom>
          </p:spPr>
          <p:style>
            <a:lnRef idx="1">
              <a:schemeClr val="accent1"/>
            </a:lnRef>
            <a:fillRef idx="0">
              <a:schemeClr val="accent1"/>
            </a:fillRef>
            <a:effectRef idx="0">
              <a:schemeClr val="accent1"/>
            </a:effectRef>
            <a:fontRef idx="minor">
              <a:schemeClr val="tx1"/>
            </a:fontRef>
          </p:style>
        </p:cxnSp>
        <p:sp>
          <p:nvSpPr>
            <p:cNvPr id="71" name="Oval 70"/>
            <p:cNvSpPr/>
            <p:nvPr/>
          </p:nvSpPr>
          <p:spPr>
            <a:xfrm>
              <a:off x="1562100" y="4683642"/>
              <a:ext cx="1106782"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900" dirty="0" err="1">
                  <a:latin typeface="+mj-lt"/>
                </a:rPr>
                <a:t>buy_price</a:t>
              </a:r>
              <a:endParaRPr lang="en-US" sz="1200" dirty="0">
                <a:latin typeface="+mj-lt"/>
              </a:endParaRPr>
            </a:p>
          </p:txBody>
        </p:sp>
        <p:cxnSp>
          <p:nvCxnSpPr>
            <p:cNvPr id="72" name="Straight Connector 71"/>
            <p:cNvCxnSpPr>
              <a:stCxn id="62" idx="0"/>
              <a:endCxn id="71" idx="4"/>
            </p:cNvCxnSpPr>
            <p:nvPr/>
          </p:nvCxnSpPr>
          <p:spPr>
            <a:xfrm flipH="1" flipV="1">
              <a:off x="2115491" y="4953000"/>
              <a:ext cx="18109" cy="533400"/>
            </a:xfrm>
            <a:prstGeom prst="line">
              <a:avLst/>
            </a:prstGeom>
          </p:spPr>
          <p:style>
            <a:lnRef idx="1">
              <a:schemeClr val="accent1"/>
            </a:lnRef>
            <a:fillRef idx="0">
              <a:schemeClr val="accent1"/>
            </a:fillRef>
            <a:effectRef idx="0">
              <a:schemeClr val="accent1"/>
            </a:effectRef>
            <a:fontRef idx="minor">
              <a:schemeClr val="tx1"/>
            </a:fontRef>
          </p:style>
        </p:cxnSp>
        <p:sp>
          <p:nvSpPr>
            <p:cNvPr id="73" name="Oval 72"/>
            <p:cNvSpPr/>
            <p:nvPr/>
          </p:nvSpPr>
          <p:spPr>
            <a:xfrm>
              <a:off x="2948667" y="5016590"/>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900" u="sng" dirty="0" err="1">
                  <a:latin typeface="+mj-lt"/>
                </a:rPr>
                <a:t>pid</a:t>
              </a:r>
              <a:endParaRPr lang="en-US" sz="1200" u="sng" dirty="0">
                <a:latin typeface="+mj-lt"/>
              </a:endParaRPr>
            </a:p>
          </p:txBody>
        </p:sp>
        <p:sp>
          <p:nvSpPr>
            <p:cNvPr id="74" name="Oval 73"/>
            <p:cNvSpPr/>
            <p:nvPr/>
          </p:nvSpPr>
          <p:spPr>
            <a:xfrm>
              <a:off x="3186111" y="4573821"/>
              <a:ext cx="1142999"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900" dirty="0" err="1">
                  <a:latin typeface="+mj-lt"/>
                </a:rPr>
                <a:t>prod_name</a:t>
              </a:r>
              <a:endParaRPr lang="en-US" sz="1200" dirty="0">
                <a:latin typeface="+mj-lt"/>
              </a:endParaRPr>
            </a:p>
          </p:txBody>
        </p:sp>
        <p:cxnSp>
          <p:nvCxnSpPr>
            <p:cNvPr id="75" name="Straight Connector 74"/>
            <p:cNvCxnSpPr>
              <a:stCxn id="64" idx="0"/>
              <a:endCxn id="73" idx="4"/>
            </p:cNvCxnSpPr>
            <p:nvPr/>
          </p:nvCxnSpPr>
          <p:spPr>
            <a:xfrm flipH="1" flipV="1">
              <a:off x="3234417" y="5285948"/>
              <a:ext cx="161245" cy="256749"/>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a:cxnSpLocks/>
              <a:stCxn id="64" idx="0"/>
              <a:endCxn id="74" idx="4"/>
            </p:cNvCxnSpPr>
            <p:nvPr/>
          </p:nvCxnSpPr>
          <p:spPr>
            <a:xfrm flipV="1">
              <a:off x="3395662" y="4954821"/>
              <a:ext cx="361949" cy="587876"/>
            </a:xfrm>
            <a:prstGeom prst="line">
              <a:avLst/>
            </a:prstGeom>
          </p:spPr>
          <p:style>
            <a:lnRef idx="1">
              <a:schemeClr val="accent1"/>
            </a:lnRef>
            <a:fillRef idx="0">
              <a:schemeClr val="accent1"/>
            </a:fillRef>
            <a:effectRef idx="0">
              <a:schemeClr val="accent1"/>
            </a:effectRef>
            <a:fontRef idx="minor">
              <a:schemeClr val="tx1"/>
            </a:fontRef>
          </p:style>
        </p:cxnSp>
        <p:sp>
          <p:nvSpPr>
            <p:cNvPr id="77" name="Oval 76"/>
            <p:cNvSpPr/>
            <p:nvPr/>
          </p:nvSpPr>
          <p:spPr>
            <a:xfrm>
              <a:off x="3662362" y="5105400"/>
              <a:ext cx="1046142"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900" dirty="0" err="1">
                  <a:latin typeface="+mj-lt"/>
                </a:rPr>
                <a:t>prod_price</a:t>
              </a:r>
              <a:endParaRPr lang="en-US" sz="1200" dirty="0">
                <a:latin typeface="+mj-lt"/>
              </a:endParaRPr>
            </a:p>
          </p:txBody>
        </p:sp>
        <p:cxnSp>
          <p:nvCxnSpPr>
            <p:cNvPr id="78" name="Straight Connector 77"/>
            <p:cNvCxnSpPr>
              <a:cxnSpLocks/>
              <a:stCxn id="64" idx="0"/>
              <a:endCxn id="77" idx="2"/>
            </p:cNvCxnSpPr>
            <p:nvPr/>
          </p:nvCxnSpPr>
          <p:spPr>
            <a:xfrm flipV="1">
              <a:off x="3395662" y="5295900"/>
              <a:ext cx="266700" cy="246797"/>
            </a:xfrm>
            <a:prstGeom prst="line">
              <a:avLst/>
            </a:prstGeom>
          </p:spPr>
          <p:style>
            <a:lnRef idx="1">
              <a:schemeClr val="accent1"/>
            </a:lnRef>
            <a:fillRef idx="0">
              <a:schemeClr val="accent1"/>
            </a:fillRef>
            <a:effectRef idx="0">
              <a:schemeClr val="accent1"/>
            </a:effectRef>
            <a:fontRef idx="minor">
              <a:schemeClr val="tx1"/>
            </a:fontRef>
          </p:style>
        </p:cxnSp>
        <p:sp>
          <p:nvSpPr>
            <p:cNvPr id="80" name="Oval 79"/>
            <p:cNvSpPr/>
            <p:nvPr/>
          </p:nvSpPr>
          <p:spPr>
            <a:xfrm>
              <a:off x="1485900" y="5029200"/>
              <a:ext cx="571500" cy="269358"/>
            </a:xfrm>
            <a:prstGeom prst="ellipse">
              <a:avLst/>
            </a:prstGeom>
            <a:ln w="31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900" u="sng" dirty="0" err="1">
                  <a:solidFill>
                    <a:srgbClr val="C00000"/>
                  </a:solidFill>
                  <a:latin typeface="+mj-lt"/>
                </a:rPr>
                <a:t>cid</a:t>
              </a:r>
              <a:endParaRPr lang="en-US" sz="1200" u="sng" dirty="0">
                <a:solidFill>
                  <a:srgbClr val="C00000"/>
                </a:solidFill>
                <a:latin typeface="+mj-lt"/>
              </a:endParaRPr>
            </a:p>
          </p:txBody>
        </p:sp>
        <p:cxnSp>
          <p:nvCxnSpPr>
            <p:cNvPr id="81" name="Straight Connector 80"/>
            <p:cNvCxnSpPr>
              <a:stCxn id="62" idx="0"/>
              <a:endCxn id="80" idx="4"/>
            </p:cNvCxnSpPr>
            <p:nvPr/>
          </p:nvCxnSpPr>
          <p:spPr>
            <a:xfrm flipH="1" flipV="1">
              <a:off x="1771650" y="5298558"/>
              <a:ext cx="361950" cy="187842"/>
            </a:xfrm>
            <a:prstGeom prst="line">
              <a:avLst/>
            </a:prstGeom>
          </p:spPr>
          <p:style>
            <a:lnRef idx="1">
              <a:schemeClr val="accent1"/>
            </a:lnRef>
            <a:fillRef idx="0">
              <a:schemeClr val="accent1"/>
            </a:fillRef>
            <a:effectRef idx="0">
              <a:schemeClr val="accent1"/>
            </a:effectRef>
            <a:fontRef idx="minor">
              <a:schemeClr val="tx1"/>
            </a:fontRef>
          </p:style>
        </p:cxnSp>
        <p:sp>
          <p:nvSpPr>
            <p:cNvPr id="83" name="Oval 82"/>
            <p:cNvSpPr/>
            <p:nvPr/>
          </p:nvSpPr>
          <p:spPr>
            <a:xfrm>
              <a:off x="2247900" y="5029200"/>
              <a:ext cx="571500" cy="269358"/>
            </a:xfrm>
            <a:prstGeom prst="ellipse">
              <a:avLst/>
            </a:prstGeom>
            <a:ln w="31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900" u="sng" dirty="0" err="1">
                  <a:solidFill>
                    <a:srgbClr val="C00000"/>
                  </a:solidFill>
                  <a:latin typeface="+mj-lt"/>
                </a:rPr>
                <a:t>pid</a:t>
              </a:r>
              <a:endParaRPr lang="en-US" sz="1200" u="sng" dirty="0">
                <a:solidFill>
                  <a:srgbClr val="C00000"/>
                </a:solidFill>
                <a:latin typeface="+mj-lt"/>
              </a:endParaRPr>
            </a:p>
          </p:txBody>
        </p:sp>
        <p:cxnSp>
          <p:nvCxnSpPr>
            <p:cNvPr id="84" name="Straight Connector 83"/>
            <p:cNvCxnSpPr>
              <a:stCxn id="62" idx="0"/>
              <a:endCxn id="83" idx="4"/>
            </p:cNvCxnSpPr>
            <p:nvPr/>
          </p:nvCxnSpPr>
          <p:spPr>
            <a:xfrm flipV="1">
              <a:off x="2133600" y="5298558"/>
              <a:ext cx="400050" cy="187842"/>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105" name="Straight Connector 104"/>
          <p:cNvCxnSpPr/>
          <p:nvPr/>
        </p:nvCxnSpPr>
        <p:spPr>
          <a:xfrm>
            <a:off x="4248150" y="2209800"/>
            <a:ext cx="0" cy="1676400"/>
          </a:xfrm>
          <a:prstGeom prst="line">
            <a:avLst/>
          </a:prstGeom>
          <a:ln>
            <a:solidFill>
              <a:srgbClr val="FF0000"/>
            </a:solidFill>
            <a:prstDash val="lgDashDotDot"/>
          </a:ln>
        </p:spPr>
        <p:style>
          <a:lnRef idx="1">
            <a:schemeClr val="accent1"/>
          </a:lnRef>
          <a:fillRef idx="0">
            <a:schemeClr val="accent1"/>
          </a:fillRef>
          <a:effectRef idx="0">
            <a:schemeClr val="accent1"/>
          </a:effectRef>
          <a:fontRef idx="minor">
            <a:schemeClr val="tx1"/>
          </a:fontRef>
        </p:style>
      </p:cxnSp>
      <p:sp>
        <p:nvSpPr>
          <p:cNvPr id="109" name="Right Arrow 108"/>
          <p:cNvSpPr/>
          <p:nvPr/>
        </p:nvSpPr>
        <p:spPr>
          <a:xfrm>
            <a:off x="3943350" y="2269084"/>
            <a:ext cx="609600" cy="31172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latin typeface="+mj-lt"/>
            </a:endParaRPr>
          </a:p>
        </p:txBody>
      </p:sp>
      <p:grpSp>
        <p:nvGrpSpPr>
          <p:cNvPr id="52" name="Group 51"/>
          <p:cNvGrpSpPr/>
          <p:nvPr/>
        </p:nvGrpSpPr>
        <p:grpSpPr>
          <a:xfrm>
            <a:off x="1548800" y="4668103"/>
            <a:ext cx="5670219" cy="1696197"/>
            <a:chOff x="309562" y="4573821"/>
            <a:chExt cx="5317114" cy="1696197"/>
          </a:xfrm>
        </p:grpSpPr>
        <p:sp>
          <p:nvSpPr>
            <p:cNvPr id="53" name="Flowchart: Decision 52"/>
            <p:cNvSpPr/>
            <p:nvPr/>
          </p:nvSpPr>
          <p:spPr>
            <a:xfrm>
              <a:off x="2022626" y="5823124"/>
              <a:ext cx="1143000" cy="446894"/>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latin typeface="+mj-lt"/>
                </a:rPr>
                <a:t>buy</a:t>
              </a:r>
            </a:p>
          </p:txBody>
        </p:sp>
        <p:sp>
          <p:nvSpPr>
            <p:cNvPr id="54" name="Flowchart: Process 53"/>
            <p:cNvSpPr/>
            <p:nvPr/>
          </p:nvSpPr>
          <p:spPr>
            <a:xfrm>
              <a:off x="316917" y="5859970"/>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latin typeface="+mj-lt"/>
                </a:rPr>
                <a:t>Customer</a:t>
              </a:r>
            </a:p>
          </p:txBody>
        </p:sp>
        <p:sp>
          <p:nvSpPr>
            <p:cNvPr id="55" name="Flowchart: Process 54"/>
            <p:cNvSpPr/>
            <p:nvPr/>
          </p:nvSpPr>
          <p:spPr>
            <a:xfrm>
              <a:off x="3855854" y="5896892"/>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latin typeface="+mj-lt"/>
                </a:rPr>
                <a:t>Product</a:t>
              </a:r>
            </a:p>
          </p:txBody>
        </p:sp>
        <p:cxnSp>
          <p:nvCxnSpPr>
            <p:cNvPr id="58" name="Straight Connector 57"/>
            <p:cNvCxnSpPr>
              <a:cxnSpLocks/>
              <a:stCxn id="54" idx="3"/>
              <a:endCxn id="53" idx="1"/>
            </p:cNvCxnSpPr>
            <p:nvPr/>
          </p:nvCxnSpPr>
          <p:spPr>
            <a:xfrm>
              <a:off x="1307517" y="6032273"/>
              <a:ext cx="715109" cy="14298"/>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a:cxnSpLocks/>
              <a:stCxn id="53" idx="3"/>
              <a:endCxn id="55" idx="1"/>
            </p:cNvCxnSpPr>
            <p:nvPr/>
          </p:nvCxnSpPr>
          <p:spPr>
            <a:xfrm>
              <a:off x="3165626" y="6046571"/>
              <a:ext cx="690228" cy="22624"/>
            </a:xfrm>
            <a:prstGeom prst="line">
              <a:avLst/>
            </a:prstGeom>
          </p:spPr>
          <p:style>
            <a:lnRef idx="1">
              <a:schemeClr val="accent1"/>
            </a:lnRef>
            <a:fillRef idx="0">
              <a:schemeClr val="accent1"/>
            </a:fillRef>
            <a:effectRef idx="0">
              <a:schemeClr val="accent1"/>
            </a:effectRef>
            <a:fontRef idx="minor">
              <a:schemeClr val="tx1"/>
            </a:fontRef>
          </p:style>
        </p:cxnSp>
        <p:sp>
          <p:nvSpPr>
            <p:cNvPr id="79" name="Oval 78"/>
            <p:cNvSpPr/>
            <p:nvPr/>
          </p:nvSpPr>
          <p:spPr>
            <a:xfrm>
              <a:off x="309562" y="5064642"/>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900" u="sng" dirty="0" err="1">
                  <a:latin typeface="+mj-lt"/>
                </a:rPr>
                <a:t>cid</a:t>
              </a:r>
              <a:endParaRPr lang="en-US" sz="1200" u="sng" dirty="0">
                <a:latin typeface="+mj-lt"/>
              </a:endParaRPr>
            </a:p>
          </p:txBody>
        </p:sp>
        <p:sp>
          <p:nvSpPr>
            <p:cNvPr id="82" name="Oval 81"/>
            <p:cNvSpPr/>
            <p:nvPr/>
          </p:nvSpPr>
          <p:spPr>
            <a:xfrm>
              <a:off x="442912" y="4648200"/>
              <a:ext cx="99060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900" dirty="0" err="1">
                  <a:latin typeface="+mj-lt"/>
                </a:rPr>
                <a:t>cust_name</a:t>
              </a:r>
              <a:endParaRPr lang="en-US" sz="1200" dirty="0">
                <a:latin typeface="+mj-lt"/>
              </a:endParaRPr>
            </a:p>
          </p:txBody>
        </p:sp>
        <p:cxnSp>
          <p:nvCxnSpPr>
            <p:cNvPr id="85" name="Straight Connector 84"/>
            <p:cNvCxnSpPr>
              <a:stCxn id="54" idx="0"/>
              <a:endCxn id="79" idx="4"/>
            </p:cNvCxnSpPr>
            <p:nvPr/>
          </p:nvCxnSpPr>
          <p:spPr>
            <a:xfrm flipH="1" flipV="1">
              <a:off x="595313" y="5334000"/>
              <a:ext cx="216905" cy="52597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p:cNvCxnSpPr>
              <a:cxnSpLocks/>
              <a:stCxn id="54" idx="0"/>
              <a:endCxn id="82" idx="4"/>
            </p:cNvCxnSpPr>
            <p:nvPr/>
          </p:nvCxnSpPr>
          <p:spPr>
            <a:xfrm flipV="1">
              <a:off x="812217" y="5029200"/>
              <a:ext cx="125996" cy="830770"/>
            </a:xfrm>
            <a:prstGeom prst="line">
              <a:avLst/>
            </a:prstGeom>
          </p:spPr>
          <p:style>
            <a:lnRef idx="1">
              <a:schemeClr val="accent1"/>
            </a:lnRef>
            <a:fillRef idx="0">
              <a:schemeClr val="accent1"/>
            </a:fillRef>
            <a:effectRef idx="0">
              <a:schemeClr val="accent1"/>
            </a:effectRef>
            <a:fontRef idx="minor">
              <a:schemeClr val="tx1"/>
            </a:fontRef>
          </p:style>
        </p:cxnSp>
        <p:sp>
          <p:nvSpPr>
            <p:cNvPr id="87" name="Oval 86"/>
            <p:cNvSpPr/>
            <p:nvPr/>
          </p:nvSpPr>
          <p:spPr>
            <a:xfrm>
              <a:off x="2426276" y="4761663"/>
              <a:ext cx="1106782"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900" dirty="0" err="1">
                  <a:latin typeface="+mj-lt"/>
                </a:rPr>
                <a:t>buy_price</a:t>
              </a:r>
              <a:endParaRPr lang="en-US" sz="1200" dirty="0">
                <a:latin typeface="+mj-lt"/>
              </a:endParaRPr>
            </a:p>
          </p:txBody>
        </p:sp>
        <p:cxnSp>
          <p:nvCxnSpPr>
            <p:cNvPr id="88" name="Straight Connector 87"/>
            <p:cNvCxnSpPr>
              <a:cxnSpLocks/>
              <a:stCxn id="53" idx="0"/>
              <a:endCxn id="87" idx="4"/>
            </p:cNvCxnSpPr>
            <p:nvPr/>
          </p:nvCxnSpPr>
          <p:spPr>
            <a:xfrm flipV="1">
              <a:off x="2594126" y="5031021"/>
              <a:ext cx="385541" cy="792103"/>
            </a:xfrm>
            <a:prstGeom prst="line">
              <a:avLst/>
            </a:prstGeom>
          </p:spPr>
          <p:style>
            <a:lnRef idx="1">
              <a:schemeClr val="accent1"/>
            </a:lnRef>
            <a:fillRef idx="0">
              <a:schemeClr val="accent1"/>
            </a:fillRef>
            <a:effectRef idx="0">
              <a:schemeClr val="accent1"/>
            </a:effectRef>
            <a:fontRef idx="minor">
              <a:schemeClr val="tx1"/>
            </a:fontRef>
          </p:style>
        </p:cxnSp>
        <p:sp>
          <p:nvSpPr>
            <p:cNvPr id="89" name="Oval 88"/>
            <p:cNvSpPr/>
            <p:nvPr/>
          </p:nvSpPr>
          <p:spPr>
            <a:xfrm>
              <a:off x="3866839" y="5016590"/>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900" u="sng" dirty="0" err="1">
                  <a:latin typeface="+mj-lt"/>
                </a:rPr>
                <a:t>pid</a:t>
              </a:r>
              <a:endParaRPr lang="en-US" sz="1200" u="sng" dirty="0">
                <a:latin typeface="+mj-lt"/>
              </a:endParaRPr>
            </a:p>
          </p:txBody>
        </p:sp>
        <p:sp>
          <p:nvSpPr>
            <p:cNvPr id="90" name="Oval 89"/>
            <p:cNvSpPr/>
            <p:nvPr/>
          </p:nvSpPr>
          <p:spPr>
            <a:xfrm>
              <a:off x="4104284" y="4573821"/>
              <a:ext cx="10096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900" dirty="0" err="1">
                  <a:latin typeface="+mj-lt"/>
                </a:rPr>
                <a:t>prod_name</a:t>
              </a:r>
              <a:endParaRPr lang="en-US" sz="1200" dirty="0">
                <a:latin typeface="+mj-lt"/>
              </a:endParaRPr>
            </a:p>
          </p:txBody>
        </p:sp>
        <p:cxnSp>
          <p:nvCxnSpPr>
            <p:cNvPr id="91" name="Straight Connector 90"/>
            <p:cNvCxnSpPr>
              <a:stCxn id="55" idx="0"/>
              <a:endCxn id="89" idx="4"/>
            </p:cNvCxnSpPr>
            <p:nvPr/>
          </p:nvCxnSpPr>
          <p:spPr>
            <a:xfrm flipH="1" flipV="1">
              <a:off x="4152590" y="5285948"/>
              <a:ext cx="198565" cy="610944"/>
            </a:xfrm>
            <a:prstGeom prst="line">
              <a:avLst/>
            </a:prstGeom>
          </p:spPr>
          <p:style>
            <a:lnRef idx="1">
              <a:schemeClr val="accent1"/>
            </a:lnRef>
            <a:fillRef idx="0">
              <a:schemeClr val="accent1"/>
            </a:fillRef>
            <a:effectRef idx="0">
              <a:schemeClr val="accent1"/>
            </a:effectRef>
            <a:fontRef idx="minor">
              <a:schemeClr val="tx1"/>
            </a:fontRef>
          </p:style>
        </p:cxnSp>
        <p:cxnSp>
          <p:nvCxnSpPr>
            <p:cNvPr id="92" name="Straight Connector 91"/>
            <p:cNvCxnSpPr>
              <a:stCxn id="55" idx="0"/>
              <a:endCxn id="90" idx="4"/>
            </p:cNvCxnSpPr>
            <p:nvPr/>
          </p:nvCxnSpPr>
          <p:spPr>
            <a:xfrm flipV="1">
              <a:off x="4351154" y="4954821"/>
              <a:ext cx="257954" cy="942071"/>
            </a:xfrm>
            <a:prstGeom prst="line">
              <a:avLst/>
            </a:prstGeom>
          </p:spPr>
          <p:style>
            <a:lnRef idx="1">
              <a:schemeClr val="accent1"/>
            </a:lnRef>
            <a:fillRef idx="0">
              <a:schemeClr val="accent1"/>
            </a:fillRef>
            <a:effectRef idx="0">
              <a:schemeClr val="accent1"/>
            </a:effectRef>
            <a:fontRef idx="minor">
              <a:schemeClr val="tx1"/>
            </a:fontRef>
          </p:style>
        </p:cxnSp>
        <p:sp>
          <p:nvSpPr>
            <p:cNvPr id="93" name="Oval 92"/>
            <p:cNvSpPr/>
            <p:nvPr/>
          </p:nvSpPr>
          <p:spPr>
            <a:xfrm>
              <a:off x="4617026" y="5105400"/>
              <a:ext cx="10096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900" dirty="0" err="1">
                  <a:latin typeface="+mj-lt"/>
                </a:rPr>
                <a:t>prod_price</a:t>
              </a:r>
              <a:endParaRPr lang="en-US" sz="1200" dirty="0">
                <a:latin typeface="+mj-lt"/>
              </a:endParaRPr>
            </a:p>
          </p:txBody>
        </p:sp>
        <p:cxnSp>
          <p:nvCxnSpPr>
            <p:cNvPr id="94" name="Straight Connector 93"/>
            <p:cNvCxnSpPr>
              <a:stCxn id="55" idx="0"/>
              <a:endCxn id="93" idx="2"/>
            </p:cNvCxnSpPr>
            <p:nvPr/>
          </p:nvCxnSpPr>
          <p:spPr>
            <a:xfrm flipV="1">
              <a:off x="4351154" y="5295900"/>
              <a:ext cx="265872" cy="600992"/>
            </a:xfrm>
            <a:prstGeom prst="line">
              <a:avLst/>
            </a:prstGeom>
          </p:spPr>
          <p:style>
            <a:lnRef idx="1">
              <a:schemeClr val="accent1"/>
            </a:lnRef>
            <a:fillRef idx="0">
              <a:schemeClr val="accent1"/>
            </a:fillRef>
            <a:effectRef idx="0">
              <a:schemeClr val="accent1"/>
            </a:effectRef>
            <a:fontRef idx="minor">
              <a:schemeClr val="tx1"/>
            </a:fontRef>
          </p:style>
        </p:cxnSp>
        <p:sp>
          <p:nvSpPr>
            <p:cNvPr id="95" name="Oval 94"/>
            <p:cNvSpPr/>
            <p:nvPr/>
          </p:nvSpPr>
          <p:spPr>
            <a:xfrm>
              <a:off x="1778576" y="4726221"/>
              <a:ext cx="571500" cy="269358"/>
            </a:xfrm>
            <a:prstGeom prst="ellipse">
              <a:avLst/>
            </a:prstGeom>
            <a:ln w="31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900" dirty="0" err="1">
                  <a:solidFill>
                    <a:schemeClr val="tx1"/>
                  </a:solidFill>
                  <a:latin typeface="+mj-lt"/>
                </a:rPr>
                <a:t>cid</a:t>
              </a:r>
              <a:endParaRPr lang="en-US" sz="1200" dirty="0">
                <a:solidFill>
                  <a:schemeClr val="tx1"/>
                </a:solidFill>
                <a:latin typeface="+mj-lt"/>
              </a:endParaRPr>
            </a:p>
          </p:txBody>
        </p:sp>
        <p:cxnSp>
          <p:nvCxnSpPr>
            <p:cNvPr id="96" name="Straight Connector 95"/>
            <p:cNvCxnSpPr>
              <a:cxnSpLocks/>
              <a:stCxn id="53" idx="0"/>
              <a:endCxn id="95" idx="5"/>
            </p:cNvCxnSpPr>
            <p:nvPr/>
          </p:nvCxnSpPr>
          <p:spPr>
            <a:xfrm flipH="1" flipV="1">
              <a:off x="2266382" y="4956132"/>
              <a:ext cx="327744" cy="866992"/>
            </a:xfrm>
            <a:prstGeom prst="line">
              <a:avLst/>
            </a:prstGeom>
          </p:spPr>
          <p:style>
            <a:lnRef idx="1">
              <a:schemeClr val="accent1"/>
            </a:lnRef>
            <a:fillRef idx="0">
              <a:schemeClr val="accent1"/>
            </a:fillRef>
            <a:effectRef idx="0">
              <a:schemeClr val="accent1"/>
            </a:effectRef>
            <a:fontRef idx="minor">
              <a:schemeClr val="tx1"/>
            </a:fontRef>
          </p:style>
        </p:cxnSp>
        <p:sp>
          <p:nvSpPr>
            <p:cNvPr id="97" name="Oval 96"/>
            <p:cNvSpPr/>
            <p:nvPr/>
          </p:nvSpPr>
          <p:spPr>
            <a:xfrm>
              <a:off x="2959676" y="5085021"/>
              <a:ext cx="571500" cy="269358"/>
            </a:xfrm>
            <a:prstGeom prst="ellipse">
              <a:avLst/>
            </a:prstGeom>
            <a:ln w="31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900" dirty="0" err="1">
                  <a:solidFill>
                    <a:schemeClr val="tx1"/>
                  </a:solidFill>
                  <a:latin typeface="+mj-lt"/>
                </a:rPr>
                <a:t>pid</a:t>
              </a:r>
              <a:endParaRPr lang="en-US" sz="1200" dirty="0">
                <a:solidFill>
                  <a:schemeClr val="tx1"/>
                </a:solidFill>
                <a:latin typeface="+mj-lt"/>
              </a:endParaRPr>
            </a:p>
          </p:txBody>
        </p:sp>
        <p:cxnSp>
          <p:nvCxnSpPr>
            <p:cNvPr id="98" name="Straight Connector 97"/>
            <p:cNvCxnSpPr>
              <a:cxnSpLocks/>
              <a:stCxn id="53" idx="0"/>
              <a:endCxn id="97" idx="3"/>
            </p:cNvCxnSpPr>
            <p:nvPr/>
          </p:nvCxnSpPr>
          <p:spPr>
            <a:xfrm flipV="1">
              <a:off x="2594126" y="5314932"/>
              <a:ext cx="449244" cy="508192"/>
            </a:xfrm>
            <a:prstGeom prst="line">
              <a:avLst/>
            </a:prstGeom>
          </p:spPr>
          <p:style>
            <a:lnRef idx="1">
              <a:schemeClr val="accent1"/>
            </a:lnRef>
            <a:fillRef idx="0">
              <a:schemeClr val="accent1"/>
            </a:fillRef>
            <a:effectRef idx="0">
              <a:schemeClr val="accent1"/>
            </a:effectRef>
            <a:fontRef idx="minor">
              <a:schemeClr val="tx1"/>
            </a:fontRef>
          </p:style>
        </p:cxnSp>
        <p:sp>
          <p:nvSpPr>
            <p:cNvPr id="99" name="Oval 98"/>
            <p:cNvSpPr/>
            <p:nvPr/>
          </p:nvSpPr>
          <p:spPr>
            <a:xfrm>
              <a:off x="1433512" y="5107221"/>
              <a:ext cx="935614" cy="312078"/>
            </a:xfrm>
            <a:prstGeom prst="ellipse">
              <a:avLst/>
            </a:prstGeom>
            <a:ln w="31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900" u="sng" dirty="0" err="1">
                  <a:solidFill>
                    <a:srgbClr val="C00000"/>
                  </a:solidFill>
                  <a:latin typeface="+mj-lt"/>
                </a:rPr>
                <a:t>buy_id</a:t>
              </a:r>
              <a:endParaRPr lang="en-US" sz="1200" u="sng" dirty="0">
                <a:solidFill>
                  <a:srgbClr val="C00000"/>
                </a:solidFill>
                <a:latin typeface="+mj-lt"/>
              </a:endParaRPr>
            </a:p>
          </p:txBody>
        </p:sp>
        <p:cxnSp>
          <p:nvCxnSpPr>
            <p:cNvPr id="100" name="Straight Connector 99"/>
            <p:cNvCxnSpPr>
              <a:cxnSpLocks/>
              <a:stCxn id="53" idx="0"/>
              <a:endCxn id="99" idx="5"/>
            </p:cNvCxnSpPr>
            <p:nvPr/>
          </p:nvCxnSpPr>
          <p:spPr>
            <a:xfrm flipH="1" flipV="1">
              <a:off x="2232108" y="5373596"/>
              <a:ext cx="362018" cy="449528"/>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101" name="Straight Connector 100"/>
          <p:cNvCxnSpPr/>
          <p:nvPr/>
        </p:nvCxnSpPr>
        <p:spPr>
          <a:xfrm flipH="1">
            <a:off x="1200150" y="4267200"/>
            <a:ext cx="7105650" cy="0"/>
          </a:xfrm>
          <a:prstGeom prst="line">
            <a:avLst/>
          </a:prstGeom>
          <a:ln>
            <a:solidFill>
              <a:srgbClr val="FF0000"/>
            </a:solidFill>
            <a:prstDash val="lgDashDotDot"/>
          </a:ln>
        </p:spPr>
        <p:style>
          <a:lnRef idx="1">
            <a:schemeClr val="accent1"/>
          </a:lnRef>
          <a:fillRef idx="0">
            <a:schemeClr val="accent1"/>
          </a:fillRef>
          <a:effectRef idx="0">
            <a:schemeClr val="accent1"/>
          </a:effectRef>
          <a:fontRef idx="minor">
            <a:schemeClr val="tx1"/>
          </a:fontRef>
        </p:style>
      </p:cxnSp>
      <p:sp>
        <p:nvSpPr>
          <p:cNvPr id="102" name="Right Arrow 101"/>
          <p:cNvSpPr/>
          <p:nvPr/>
        </p:nvSpPr>
        <p:spPr>
          <a:xfrm rot="5400000">
            <a:off x="5443538" y="4037610"/>
            <a:ext cx="609600" cy="31172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latin typeface="+mj-lt"/>
            </a:endParaRPr>
          </a:p>
        </p:txBody>
      </p:sp>
      <p:sp>
        <p:nvSpPr>
          <p:cNvPr id="7" name="&quot;No&quot; Symbol 6"/>
          <p:cNvSpPr/>
          <p:nvPr/>
        </p:nvSpPr>
        <p:spPr>
          <a:xfrm>
            <a:off x="3612874" y="5861926"/>
            <a:ext cx="693294" cy="629503"/>
          </a:xfrm>
          <a:prstGeom prst="noSmoking">
            <a:avLst/>
          </a:prstGeom>
          <a:solidFill>
            <a:schemeClr val="accent2">
              <a:alpha val="3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solidFill>
                <a:schemeClr val="tx1"/>
              </a:solidFill>
              <a:latin typeface="+mj-lt"/>
            </a:endParaRPr>
          </a:p>
        </p:txBody>
      </p:sp>
    </p:spTree>
    <p:extLst>
      <p:ext uri="{BB962C8B-B14F-4D97-AF65-F5344CB8AC3E}">
        <p14:creationId xmlns:p14="http://schemas.microsoft.com/office/powerpoint/2010/main" val="357152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fade">
                                      <p:cBhvr>
                                        <p:cTn id="7" dur="500"/>
                                        <p:tgtEl>
                                          <p:spTgt spid="60"/>
                                        </p:tgtEl>
                                      </p:cBhvr>
                                    </p:animEffect>
                                  </p:childTnLst>
                                </p:cTn>
                              </p:par>
                              <p:par>
                                <p:cTn id="8" presetID="22" presetClass="entr" presetSubtype="4" fill="hold" nodeType="withEffect">
                                  <p:stCondLst>
                                    <p:cond delay="0"/>
                                  </p:stCondLst>
                                  <p:childTnLst>
                                    <p:set>
                                      <p:cBhvr>
                                        <p:cTn id="9" dur="1" fill="hold">
                                          <p:stCondLst>
                                            <p:cond delay="0"/>
                                          </p:stCondLst>
                                        </p:cTn>
                                        <p:tgtEl>
                                          <p:spTgt spid="105"/>
                                        </p:tgtEl>
                                        <p:attrNameLst>
                                          <p:attrName>style.visibility</p:attrName>
                                        </p:attrNameLst>
                                      </p:cBhvr>
                                      <p:to>
                                        <p:strVal val="visible"/>
                                      </p:to>
                                    </p:set>
                                    <p:animEffect transition="in" filter="wipe(down)">
                                      <p:cBhvr>
                                        <p:cTn id="10" dur="500"/>
                                        <p:tgtEl>
                                          <p:spTgt spid="105"/>
                                        </p:tgtEl>
                                      </p:cBhvr>
                                    </p:animEffect>
                                  </p:childTnLst>
                                </p:cTn>
                              </p:par>
                              <p:par>
                                <p:cTn id="11" presetID="16" presetClass="entr" presetSubtype="21" fill="hold" nodeType="withEffect">
                                  <p:stCondLst>
                                    <p:cond delay="0"/>
                                  </p:stCondLst>
                                  <p:childTnLst>
                                    <p:set>
                                      <p:cBhvr>
                                        <p:cTn id="12" dur="1" fill="hold">
                                          <p:stCondLst>
                                            <p:cond delay="0"/>
                                          </p:stCondLst>
                                        </p:cTn>
                                        <p:tgtEl>
                                          <p:spTgt spid="101"/>
                                        </p:tgtEl>
                                        <p:attrNameLst>
                                          <p:attrName>style.visibility</p:attrName>
                                        </p:attrNameLst>
                                      </p:cBhvr>
                                      <p:to>
                                        <p:strVal val="visible"/>
                                      </p:to>
                                    </p:set>
                                    <p:animEffect transition="in" filter="barn(inVertical)">
                                      <p:cBhvr>
                                        <p:cTn id="13" dur="500"/>
                                        <p:tgtEl>
                                          <p:spTgt spid="101"/>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09"/>
                                        </p:tgtEl>
                                        <p:attrNameLst>
                                          <p:attrName>style.visibility</p:attrName>
                                        </p:attrNameLst>
                                      </p:cBhvr>
                                      <p:to>
                                        <p:strVal val="visible"/>
                                      </p:to>
                                    </p:set>
                                    <p:animEffect transition="in" filter="wipe(left)">
                                      <p:cBhvr>
                                        <p:cTn id="18" dur="500"/>
                                        <p:tgtEl>
                                          <p:spTgt spid="109"/>
                                        </p:tgtEl>
                                      </p:cBhvr>
                                    </p:animEffect>
                                  </p:childTnLst>
                                </p:cTn>
                              </p:par>
                            </p:childTnLst>
                          </p:cTn>
                        </p:par>
                        <p:par>
                          <p:cTn id="19" fill="hold">
                            <p:stCondLst>
                              <p:cond delay="500"/>
                            </p:stCondLst>
                            <p:childTnLst>
                              <p:par>
                                <p:cTn id="20" presetID="10" presetClass="entr" presetSubtype="0" fill="hold" nodeType="afterEffect">
                                  <p:stCondLst>
                                    <p:cond delay="0"/>
                                  </p:stCondLst>
                                  <p:childTnLst>
                                    <p:set>
                                      <p:cBhvr>
                                        <p:cTn id="21" dur="1" fill="hold">
                                          <p:stCondLst>
                                            <p:cond delay="0"/>
                                          </p:stCondLst>
                                        </p:cTn>
                                        <p:tgtEl>
                                          <p:spTgt spid="61"/>
                                        </p:tgtEl>
                                        <p:attrNameLst>
                                          <p:attrName>style.visibility</p:attrName>
                                        </p:attrNameLst>
                                      </p:cBhvr>
                                      <p:to>
                                        <p:strVal val="visible"/>
                                      </p:to>
                                    </p:set>
                                    <p:animEffect transition="in" filter="fade">
                                      <p:cBhvr>
                                        <p:cTn id="22" dur="500"/>
                                        <p:tgtEl>
                                          <p:spTgt spid="6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02"/>
                                        </p:tgtEl>
                                        <p:attrNameLst>
                                          <p:attrName>style.visibility</p:attrName>
                                        </p:attrNameLst>
                                      </p:cBhvr>
                                      <p:to>
                                        <p:strVal val="visible"/>
                                      </p:to>
                                    </p:set>
                                    <p:animEffect transition="in" filter="wipe(up)">
                                      <p:cBhvr>
                                        <p:cTn id="27" dur="500"/>
                                        <p:tgtEl>
                                          <p:spTgt spid="102"/>
                                        </p:tgtEl>
                                      </p:cBhvr>
                                    </p:animEffect>
                                  </p:childTnLst>
                                </p:cTn>
                              </p:par>
                            </p:childTnLst>
                          </p:cTn>
                        </p:par>
                        <p:par>
                          <p:cTn id="28" fill="hold">
                            <p:stCondLst>
                              <p:cond delay="500"/>
                            </p:stCondLst>
                            <p:childTnLst>
                              <p:par>
                                <p:cTn id="29" presetID="10" presetClass="entr" presetSubtype="0" fill="hold" nodeType="afterEffect">
                                  <p:stCondLst>
                                    <p:cond delay="0"/>
                                  </p:stCondLst>
                                  <p:childTnLst>
                                    <p:set>
                                      <p:cBhvr>
                                        <p:cTn id="30" dur="1" fill="hold">
                                          <p:stCondLst>
                                            <p:cond delay="0"/>
                                          </p:stCondLst>
                                        </p:cTn>
                                        <p:tgtEl>
                                          <p:spTgt spid="52"/>
                                        </p:tgtEl>
                                        <p:attrNameLst>
                                          <p:attrName>style.visibility</p:attrName>
                                        </p:attrNameLst>
                                      </p:cBhvr>
                                      <p:to>
                                        <p:strVal val="visible"/>
                                      </p:to>
                                    </p:set>
                                    <p:animEffect transition="in" filter="fade">
                                      <p:cBhvr>
                                        <p:cTn id="31"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 grpId="0" animBg="1"/>
      <p:bldP spid="10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outerShdw blurRad="38100" dist="38100" dir="2700000" algn="tl">
                    <a:srgbClr val="000000">
                      <a:alpha val="43137"/>
                    </a:srgbClr>
                  </a:outerShdw>
                </a:effectLst>
              </a:rPr>
              <a:t>Intro ER Concept</a:t>
            </a:r>
            <a:br>
              <a:rPr lang="en-US" dirty="0">
                <a:effectLst>
                  <a:outerShdw blurRad="38100" dist="38100" dir="2700000" algn="tl">
                    <a:srgbClr val="000000">
                      <a:alpha val="43137"/>
                    </a:srgbClr>
                  </a:outerShdw>
                </a:effectLst>
              </a:rPr>
            </a:br>
            <a:r>
              <a:rPr lang="en-US" dirty="0">
                <a:effectLst>
                  <a:outerShdw blurRad="38100" dist="38100" dir="2700000" algn="tl">
                    <a:srgbClr val="000000">
                      <a:alpha val="43137"/>
                    </a:srgbClr>
                  </a:outerShdw>
                </a:effectLst>
              </a:rPr>
              <a:t>- </a:t>
            </a:r>
            <a:r>
              <a:rPr lang="en-US" b="1" dirty="0" err="1">
                <a:solidFill>
                  <a:schemeClr val="accent2"/>
                </a:solidFill>
                <a:effectLst>
                  <a:outerShdw blurRad="38100" dist="38100" dir="2700000" algn="tl">
                    <a:srgbClr val="000000">
                      <a:alpha val="43137"/>
                    </a:srgbClr>
                  </a:outerShdw>
                </a:effectLst>
              </a:rPr>
              <a:t>Transformasi</a:t>
            </a:r>
            <a:r>
              <a:rPr lang="en-US" b="1" dirty="0">
                <a:solidFill>
                  <a:schemeClr val="accent2"/>
                </a:solidFill>
                <a:effectLst>
                  <a:outerShdw blurRad="38100" dist="38100" dir="2700000" algn="tl">
                    <a:srgbClr val="000000">
                      <a:alpha val="43137"/>
                    </a:srgbClr>
                  </a:outerShdw>
                </a:effectLst>
              </a:rPr>
              <a:t> ER </a:t>
            </a:r>
            <a:r>
              <a:rPr lang="en-US" b="1" dirty="0" err="1">
                <a:solidFill>
                  <a:schemeClr val="accent2"/>
                </a:solidFill>
                <a:effectLst>
                  <a:outerShdw blurRad="38100" dist="38100" dir="2700000" algn="tl">
                    <a:srgbClr val="000000">
                      <a:alpha val="43137"/>
                    </a:srgbClr>
                  </a:outerShdw>
                </a:effectLst>
              </a:rPr>
              <a:t>Menjadi</a:t>
            </a:r>
            <a:r>
              <a:rPr lang="en-US" b="1" dirty="0">
                <a:solidFill>
                  <a:schemeClr val="accent2"/>
                </a:solidFill>
                <a:effectLst>
                  <a:outerShdw blurRad="38100" dist="38100" dir="2700000" algn="tl">
                    <a:srgbClr val="000000">
                      <a:alpha val="43137"/>
                    </a:srgbClr>
                  </a:outerShdw>
                </a:effectLst>
              </a:rPr>
              <a:t> </a:t>
            </a:r>
            <a:r>
              <a:rPr lang="en-US" b="1" dirty="0" err="1">
                <a:solidFill>
                  <a:schemeClr val="accent2"/>
                </a:solidFill>
                <a:effectLst>
                  <a:outerShdw blurRad="38100" dist="38100" dir="2700000" algn="tl">
                    <a:srgbClr val="000000">
                      <a:alpha val="43137"/>
                    </a:srgbClr>
                  </a:outerShdw>
                </a:effectLst>
              </a:rPr>
              <a:t>Tabel</a:t>
            </a:r>
            <a:endParaRPr lang="en-US" b="1" dirty="0">
              <a:solidFill>
                <a:schemeClr val="accent2"/>
              </a:solidFill>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dirty="0" err="1"/>
              <a:t>Transformasi</a:t>
            </a:r>
            <a:r>
              <a:rPr lang="en-US" dirty="0"/>
              <a:t> entity </a:t>
            </a:r>
            <a:r>
              <a:rPr lang="en-US" dirty="0" err="1"/>
              <a:t>atau</a:t>
            </a:r>
            <a:r>
              <a:rPr lang="en-US" dirty="0"/>
              <a:t> </a:t>
            </a:r>
            <a:r>
              <a:rPr lang="en-US" dirty="0" err="1"/>
              <a:t>relasi</a:t>
            </a:r>
            <a:r>
              <a:rPr lang="en-US" dirty="0"/>
              <a:t> </a:t>
            </a:r>
            <a:r>
              <a:rPr lang="en-US" dirty="0" err="1"/>
              <a:t>menjadi</a:t>
            </a:r>
            <a:r>
              <a:rPr lang="en-US" dirty="0"/>
              <a:t> </a:t>
            </a:r>
            <a:r>
              <a:rPr lang="en-US" dirty="0" err="1"/>
              <a:t>tabel</a:t>
            </a:r>
            <a:r>
              <a:rPr lang="en-US" dirty="0"/>
              <a:t> </a:t>
            </a:r>
            <a:r>
              <a:rPr lang="en-US" dirty="0" err="1"/>
              <a:t>relasi</a:t>
            </a:r>
            <a:r>
              <a:rPr lang="en-US" dirty="0"/>
              <a:t>.</a:t>
            </a:r>
          </a:p>
          <a:p>
            <a:pPr marL="0" indent="0">
              <a:buNone/>
            </a:pPr>
            <a:r>
              <a:rPr lang="en-US" dirty="0" err="1"/>
              <a:t>Terdapat</a:t>
            </a:r>
            <a:r>
              <a:rPr lang="en-US" dirty="0"/>
              <a:t> </a:t>
            </a:r>
            <a:r>
              <a:rPr lang="en-US" dirty="0" err="1"/>
              <a:t>dua</a:t>
            </a:r>
            <a:r>
              <a:rPr lang="en-US" dirty="0"/>
              <a:t> </a:t>
            </a:r>
            <a:r>
              <a:rPr lang="en-US" dirty="0" err="1"/>
              <a:t>aturan</a:t>
            </a:r>
            <a:r>
              <a:rPr lang="en-US" dirty="0"/>
              <a:t> (</a:t>
            </a:r>
            <a:r>
              <a:rPr lang="en-US" i="1" dirty="0"/>
              <a:t>rule</a:t>
            </a:r>
            <a:r>
              <a:rPr lang="en-US" dirty="0"/>
              <a:t>) </a:t>
            </a:r>
            <a:r>
              <a:rPr lang="en-US" dirty="0" err="1"/>
              <a:t>dalam</a:t>
            </a:r>
            <a:r>
              <a:rPr lang="en-US" dirty="0"/>
              <a:t> </a:t>
            </a:r>
            <a:r>
              <a:rPr lang="en-US" dirty="0" err="1"/>
              <a:t>melakukan</a:t>
            </a:r>
            <a:r>
              <a:rPr lang="en-US" dirty="0"/>
              <a:t> </a:t>
            </a:r>
            <a:r>
              <a:rPr lang="en-US" dirty="0" err="1"/>
              <a:t>transformasi</a:t>
            </a:r>
            <a:r>
              <a:rPr lang="en-US" dirty="0"/>
              <a:t> </a:t>
            </a:r>
            <a:r>
              <a:rPr lang="en-US" dirty="0" err="1"/>
              <a:t>ini</a:t>
            </a:r>
            <a:r>
              <a:rPr lang="en-US" dirty="0"/>
              <a:t>:</a:t>
            </a:r>
          </a:p>
          <a:p>
            <a:r>
              <a:rPr lang="en-US" b="1" dirty="0"/>
              <a:t>Transformation Rule 1</a:t>
            </a:r>
            <a:r>
              <a:rPr lang="en-US" dirty="0"/>
              <a:t>:</a:t>
            </a:r>
          </a:p>
          <a:p>
            <a:pPr lvl="1"/>
            <a:r>
              <a:rPr lang="en-US" dirty="0" err="1"/>
              <a:t>Setiap</a:t>
            </a:r>
            <a:r>
              <a:rPr lang="en-US" dirty="0"/>
              <a:t> </a:t>
            </a:r>
            <a:r>
              <a:rPr lang="en-US" b="1" dirty="0">
                <a:solidFill>
                  <a:srgbClr val="C00000"/>
                </a:solidFill>
              </a:rPr>
              <a:t>entity/</a:t>
            </a:r>
            <a:r>
              <a:rPr lang="en-US" b="1" dirty="0" err="1">
                <a:solidFill>
                  <a:srgbClr val="C00000"/>
                </a:solidFill>
              </a:rPr>
              <a:t>relasi</a:t>
            </a:r>
            <a:r>
              <a:rPr lang="en-US" dirty="0">
                <a:solidFill>
                  <a:srgbClr val="C00000"/>
                </a:solidFill>
              </a:rPr>
              <a:t> dalam ER </a:t>
            </a:r>
            <a:r>
              <a:rPr lang="en-US" dirty="0" err="1">
                <a:solidFill>
                  <a:srgbClr val="C00000"/>
                </a:solidFill>
              </a:rPr>
              <a:t>dipetakan</a:t>
            </a:r>
            <a:r>
              <a:rPr lang="en-US" dirty="0">
                <a:solidFill>
                  <a:srgbClr val="C00000"/>
                </a:solidFill>
              </a:rPr>
              <a:t> ke/</a:t>
            </a:r>
            <a:r>
              <a:rPr lang="en-US" dirty="0" err="1">
                <a:solidFill>
                  <a:srgbClr val="C00000"/>
                </a:solidFill>
              </a:rPr>
              <a:t>menjadi</a:t>
            </a:r>
            <a:r>
              <a:rPr lang="en-US" dirty="0">
                <a:solidFill>
                  <a:srgbClr val="C00000"/>
                </a:solidFill>
              </a:rPr>
              <a:t> </a:t>
            </a:r>
            <a:r>
              <a:rPr lang="en-US" b="1" dirty="0" err="1">
                <a:solidFill>
                  <a:srgbClr val="C00000"/>
                </a:solidFill>
              </a:rPr>
              <a:t>tabel</a:t>
            </a:r>
            <a:r>
              <a:rPr lang="en-US" dirty="0"/>
              <a:t>. Satu entity/</a:t>
            </a:r>
            <a:r>
              <a:rPr lang="en-US" dirty="0" err="1"/>
              <a:t>relasi</a:t>
            </a:r>
            <a:r>
              <a:rPr lang="en-US" dirty="0"/>
              <a:t> adalah </a:t>
            </a:r>
            <a:r>
              <a:rPr lang="en-US" dirty="0" err="1"/>
              <a:t>satu</a:t>
            </a:r>
            <a:r>
              <a:rPr lang="en-US" dirty="0"/>
              <a:t> </a:t>
            </a:r>
            <a:r>
              <a:rPr lang="en-US" dirty="0" err="1"/>
              <a:t>tabel</a:t>
            </a:r>
            <a:r>
              <a:rPr lang="en-US" dirty="0"/>
              <a:t> </a:t>
            </a:r>
            <a:r>
              <a:rPr lang="en-US" dirty="0" err="1"/>
              <a:t>relasi</a:t>
            </a:r>
            <a:r>
              <a:rPr lang="en-US" dirty="0"/>
              <a:t>, dan </a:t>
            </a:r>
            <a:r>
              <a:rPr lang="en-US" dirty="0" err="1"/>
              <a:t>beri</a:t>
            </a:r>
            <a:r>
              <a:rPr lang="en-US" dirty="0"/>
              <a:t> </a:t>
            </a:r>
            <a:r>
              <a:rPr lang="en-US" dirty="0" err="1"/>
              <a:t>nama</a:t>
            </a:r>
            <a:r>
              <a:rPr lang="en-US" dirty="0"/>
              <a:t> </a:t>
            </a:r>
            <a:r>
              <a:rPr lang="en-US" dirty="0" err="1"/>
              <a:t>tabel</a:t>
            </a:r>
            <a:r>
              <a:rPr lang="en-US" dirty="0"/>
              <a:t> tersebut sesuai dengan </a:t>
            </a:r>
            <a:r>
              <a:rPr lang="en-US" dirty="0" err="1"/>
              <a:t>nama</a:t>
            </a:r>
            <a:r>
              <a:rPr lang="en-US" dirty="0"/>
              <a:t> entity/</a:t>
            </a:r>
            <a:r>
              <a:rPr lang="en-US" dirty="0" err="1"/>
              <a:t>relasi-nya</a:t>
            </a:r>
            <a:r>
              <a:rPr lang="en-US" dirty="0"/>
              <a:t>. </a:t>
            </a:r>
          </a:p>
          <a:p>
            <a:pPr lvl="1"/>
            <a:r>
              <a:rPr lang="en-US" b="1" dirty="0" err="1">
                <a:solidFill>
                  <a:srgbClr val="C00000"/>
                </a:solidFill>
              </a:rPr>
              <a:t>Kolom</a:t>
            </a:r>
            <a:r>
              <a:rPr lang="en-US" dirty="0">
                <a:solidFill>
                  <a:srgbClr val="C00000"/>
                </a:solidFill>
              </a:rPr>
              <a:t> </a:t>
            </a:r>
            <a:r>
              <a:rPr lang="en-US" dirty="0" err="1"/>
              <a:t>pada</a:t>
            </a:r>
            <a:r>
              <a:rPr lang="en-US" dirty="0"/>
              <a:t> </a:t>
            </a:r>
            <a:r>
              <a:rPr lang="en-US" dirty="0" err="1"/>
              <a:t>tabel</a:t>
            </a:r>
            <a:r>
              <a:rPr lang="en-US" dirty="0"/>
              <a:t> </a:t>
            </a:r>
            <a:r>
              <a:rPr lang="en-US" dirty="0" err="1"/>
              <a:t>merupakan</a:t>
            </a:r>
            <a:r>
              <a:rPr lang="en-US" dirty="0"/>
              <a:t> </a:t>
            </a:r>
            <a:r>
              <a:rPr lang="en-US" dirty="0" err="1">
                <a:solidFill>
                  <a:srgbClr val="C00000"/>
                </a:solidFill>
              </a:rPr>
              <a:t>representasi</a:t>
            </a:r>
            <a:r>
              <a:rPr lang="en-US" dirty="0">
                <a:solidFill>
                  <a:srgbClr val="C00000"/>
                </a:solidFill>
              </a:rPr>
              <a:t> </a:t>
            </a:r>
            <a:r>
              <a:rPr lang="en-US" dirty="0" err="1">
                <a:solidFill>
                  <a:srgbClr val="C00000"/>
                </a:solidFill>
              </a:rPr>
              <a:t>dari</a:t>
            </a:r>
            <a:r>
              <a:rPr lang="en-US" dirty="0">
                <a:solidFill>
                  <a:srgbClr val="C00000"/>
                </a:solidFill>
              </a:rPr>
              <a:t> </a:t>
            </a:r>
            <a:r>
              <a:rPr lang="en-US" b="1" dirty="0" err="1">
                <a:solidFill>
                  <a:srgbClr val="C00000"/>
                </a:solidFill>
              </a:rPr>
              <a:t>atribut</a:t>
            </a:r>
            <a:r>
              <a:rPr lang="en-US" b="1" dirty="0">
                <a:solidFill>
                  <a:srgbClr val="C00000"/>
                </a:solidFill>
              </a:rPr>
              <a:t> </a:t>
            </a:r>
            <a:r>
              <a:rPr lang="en-US" b="1" dirty="0"/>
              <a:t>yang </a:t>
            </a:r>
            <a:r>
              <a:rPr lang="en-US" b="1" dirty="0" err="1"/>
              <a:t>bukan</a:t>
            </a:r>
            <a:r>
              <a:rPr lang="en-US" b="1" dirty="0"/>
              <a:t> </a:t>
            </a:r>
            <a:r>
              <a:rPr lang="en-US" b="1" dirty="0" err="1"/>
              <a:t>multivalue</a:t>
            </a:r>
            <a:r>
              <a:rPr lang="en-US" dirty="0"/>
              <a:t>, </a:t>
            </a:r>
            <a:r>
              <a:rPr lang="en-US" dirty="0" err="1"/>
              <a:t>atribut</a:t>
            </a:r>
            <a:r>
              <a:rPr lang="en-US" dirty="0"/>
              <a:t> </a:t>
            </a:r>
            <a:r>
              <a:rPr lang="en-US" b="1" dirty="0"/>
              <a:t>subset </a:t>
            </a:r>
            <a:r>
              <a:rPr lang="en-US" b="1" dirty="0" err="1"/>
              <a:t>dari</a:t>
            </a:r>
            <a:r>
              <a:rPr lang="en-US" b="1" dirty="0"/>
              <a:t> </a:t>
            </a:r>
            <a:r>
              <a:rPr lang="en-US" b="1" dirty="0" err="1"/>
              <a:t>atribut</a:t>
            </a:r>
            <a:r>
              <a:rPr lang="en-US" b="1" dirty="0"/>
              <a:t> </a:t>
            </a:r>
            <a:r>
              <a:rPr lang="en-US" b="1" dirty="0" err="1"/>
              <a:t>komposit</a:t>
            </a:r>
            <a:r>
              <a:rPr lang="en-US" b="1" dirty="0"/>
              <a:t> </a:t>
            </a:r>
            <a:r>
              <a:rPr lang="en-US" dirty="0"/>
              <a:t>(</a:t>
            </a:r>
            <a:r>
              <a:rPr lang="en-US" dirty="0" err="1"/>
              <a:t>catatan</a:t>
            </a:r>
            <a:r>
              <a:rPr lang="en-US" dirty="0"/>
              <a:t>: </a:t>
            </a:r>
            <a:r>
              <a:rPr lang="en-US" dirty="0" err="1"/>
              <a:t>atribut</a:t>
            </a:r>
            <a:r>
              <a:rPr lang="en-US" dirty="0"/>
              <a:t> </a:t>
            </a:r>
            <a:r>
              <a:rPr lang="en-US" dirty="0" err="1"/>
              <a:t>komposit-nya</a:t>
            </a:r>
            <a:r>
              <a:rPr lang="en-US" dirty="0"/>
              <a:t> </a:t>
            </a:r>
            <a:r>
              <a:rPr lang="en-US" dirty="0" err="1"/>
              <a:t>sendiri</a:t>
            </a:r>
            <a:r>
              <a:rPr lang="en-US" dirty="0"/>
              <a:t> </a:t>
            </a:r>
            <a:r>
              <a:rPr lang="en-US" dirty="0" err="1"/>
              <a:t>tidak</a:t>
            </a:r>
            <a:r>
              <a:rPr lang="en-US" dirty="0"/>
              <a:t> </a:t>
            </a:r>
            <a:r>
              <a:rPr lang="en-US" dirty="0" err="1"/>
              <a:t>dibuatkan</a:t>
            </a:r>
            <a:r>
              <a:rPr lang="en-US" dirty="0"/>
              <a:t> </a:t>
            </a:r>
            <a:r>
              <a:rPr lang="en-US" dirty="0" err="1"/>
              <a:t>kolom</a:t>
            </a:r>
            <a:r>
              <a:rPr lang="en-US" dirty="0"/>
              <a:t>).</a:t>
            </a:r>
          </a:p>
          <a:p>
            <a:pPr lvl="1"/>
            <a:r>
              <a:rPr lang="en-US" dirty="0"/>
              <a:t>Identifier </a:t>
            </a:r>
            <a:r>
              <a:rPr lang="en-US" dirty="0" err="1"/>
              <a:t>suatu</a:t>
            </a:r>
            <a:r>
              <a:rPr lang="en-US" dirty="0"/>
              <a:t> Entity </a:t>
            </a:r>
            <a:r>
              <a:rPr lang="en-US" dirty="0" err="1"/>
              <a:t>dipetakan</a:t>
            </a:r>
            <a:r>
              <a:rPr lang="en-US" dirty="0"/>
              <a:t> </a:t>
            </a:r>
            <a:r>
              <a:rPr lang="en-US" dirty="0" err="1"/>
              <a:t>menjadi</a:t>
            </a:r>
            <a:r>
              <a:rPr lang="en-US" dirty="0"/>
              <a:t> candidate key </a:t>
            </a:r>
            <a:r>
              <a:rPr lang="en-US" dirty="0" err="1"/>
              <a:t>pada</a:t>
            </a:r>
            <a:r>
              <a:rPr lang="en-US" dirty="0"/>
              <a:t> </a:t>
            </a:r>
            <a:r>
              <a:rPr lang="en-US" dirty="0" err="1"/>
              <a:t>tabel</a:t>
            </a:r>
            <a:r>
              <a:rPr lang="en-US" dirty="0"/>
              <a:t>, </a:t>
            </a:r>
            <a:r>
              <a:rPr lang="en-US" dirty="0" err="1"/>
              <a:t>dan</a:t>
            </a:r>
            <a:r>
              <a:rPr lang="en-US" dirty="0"/>
              <a:t> </a:t>
            </a:r>
            <a:r>
              <a:rPr lang="en-US" b="1" dirty="0">
                <a:solidFill>
                  <a:srgbClr val="C00000"/>
                </a:solidFill>
              </a:rPr>
              <a:t>primary identifier</a:t>
            </a:r>
            <a:r>
              <a:rPr lang="en-US" dirty="0">
                <a:solidFill>
                  <a:srgbClr val="C00000"/>
                </a:solidFill>
              </a:rPr>
              <a:t> </a:t>
            </a:r>
            <a:r>
              <a:rPr lang="en-US" dirty="0" err="1"/>
              <a:t>dipetakan</a:t>
            </a:r>
            <a:r>
              <a:rPr lang="en-US" dirty="0"/>
              <a:t> </a:t>
            </a:r>
            <a:r>
              <a:rPr lang="en-US" dirty="0" err="1"/>
              <a:t>menjadi</a:t>
            </a:r>
            <a:r>
              <a:rPr lang="en-US" dirty="0"/>
              <a:t> </a:t>
            </a:r>
            <a:r>
              <a:rPr lang="en-US" b="1" dirty="0">
                <a:solidFill>
                  <a:srgbClr val="C00000"/>
                </a:solidFill>
              </a:rPr>
              <a:t>primary key</a:t>
            </a:r>
            <a:r>
              <a:rPr lang="en-US" dirty="0"/>
              <a:t>.</a:t>
            </a:r>
          </a:p>
          <a:p>
            <a:pPr marL="457200" lvl="1" indent="0">
              <a:buNone/>
            </a:pPr>
            <a:endParaRPr lang="en-US" sz="1900" b="1" u="sng" dirty="0"/>
          </a:p>
          <a:p>
            <a:pPr marL="457200" lvl="1" indent="0">
              <a:buNone/>
            </a:pPr>
            <a:r>
              <a:rPr lang="en-US" sz="1900" b="1" u="sng" dirty="0" err="1"/>
              <a:t>Catatan</a:t>
            </a:r>
            <a:r>
              <a:rPr lang="en-US" sz="1900" b="1" dirty="0"/>
              <a:t>: </a:t>
            </a:r>
            <a:r>
              <a:rPr lang="en-US" sz="1900" b="1" i="1" dirty="0"/>
              <a:t>primary identifier </a:t>
            </a:r>
            <a:r>
              <a:rPr lang="en-US" sz="1900" b="1" i="1" dirty="0" err="1"/>
              <a:t>bisa</a:t>
            </a:r>
            <a:r>
              <a:rPr lang="en-US" sz="1900" b="1" i="1" dirty="0"/>
              <a:t> </a:t>
            </a:r>
            <a:r>
              <a:rPr lang="en-US" sz="1900" b="1" i="1" dirty="0" err="1"/>
              <a:t>saja</a:t>
            </a:r>
            <a:r>
              <a:rPr lang="en-US" sz="1900" b="1" i="1" dirty="0"/>
              <a:t> </a:t>
            </a:r>
            <a:r>
              <a:rPr lang="en-US" sz="1900" b="1" i="1" dirty="0" err="1"/>
              <a:t>berupa</a:t>
            </a:r>
            <a:r>
              <a:rPr lang="en-US" sz="1900" b="1" i="1" dirty="0"/>
              <a:t> </a:t>
            </a:r>
            <a:r>
              <a:rPr lang="en-US" sz="1900" b="1" i="1" dirty="0" err="1"/>
              <a:t>atribut</a:t>
            </a:r>
            <a:r>
              <a:rPr lang="en-US" sz="1900" b="1" i="1" dirty="0"/>
              <a:t> </a:t>
            </a:r>
            <a:r>
              <a:rPr lang="en-US" sz="1900" b="1" i="1" dirty="0" err="1"/>
              <a:t>komposit</a:t>
            </a:r>
            <a:r>
              <a:rPr lang="en-US" sz="1900" b="1" i="1" dirty="0"/>
              <a:t>, </a:t>
            </a:r>
            <a:r>
              <a:rPr lang="en-US" sz="1900" b="1" i="1" dirty="0" err="1"/>
              <a:t>jika</a:t>
            </a:r>
            <a:r>
              <a:rPr lang="en-US" sz="1900" b="1" i="1" dirty="0"/>
              <a:t> </a:t>
            </a:r>
            <a:r>
              <a:rPr lang="en-US" sz="1900" b="1" i="1" dirty="0" err="1"/>
              <a:t>hal</a:t>
            </a:r>
            <a:r>
              <a:rPr lang="en-US" sz="1900" b="1" i="1" dirty="0"/>
              <a:t> tersebut </a:t>
            </a:r>
            <a:r>
              <a:rPr lang="en-US" sz="1900" b="1" i="1" dirty="0" err="1"/>
              <a:t>terjadi</a:t>
            </a:r>
            <a:r>
              <a:rPr lang="en-US" sz="1900" b="1" i="1" dirty="0"/>
              <a:t>, maka; </a:t>
            </a:r>
            <a:r>
              <a:rPr lang="en-US" sz="1900" b="1" i="1" dirty="0" err="1"/>
              <a:t>semua</a:t>
            </a:r>
            <a:r>
              <a:rPr lang="en-US" sz="1900" b="1" i="1" dirty="0"/>
              <a:t> </a:t>
            </a:r>
            <a:r>
              <a:rPr lang="en-US" sz="1900" b="1" i="1" dirty="0" err="1"/>
              <a:t>atribut</a:t>
            </a:r>
            <a:r>
              <a:rPr lang="en-US" sz="1900" b="1" i="1" dirty="0"/>
              <a:t> subset </a:t>
            </a:r>
            <a:r>
              <a:rPr lang="en-US" sz="1900" b="1" i="1" dirty="0" err="1"/>
              <a:t>dari</a:t>
            </a:r>
            <a:r>
              <a:rPr lang="en-US" sz="1900" b="1" i="1" dirty="0"/>
              <a:t> </a:t>
            </a:r>
            <a:r>
              <a:rPr lang="en-US" sz="1900" b="1" i="1" dirty="0" err="1"/>
              <a:t>atribut</a:t>
            </a:r>
            <a:r>
              <a:rPr lang="en-US" sz="1900" b="1" i="1" dirty="0"/>
              <a:t> </a:t>
            </a:r>
            <a:r>
              <a:rPr lang="en-US" sz="1900" b="1" i="1" dirty="0" err="1"/>
              <a:t>komposit</a:t>
            </a:r>
            <a:r>
              <a:rPr lang="en-US" sz="1900" b="1" i="1" dirty="0"/>
              <a:t> tersebut </a:t>
            </a:r>
            <a:r>
              <a:rPr lang="en-US" sz="1900" b="1" i="1" dirty="0" err="1"/>
              <a:t>dipetakan</a:t>
            </a:r>
            <a:r>
              <a:rPr lang="en-US" sz="1900" b="1" i="1" dirty="0"/>
              <a:t> </a:t>
            </a:r>
            <a:r>
              <a:rPr lang="en-US" sz="1900" b="1" i="1" dirty="0" err="1"/>
              <a:t>menjadi</a:t>
            </a:r>
            <a:r>
              <a:rPr lang="en-US" sz="1900" b="1" i="1" dirty="0"/>
              <a:t> primary key</a:t>
            </a:r>
            <a:r>
              <a:rPr lang="en-US" sz="1900" b="1" dirty="0"/>
              <a:t>.  </a:t>
            </a:r>
            <a:endParaRPr lang="en-US" sz="2600" b="1" dirty="0"/>
          </a:p>
          <a:p>
            <a:pPr lvl="1"/>
            <a:endParaRPr lang="en-US" dirty="0"/>
          </a:p>
          <a:p>
            <a:pPr lvl="1"/>
            <a:r>
              <a:rPr lang="en-US" dirty="0"/>
              <a:t>Data </a:t>
            </a:r>
            <a:r>
              <a:rPr lang="en-US" dirty="0" err="1"/>
              <a:t>kejadian</a:t>
            </a:r>
            <a:r>
              <a:rPr lang="en-US" dirty="0"/>
              <a:t> </a:t>
            </a:r>
            <a:r>
              <a:rPr lang="en-US" dirty="0" err="1"/>
              <a:t>dari</a:t>
            </a:r>
            <a:r>
              <a:rPr lang="en-US" dirty="0"/>
              <a:t> entity </a:t>
            </a:r>
            <a:r>
              <a:rPr lang="en-US" dirty="0" err="1"/>
              <a:t>kemudian</a:t>
            </a:r>
            <a:r>
              <a:rPr lang="en-US" dirty="0"/>
              <a:t> </a:t>
            </a:r>
            <a:r>
              <a:rPr lang="en-US" dirty="0" err="1"/>
              <a:t>dipetakan</a:t>
            </a:r>
            <a:r>
              <a:rPr lang="en-US" dirty="0"/>
              <a:t> ke dalam </a:t>
            </a:r>
            <a:r>
              <a:rPr lang="en-US" dirty="0" err="1"/>
              <a:t>tabel</a:t>
            </a:r>
            <a:r>
              <a:rPr lang="en-US" dirty="0"/>
              <a:t> </a:t>
            </a:r>
            <a:r>
              <a:rPr lang="en-US" dirty="0" err="1"/>
              <a:t>berupa</a:t>
            </a:r>
            <a:r>
              <a:rPr lang="en-US" dirty="0"/>
              <a:t> baris (row) pada </a:t>
            </a:r>
            <a:r>
              <a:rPr lang="en-US" dirty="0" err="1"/>
              <a:t>tabel</a:t>
            </a:r>
            <a:r>
              <a:rPr lang="en-US" dirty="0"/>
              <a:t>.</a:t>
            </a:r>
          </a:p>
        </p:txBody>
      </p:sp>
      <p:sp>
        <p:nvSpPr>
          <p:cNvPr id="7" name="Rectangle: Rounded Corners 6">
            <a:extLst>
              <a:ext uri="{FF2B5EF4-FFF2-40B4-BE49-F238E27FC236}">
                <a16:creationId xmlns:a16="http://schemas.microsoft.com/office/drawing/2014/main" id="{EC56C0C7-D51E-4728-93A2-8058F8D95E90}"/>
              </a:ext>
            </a:extLst>
          </p:cNvPr>
          <p:cNvSpPr/>
          <p:nvPr/>
        </p:nvSpPr>
        <p:spPr>
          <a:xfrm>
            <a:off x="762000" y="4419600"/>
            <a:ext cx="7772400" cy="9906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489577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outerShdw blurRad="38100" dist="38100" dir="2700000" algn="tl">
                    <a:srgbClr val="000000">
                      <a:alpha val="43137"/>
                    </a:srgbClr>
                  </a:outerShdw>
                </a:effectLst>
              </a:rPr>
              <a:t>Intro ER Concept</a:t>
            </a:r>
            <a:br>
              <a:rPr lang="en-US" dirty="0">
                <a:effectLst>
                  <a:outerShdw blurRad="38100" dist="38100" dir="2700000" algn="tl">
                    <a:srgbClr val="000000">
                      <a:alpha val="43137"/>
                    </a:srgbClr>
                  </a:outerShdw>
                </a:effectLst>
              </a:rPr>
            </a:br>
            <a:r>
              <a:rPr lang="en-US" dirty="0">
                <a:effectLst>
                  <a:outerShdw blurRad="38100" dist="38100" dir="2700000" algn="tl">
                    <a:srgbClr val="000000">
                      <a:alpha val="43137"/>
                    </a:srgbClr>
                  </a:outerShdw>
                </a:effectLst>
              </a:rPr>
              <a:t>- </a:t>
            </a:r>
            <a:r>
              <a:rPr lang="en-US" b="1" dirty="0" err="1">
                <a:solidFill>
                  <a:schemeClr val="accent2"/>
                </a:solidFill>
                <a:effectLst>
                  <a:outerShdw blurRad="38100" dist="38100" dir="2700000" algn="tl">
                    <a:srgbClr val="000000">
                      <a:alpha val="43137"/>
                    </a:srgbClr>
                  </a:outerShdw>
                </a:effectLst>
              </a:rPr>
              <a:t>Transformasi</a:t>
            </a:r>
            <a:r>
              <a:rPr lang="en-US" b="1" dirty="0">
                <a:solidFill>
                  <a:schemeClr val="accent2"/>
                </a:solidFill>
                <a:effectLst>
                  <a:outerShdw blurRad="38100" dist="38100" dir="2700000" algn="tl">
                    <a:srgbClr val="000000">
                      <a:alpha val="43137"/>
                    </a:srgbClr>
                  </a:outerShdw>
                </a:effectLst>
              </a:rPr>
              <a:t> ER </a:t>
            </a:r>
            <a:r>
              <a:rPr lang="en-US" b="1" dirty="0" err="1">
                <a:solidFill>
                  <a:schemeClr val="accent2"/>
                </a:solidFill>
                <a:effectLst>
                  <a:outerShdw blurRad="38100" dist="38100" dir="2700000" algn="tl">
                    <a:srgbClr val="000000">
                      <a:alpha val="43137"/>
                    </a:srgbClr>
                  </a:outerShdw>
                </a:effectLst>
              </a:rPr>
              <a:t>Menjadi</a:t>
            </a:r>
            <a:r>
              <a:rPr lang="en-US" b="1" dirty="0">
                <a:solidFill>
                  <a:schemeClr val="accent2"/>
                </a:solidFill>
                <a:effectLst>
                  <a:outerShdw blurRad="38100" dist="38100" dir="2700000" algn="tl">
                    <a:srgbClr val="000000">
                      <a:alpha val="43137"/>
                    </a:srgbClr>
                  </a:outerShdw>
                </a:effectLst>
              </a:rPr>
              <a:t> </a:t>
            </a:r>
            <a:r>
              <a:rPr lang="en-US" b="1" dirty="0" err="1">
                <a:solidFill>
                  <a:schemeClr val="accent2"/>
                </a:solidFill>
                <a:effectLst>
                  <a:outerShdw blurRad="38100" dist="38100" dir="2700000" algn="tl">
                    <a:srgbClr val="000000">
                      <a:alpha val="43137"/>
                    </a:srgbClr>
                  </a:outerShdw>
                </a:effectLst>
              </a:rPr>
              <a:t>Tabel</a:t>
            </a:r>
            <a:endParaRPr lang="en-US" b="1" dirty="0">
              <a:solidFill>
                <a:schemeClr val="accent2"/>
              </a:solidFill>
            </a:endParaRPr>
          </a:p>
        </p:txBody>
      </p:sp>
      <p:sp>
        <p:nvSpPr>
          <p:cNvPr id="3" name="Content Placeholder 2"/>
          <p:cNvSpPr>
            <a:spLocks noGrp="1"/>
          </p:cNvSpPr>
          <p:nvPr>
            <p:ph idx="1"/>
          </p:nvPr>
        </p:nvSpPr>
        <p:spPr>
          <a:xfrm>
            <a:off x="457200" y="1600201"/>
            <a:ext cx="8229600" cy="685800"/>
          </a:xfrm>
        </p:spPr>
        <p:txBody>
          <a:bodyPr>
            <a:normAutofit/>
          </a:bodyPr>
          <a:lstStyle/>
          <a:p>
            <a:r>
              <a:rPr lang="en-US" b="1" dirty="0" err="1"/>
              <a:t>Contoh</a:t>
            </a:r>
            <a:r>
              <a:rPr lang="en-US" b="1" dirty="0"/>
              <a:t> transformation Rule 1 (</a:t>
            </a:r>
            <a:r>
              <a:rPr lang="en-US" b="1" dirty="0">
                <a:solidFill>
                  <a:schemeClr val="accent2"/>
                </a:solidFill>
              </a:rPr>
              <a:t>entity to table</a:t>
            </a:r>
            <a:r>
              <a:rPr lang="en-US" b="1" dirty="0"/>
              <a:t>)</a:t>
            </a:r>
          </a:p>
        </p:txBody>
      </p:sp>
      <p:grpSp>
        <p:nvGrpSpPr>
          <p:cNvPr id="7" name="Group 6"/>
          <p:cNvGrpSpPr/>
          <p:nvPr/>
        </p:nvGrpSpPr>
        <p:grpSpPr>
          <a:xfrm>
            <a:off x="1046896" y="2362200"/>
            <a:ext cx="7106504" cy="1315987"/>
            <a:chOff x="998561" y="4780013"/>
            <a:chExt cx="6850039" cy="1315987"/>
          </a:xfrm>
        </p:grpSpPr>
        <p:sp>
          <p:nvSpPr>
            <p:cNvPr id="8" name="Flowchart: Process 7"/>
            <p:cNvSpPr/>
            <p:nvPr/>
          </p:nvSpPr>
          <p:spPr>
            <a:xfrm>
              <a:off x="2928582" y="4959928"/>
              <a:ext cx="1219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mj-lt"/>
                </a:rPr>
                <a:t>Student</a:t>
              </a:r>
            </a:p>
          </p:txBody>
        </p:sp>
        <p:sp>
          <p:nvSpPr>
            <p:cNvPr id="9" name="Oval 8"/>
            <p:cNvSpPr/>
            <p:nvPr/>
          </p:nvSpPr>
          <p:spPr>
            <a:xfrm>
              <a:off x="1143000" y="4780013"/>
              <a:ext cx="10668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u="sng" dirty="0" err="1">
                  <a:latin typeface="+mj-lt"/>
                </a:rPr>
                <a:t>sid</a:t>
              </a:r>
              <a:endParaRPr lang="en-US" sz="1400" u="sng" dirty="0">
                <a:latin typeface="+mj-lt"/>
              </a:endParaRPr>
            </a:p>
          </p:txBody>
        </p:sp>
        <p:cxnSp>
          <p:nvCxnSpPr>
            <p:cNvPr id="10" name="Straight Connector 9"/>
            <p:cNvCxnSpPr>
              <a:stCxn id="8" idx="1"/>
              <a:endCxn id="9" idx="6"/>
            </p:cNvCxnSpPr>
            <p:nvPr/>
          </p:nvCxnSpPr>
          <p:spPr>
            <a:xfrm flipH="1" flipV="1">
              <a:off x="2209800" y="4949731"/>
              <a:ext cx="718782" cy="238797"/>
            </a:xfrm>
            <a:prstGeom prst="line">
              <a:avLst/>
            </a:prstGeom>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4953000" y="4780013"/>
              <a:ext cx="1828800" cy="496734"/>
            </a:xfrm>
            <a:prstGeom prst="ellipse">
              <a:avLst/>
            </a:prstGeom>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a:latin typeface="+mj-lt"/>
                </a:rPr>
                <a:t>student_name</a:t>
              </a:r>
              <a:endParaRPr lang="en-US" sz="1400" dirty="0">
                <a:latin typeface="+mj-lt"/>
              </a:endParaRPr>
            </a:p>
          </p:txBody>
        </p:sp>
        <p:cxnSp>
          <p:nvCxnSpPr>
            <p:cNvPr id="12" name="Straight Connector 11"/>
            <p:cNvCxnSpPr>
              <a:cxnSpLocks/>
              <a:stCxn id="8" idx="3"/>
              <a:endCxn id="11" idx="2"/>
            </p:cNvCxnSpPr>
            <p:nvPr/>
          </p:nvCxnSpPr>
          <p:spPr>
            <a:xfrm flipV="1">
              <a:off x="4147782" y="5028380"/>
              <a:ext cx="805218" cy="160148"/>
            </a:xfrm>
            <a:prstGeom prst="line">
              <a:avLst/>
            </a:prstGeom>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4395716" y="5756564"/>
              <a:ext cx="938284"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a:latin typeface="+mj-lt"/>
                </a:rPr>
                <a:t>lname</a:t>
              </a:r>
              <a:endParaRPr lang="en-US" sz="1400" dirty="0">
                <a:latin typeface="+mj-lt"/>
              </a:endParaRPr>
            </a:p>
          </p:txBody>
        </p:sp>
        <p:cxnSp>
          <p:nvCxnSpPr>
            <p:cNvPr id="14" name="Straight Connector 13"/>
            <p:cNvCxnSpPr>
              <a:cxnSpLocks/>
              <a:stCxn id="13" idx="0"/>
              <a:endCxn id="11" idx="4"/>
            </p:cNvCxnSpPr>
            <p:nvPr/>
          </p:nvCxnSpPr>
          <p:spPr>
            <a:xfrm flipV="1">
              <a:off x="4864858" y="5276747"/>
              <a:ext cx="1002542" cy="479817"/>
            </a:xfrm>
            <a:prstGeom prst="line">
              <a:avLst/>
            </a:prstGeom>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5462516" y="5756564"/>
              <a:ext cx="938284"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a:latin typeface="+mj-lt"/>
                </a:rPr>
                <a:t>fname</a:t>
              </a:r>
              <a:endParaRPr lang="en-US" sz="1400" dirty="0">
                <a:latin typeface="+mj-lt"/>
              </a:endParaRPr>
            </a:p>
          </p:txBody>
        </p:sp>
        <p:cxnSp>
          <p:nvCxnSpPr>
            <p:cNvPr id="16" name="Straight Connector 15"/>
            <p:cNvCxnSpPr>
              <a:cxnSpLocks/>
              <a:stCxn id="15" idx="0"/>
              <a:endCxn id="11" idx="4"/>
            </p:cNvCxnSpPr>
            <p:nvPr/>
          </p:nvCxnSpPr>
          <p:spPr>
            <a:xfrm flipH="1" flipV="1">
              <a:off x="5867400" y="5276747"/>
              <a:ext cx="64258" cy="479817"/>
            </a:xfrm>
            <a:prstGeom prst="line">
              <a:avLst/>
            </a:prstGeom>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6477000" y="5756564"/>
              <a:ext cx="13716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a:latin typeface="+mj-lt"/>
                </a:rPr>
                <a:t>midinitial</a:t>
              </a:r>
              <a:endParaRPr lang="en-US" sz="1400" dirty="0">
                <a:latin typeface="+mj-lt"/>
              </a:endParaRPr>
            </a:p>
          </p:txBody>
        </p:sp>
        <p:cxnSp>
          <p:nvCxnSpPr>
            <p:cNvPr id="18" name="Straight Connector 17"/>
            <p:cNvCxnSpPr>
              <a:cxnSpLocks/>
              <a:stCxn id="17" idx="0"/>
              <a:endCxn id="11" idx="4"/>
            </p:cNvCxnSpPr>
            <p:nvPr/>
          </p:nvCxnSpPr>
          <p:spPr>
            <a:xfrm flipH="1" flipV="1">
              <a:off x="5867400" y="5276747"/>
              <a:ext cx="1295400" cy="47981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8" idx="1"/>
              <a:endCxn id="20" idx="6"/>
            </p:cNvCxnSpPr>
            <p:nvPr/>
          </p:nvCxnSpPr>
          <p:spPr>
            <a:xfrm flipH="1">
              <a:off x="2217761" y="5188528"/>
              <a:ext cx="710821" cy="457731"/>
            </a:xfrm>
            <a:prstGeom prst="line">
              <a:avLst/>
            </a:prstGeom>
            <a:ln w="114300" cmpd="dbl"/>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998561" y="5476541"/>
              <a:ext cx="1219200" cy="339436"/>
            </a:xfrm>
            <a:prstGeom prst="ellipse">
              <a:avLst/>
            </a:prstGeom>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latin typeface="+mj-lt"/>
                </a:rPr>
                <a:t>hobbies</a:t>
              </a:r>
            </a:p>
          </p:txBody>
        </p:sp>
      </p:grpSp>
      <p:graphicFrame>
        <p:nvGraphicFramePr>
          <p:cNvPr id="21" name="Table 20"/>
          <p:cNvGraphicFramePr>
            <a:graphicFrameLocks noGrp="1"/>
          </p:cNvGraphicFramePr>
          <p:nvPr>
            <p:extLst>
              <p:ext uri="{D42A27DB-BD31-4B8C-83A1-F6EECF244321}">
                <p14:modId xmlns:p14="http://schemas.microsoft.com/office/powerpoint/2010/main" val="2578242506"/>
              </p:ext>
            </p:extLst>
          </p:nvPr>
        </p:nvGraphicFramePr>
        <p:xfrm>
          <a:off x="1115135" y="4876800"/>
          <a:ext cx="5819066" cy="741680"/>
        </p:xfrm>
        <a:graphic>
          <a:graphicData uri="http://schemas.openxmlformats.org/drawingml/2006/table">
            <a:tbl>
              <a:tblPr firstRow="1" bandRow="1">
                <a:tableStyleId>{5C22544A-7EE6-4342-B048-85BDC9FD1C3A}</a:tableStyleId>
              </a:tblPr>
              <a:tblGrid>
                <a:gridCol w="922787">
                  <a:extLst>
                    <a:ext uri="{9D8B030D-6E8A-4147-A177-3AD203B41FA5}">
                      <a16:colId xmlns:a16="http://schemas.microsoft.com/office/drawing/2014/main" val="20000"/>
                    </a:ext>
                  </a:extLst>
                </a:gridCol>
                <a:gridCol w="1691442">
                  <a:extLst>
                    <a:ext uri="{9D8B030D-6E8A-4147-A177-3AD203B41FA5}">
                      <a16:colId xmlns:a16="http://schemas.microsoft.com/office/drawing/2014/main" val="20001"/>
                    </a:ext>
                  </a:extLst>
                </a:gridCol>
                <a:gridCol w="1780465">
                  <a:extLst>
                    <a:ext uri="{9D8B030D-6E8A-4147-A177-3AD203B41FA5}">
                      <a16:colId xmlns:a16="http://schemas.microsoft.com/office/drawing/2014/main" val="20002"/>
                    </a:ext>
                  </a:extLst>
                </a:gridCol>
                <a:gridCol w="1424372">
                  <a:extLst>
                    <a:ext uri="{9D8B030D-6E8A-4147-A177-3AD203B41FA5}">
                      <a16:colId xmlns:a16="http://schemas.microsoft.com/office/drawing/2014/main" val="20003"/>
                    </a:ext>
                  </a:extLst>
                </a:gridCol>
              </a:tblGrid>
              <a:tr h="370840">
                <a:tc>
                  <a:txBody>
                    <a:bodyPr/>
                    <a:lstStyle/>
                    <a:p>
                      <a:r>
                        <a:rPr lang="en-US" u="sng" dirty="0" err="1"/>
                        <a:t>sid</a:t>
                      </a:r>
                      <a:endParaRPr lang="en-US" u="sng" dirty="0"/>
                    </a:p>
                  </a:txBody>
                  <a:tcPr/>
                </a:tc>
                <a:tc>
                  <a:txBody>
                    <a:bodyPr/>
                    <a:lstStyle/>
                    <a:p>
                      <a:r>
                        <a:rPr lang="en-US" dirty="0" err="1"/>
                        <a:t>lname</a:t>
                      </a:r>
                      <a:endParaRPr lang="en-US" dirty="0"/>
                    </a:p>
                  </a:txBody>
                  <a:tcPr/>
                </a:tc>
                <a:tc>
                  <a:txBody>
                    <a:bodyPr/>
                    <a:lstStyle/>
                    <a:p>
                      <a:r>
                        <a:rPr lang="en-US" dirty="0" err="1"/>
                        <a:t>fname</a:t>
                      </a:r>
                      <a:endParaRPr lang="en-US" dirty="0"/>
                    </a:p>
                  </a:txBody>
                  <a:tcPr/>
                </a:tc>
                <a:tc>
                  <a:txBody>
                    <a:bodyPr/>
                    <a:lstStyle/>
                    <a:p>
                      <a:r>
                        <a:rPr lang="en-US" dirty="0" err="1"/>
                        <a:t>midinitial</a:t>
                      </a:r>
                      <a:endParaRPr lang="en-US" dirty="0"/>
                    </a:p>
                  </a:txBody>
                  <a:tcPr/>
                </a:tc>
                <a:extLst>
                  <a:ext uri="{0D108BD9-81ED-4DB2-BD59-A6C34878D82A}">
                    <a16:rowId xmlns:a16="http://schemas.microsoft.com/office/drawing/2014/main" val="10000"/>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1"/>
                  </a:ext>
                </a:extLst>
              </a:tr>
            </a:tbl>
          </a:graphicData>
        </a:graphic>
      </p:graphicFrame>
      <p:sp>
        <p:nvSpPr>
          <p:cNvPr id="22" name="TextBox 21"/>
          <p:cNvSpPr txBox="1"/>
          <p:nvPr/>
        </p:nvSpPr>
        <p:spPr>
          <a:xfrm>
            <a:off x="1046896" y="4419600"/>
            <a:ext cx="904543" cy="369332"/>
          </a:xfrm>
          <a:prstGeom prst="rect">
            <a:avLst/>
          </a:prstGeom>
          <a:noFill/>
        </p:spPr>
        <p:txBody>
          <a:bodyPr wrap="none" rtlCol="0">
            <a:spAutoFit/>
          </a:bodyPr>
          <a:lstStyle/>
          <a:p>
            <a:r>
              <a:rPr lang="en-US" dirty="0"/>
              <a:t>student</a:t>
            </a:r>
          </a:p>
        </p:txBody>
      </p:sp>
      <p:sp>
        <p:nvSpPr>
          <p:cNvPr id="23" name="Right Arrow 22"/>
          <p:cNvSpPr/>
          <p:nvPr/>
        </p:nvSpPr>
        <p:spPr>
          <a:xfrm rot="5400000">
            <a:off x="3376800" y="3702822"/>
            <a:ext cx="609600" cy="31172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cxnSp>
        <p:nvCxnSpPr>
          <p:cNvPr id="24" name="Straight Connector 23"/>
          <p:cNvCxnSpPr/>
          <p:nvPr/>
        </p:nvCxnSpPr>
        <p:spPr>
          <a:xfrm>
            <a:off x="76200" y="3962400"/>
            <a:ext cx="8991600" cy="0"/>
          </a:xfrm>
          <a:prstGeom prst="line">
            <a:avLst/>
          </a:prstGeom>
          <a:ln>
            <a:prstDash val="lgDashDotDot"/>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773039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6" presetClass="entr" presetSubtype="21" fill="hold"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barn(inVertical)">
                                      <p:cBhvr>
                                        <p:cTn id="10" dur="5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wipe(up)">
                                      <p:cBhvr>
                                        <p:cTn id="15" dur="500"/>
                                        <p:tgtEl>
                                          <p:spTgt spid="23"/>
                                        </p:tgtEl>
                                      </p:cBhvr>
                                    </p:animEffect>
                                  </p:childTnLst>
                                </p:cTn>
                              </p:par>
                            </p:childTnLst>
                          </p:cTn>
                        </p:par>
                        <p:par>
                          <p:cTn id="16" fill="hold">
                            <p:stCondLst>
                              <p:cond delay="500"/>
                            </p:stCondLst>
                            <p:childTnLst>
                              <p:par>
                                <p:cTn id="17" presetID="10" presetClass="entr" presetSubtype="0" fill="hold" grpId="0" nodeType="after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fade">
                                      <p:cBhvr>
                                        <p:cTn id="19" dur="500"/>
                                        <p:tgtEl>
                                          <p:spTgt spid="22"/>
                                        </p:tgtEl>
                                      </p:cBhvr>
                                    </p:animEffect>
                                  </p:childTnLst>
                                </p:cTn>
                              </p:par>
                            </p:childTnLst>
                          </p:cTn>
                        </p:par>
                        <p:par>
                          <p:cTn id="20" fill="hold">
                            <p:stCondLst>
                              <p:cond delay="1000"/>
                            </p:stCondLst>
                            <p:childTnLst>
                              <p:par>
                                <p:cTn id="21" presetID="10" presetClass="entr" presetSubtype="0" fill="hold" nodeType="after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outerShdw blurRad="38100" dist="38100" dir="2700000" algn="tl">
                    <a:srgbClr val="000000">
                      <a:alpha val="43137"/>
                    </a:srgbClr>
                  </a:outerShdw>
                </a:effectLst>
              </a:rPr>
              <a:t>Intro ER Concept</a:t>
            </a:r>
            <a:br>
              <a:rPr lang="en-US" dirty="0">
                <a:effectLst>
                  <a:outerShdw blurRad="38100" dist="38100" dir="2700000" algn="tl">
                    <a:srgbClr val="000000">
                      <a:alpha val="43137"/>
                    </a:srgbClr>
                  </a:outerShdw>
                </a:effectLst>
              </a:rPr>
            </a:br>
            <a:r>
              <a:rPr lang="en-US" dirty="0">
                <a:effectLst>
                  <a:outerShdw blurRad="38100" dist="38100" dir="2700000" algn="tl">
                    <a:srgbClr val="000000">
                      <a:alpha val="43137"/>
                    </a:srgbClr>
                  </a:outerShdw>
                </a:effectLst>
              </a:rPr>
              <a:t>- </a:t>
            </a:r>
            <a:r>
              <a:rPr lang="en-US" b="1" dirty="0" err="1">
                <a:solidFill>
                  <a:schemeClr val="accent2"/>
                </a:solidFill>
                <a:effectLst>
                  <a:outerShdw blurRad="38100" dist="38100" dir="2700000" algn="tl">
                    <a:srgbClr val="000000">
                      <a:alpha val="43137"/>
                    </a:srgbClr>
                  </a:outerShdw>
                </a:effectLst>
              </a:rPr>
              <a:t>Transformasi</a:t>
            </a:r>
            <a:r>
              <a:rPr lang="en-US" b="1" dirty="0">
                <a:solidFill>
                  <a:schemeClr val="accent2"/>
                </a:solidFill>
                <a:effectLst>
                  <a:outerShdw blurRad="38100" dist="38100" dir="2700000" algn="tl">
                    <a:srgbClr val="000000">
                      <a:alpha val="43137"/>
                    </a:srgbClr>
                  </a:outerShdw>
                </a:effectLst>
              </a:rPr>
              <a:t> ER </a:t>
            </a:r>
            <a:r>
              <a:rPr lang="en-US" b="1" dirty="0" err="1">
                <a:solidFill>
                  <a:schemeClr val="accent2"/>
                </a:solidFill>
                <a:effectLst>
                  <a:outerShdw blurRad="38100" dist="38100" dir="2700000" algn="tl">
                    <a:srgbClr val="000000">
                      <a:alpha val="43137"/>
                    </a:srgbClr>
                  </a:outerShdw>
                </a:effectLst>
              </a:rPr>
              <a:t>Menjadi</a:t>
            </a:r>
            <a:r>
              <a:rPr lang="en-US" b="1" dirty="0">
                <a:solidFill>
                  <a:schemeClr val="accent2"/>
                </a:solidFill>
                <a:effectLst>
                  <a:outerShdw blurRad="38100" dist="38100" dir="2700000" algn="tl">
                    <a:srgbClr val="000000">
                      <a:alpha val="43137"/>
                    </a:srgbClr>
                  </a:outerShdw>
                </a:effectLst>
              </a:rPr>
              <a:t> </a:t>
            </a:r>
            <a:r>
              <a:rPr lang="en-US" b="1" dirty="0" err="1">
                <a:solidFill>
                  <a:schemeClr val="accent2"/>
                </a:solidFill>
                <a:effectLst>
                  <a:outerShdw blurRad="38100" dist="38100" dir="2700000" algn="tl">
                    <a:srgbClr val="000000">
                      <a:alpha val="43137"/>
                    </a:srgbClr>
                  </a:outerShdw>
                </a:effectLst>
              </a:rPr>
              <a:t>Tabel</a:t>
            </a:r>
            <a:endParaRPr lang="en-US" dirty="0">
              <a:solidFill>
                <a:schemeClr val="accent2"/>
              </a:solidFill>
            </a:endParaRPr>
          </a:p>
        </p:txBody>
      </p:sp>
      <p:sp>
        <p:nvSpPr>
          <p:cNvPr id="3" name="Content Placeholder 2"/>
          <p:cNvSpPr>
            <a:spLocks noGrp="1"/>
          </p:cNvSpPr>
          <p:nvPr>
            <p:ph idx="1"/>
          </p:nvPr>
        </p:nvSpPr>
        <p:spPr>
          <a:xfrm>
            <a:off x="457200" y="1600201"/>
            <a:ext cx="8229600" cy="685800"/>
          </a:xfrm>
        </p:spPr>
        <p:txBody>
          <a:bodyPr>
            <a:normAutofit/>
          </a:bodyPr>
          <a:lstStyle/>
          <a:p>
            <a:r>
              <a:rPr lang="en-US" b="1" dirty="0" err="1"/>
              <a:t>Contoh</a:t>
            </a:r>
            <a:r>
              <a:rPr lang="en-US" b="1" dirty="0"/>
              <a:t> transformation Rule 1 (</a:t>
            </a:r>
            <a:r>
              <a:rPr lang="en-US" b="1" dirty="0">
                <a:solidFill>
                  <a:schemeClr val="accent2"/>
                </a:solidFill>
              </a:rPr>
              <a:t>relationship with attribute to table</a:t>
            </a:r>
            <a:r>
              <a:rPr lang="en-US" b="1" dirty="0"/>
              <a:t>)</a:t>
            </a:r>
          </a:p>
        </p:txBody>
      </p:sp>
      <p:graphicFrame>
        <p:nvGraphicFramePr>
          <p:cNvPr id="21" name="Table 20"/>
          <p:cNvGraphicFramePr>
            <a:graphicFrameLocks noGrp="1"/>
          </p:cNvGraphicFramePr>
          <p:nvPr>
            <p:extLst>
              <p:ext uri="{D42A27DB-BD31-4B8C-83A1-F6EECF244321}">
                <p14:modId xmlns:p14="http://schemas.microsoft.com/office/powerpoint/2010/main" val="2218464343"/>
              </p:ext>
            </p:extLst>
          </p:nvPr>
        </p:nvGraphicFramePr>
        <p:xfrm>
          <a:off x="1058839" y="4820920"/>
          <a:ext cx="1684488" cy="741680"/>
        </p:xfrm>
        <a:graphic>
          <a:graphicData uri="http://schemas.openxmlformats.org/drawingml/2006/table">
            <a:tbl>
              <a:tblPr firstRow="1" bandRow="1">
                <a:tableStyleId>{5C22544A-7EE6-4342-B048-85BDC9FD1C3A}</a:tableStyleId>
              </a:tblPr>
              <a:tblGrid>
                <a:gridCol w="538246">
                  <a:extLst>
                    <a:ext uri="{9D8B030D-6E8A-4147-A177-3AD203B41FA5}">
                      <a16:colId xmlns:a16="http://schemas.microsoft.com/office/drawing/2014/main" val="20000"/>
                    </a:ext>
                  </a:extLst>
                </a:gridCol>
                <a:gridCol w="1146242">
                  <a:extLst>
                    <a:ext uri="{9D8B030D-6E8A-4147-A177-3AD203B41FA5}">
                      <a16:colId xmlns:a16="http://schemas.microsoft.com/office/drawing/2014/main" val="20001"/>
                    </a:ext>
                  </a:extLst>
                </a:gridCol>
              </a:tblGrid>
              <a:tr h="370840">
                <a:tc>
                  <a:txBody>
                    <a:bodyPr/>
                    <a:lstStyle/>
                    <a:p>
                      <a:r>
                        <a:rPr lang="en-US" sz="1400" u="sng"/>
                        <a:t>eid</a:t>
                      </a:r>
                      <a:endParaRPr lang="en-US" sz="1400" u="sng" dirty="0"/>
                    </a:p>
                  </a:txBody>
                  <a:tcPr/>
                </a:tc>
                <a:tc>
                  <a:txBody>
                    <a:bodyPr/>
                    <a:lstStyle/>
                    <a:p>
                      <a:r>
                        <a:rPr lang="en-US" sz="1400"/>
                        <a:t>e_name</a:t>
                      </a:r>
                      <a:endParaRPr lang="en-US" sz="1400" dirty="0"/>
                    </a:p>
                  </a:txBody>
                  <a:tcPr/>
                </a:tc>
                <a:extLst>
                  <a:ext uri="{0D108BD9-81ED-4DB2-BD59-A6C34878D82A}">
                    <a16:rowId xmlns:a16="http://schemas.microsoft.com/office/drawing/2014/main" val="10000"/>
                  </a:ext>
                </a:extLst>
              </a:tr>
              <a:tr h="370840">
                <a:tc>
                  <a:txBody>
                    <a:bodyPr/>
                    <a:lstStyle/>
                    <a:p>
                      <a:endParaRPr lang="en-US" sz="1400"/>
                    </a:p>
                  </a:txBody>
                  <a:tcPr/>
                </a:tc>
                <a:tc>
                  <a:txBody>
                    <a:bodyPr/>
                    <a:lstStyle/>
                    <a:p>
                      <a:endParaRPr lang="en-US" sz="1400" dirty="0"/>
                    </a:p>
                  </a:txBody>
                  <a:tcPr/>
                </a:tc>
                <a:extLst>
                  <a:ext uri="{0D108BD9-81ED-4DB2-BD59-A6C34878D82A}">
                    <a16:rowId xmlns:a16="http://schemas.microsoft.com/office/drawing/2014/main" val="10001"/>
                  </a:ext>
                </a:extLst>
              </a:tr>
            </a:tbl>
          </a:graphicData>
        </a:graphic>
      </p:graphicFrame>
      <p:sp>
        <p:nvSpPr>
          <p:cNvPr id="22" name="TextBox 21"/>
          <p:cNvSpPr txBox="1"/>
          <p:nvPr/>
        </p:nvSpPr>
        <p:spPr>
          <a:xfrm>
            <a:off x="990600" y="4431268"/>
            <a:ext cx="1111971" cy="369332"/>
          </a:xfrm>
          <a:prstGeom prst="rect">
            <a:avLst/>
          </a:prstGeom>
          <a:noFill/>
        </p:spPr>
        <p:txBody>
          <a:bodyPr wrap="none" rtlCol="0">
            <a:spAutoFit/>
          </a:bodyPr>
          <a:lstStyle/>
          <a:p>
            <a:r>
              <a:rPr lang="en-US"/>
              <a:t>employee</a:t>
            </a:r>
            <a:endParaRPr lang="en-US" dirty="0"/>
          </a:p>
        </p:txBody>
      </p:sp>
      <p:sp>
        <p:nvSpPr>
          <p:cNvPr id="23" name="Right Arrow 22"/>
          <p:cNvSpPr/>
          <p:nvPr/>
        </p:nvSpPr>
        <p:spPr>
          <a:xfrm rot="5400000">
            <a:off x="3734234" y="4012592"/>
            <a:ext cx="609600" cy="31172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cxnSp>
        <p:nvCxnSpPr>
          <p:cNvPr id="24" name="Straight Connector 23"/>
          <p:cNvCxnSpPr/>
          <p:nvPr/>
        </p:nvCxnSpPr>
        <p:spPr>
          <a:xfrm>
            <a:off x="76200" y="4114800"/>
            <a:ext cx="8991600" cy="0"/>
          </a:xfrm>
          <a:prstGeom prst="line">
            <a:avLst/>
          </a:prstGeom>
          <a:ln>
            <a:prstDash val="lgDashDotDot"/>
          </a:ln>
        </p:spPr>
        <p:style>
          <a:lnRef idx="1">
            <a:schemeClr val="accent2"/>
          </a:lnRef>
          <a:fillRef idx="0">
            <a:schemeClr val="accent2"/>
          </a:fillRef>
          <a:effectRef idx="0">
            <a:schemeClr val="accent2"/>
          </a:effectRef>
          <a:fontRef idx="minor">
            <a:schemeClr val="tx1"/>
          </a:fontRef>
        </p:style>
      </p:cxnSp>
      <p:graphicFrame>
        <p:nvGraphicFramePr>
          <p:cNvPr id="49" name="Table 48"/>
          <p:cNvGraphicFramePr>
            <a:graphicFrameLocks noGrp="1"/>
          </p:cNvGraphicFramePr>
          <p:nvPr>
            <p:extLst>
              <p:ext uri="{D42A27DB-BD31-4B8C-83A1-F6EECF244321}">
                <p14:modId xmlns:p14="http://schemas.microsoft.com/office/powerpoint/2010/main" val="1600546581"/>
              </p:ext>
            </p:extLst>
          </p:nvPr>
        </p:nvGraphicFramePr>
        <p:xfrm>
          <a:off x="3344839" y="4820920"/>
          <a:ext cx="2389867" cy="741680"/>
        </p:xfrm>
        <a:graphic>
          <a:graphicData uri="http://schemas.openxmlformats.org/drawingml/2006/table">
            <a:tbl>
              <a:tblPr firstRow="1" bandRow="1">
                <a:tableStyleId>{5C22544A-7EE6-4342-B048-85BDC9FD1C3A}</a:tableStyleId>
              </a:tblPr>
              <a:tblGrid>
                <a:gridCol w="626419">
                  <a:extLst>
                    <a:ext uri="{9D8B030D-6E8A-4147-A177-3AD203B41FA5}">
                      <a16:colId xmlns:a16="http://schemas.microsoft.com/office/drawing/2014/main" val="20000"/>
                    </a:ext>
                  </a:extLst>
                </a:gridCol>
                <a:gridCol w="705379">
                  <a:extLst>
                    <a:ext uri="{9D8B030D-6E8A-4147-A177-3AD203B41FA5}">
                      <a16:colId xmlns:a16="http://schemas.microsoft.com/office/drawing/2014/main" val="20001"/>
                    </a:ext>
                  </a:extLst>
                </a:gridCol>
                <a:gridCol w="1058069">
                  <a:extLst>
                    <a:ext uri="{9D8B030D-6E8A-4147-A177-3AD203B41FA5}">
                      <a16:colId xmlns:a16="http://schemas.microsoft.com/office/drawing/2014/main" val="20002"/>
                    </a:ext>
                  </a:extLst>
                </a:gridCol>
              </a:tblGrid>
              <a:tr h="370840">
                <a:tc>
                  <a:txBody>
                    <a:bodyPr/>
                    <a:lstStyle/>
                    <a:p>
                      <a:r>
                        <a:rPr lang="en-US" sz="1400" u="sng"/>
                        <a:t>eid</a:t>
                      </a:r>
                      <a:endParaRPr lang="en-US" sz="1400" u="sng" dirty="0"/>
                    </a:p>
                  </a:txBody>
                  <a:tcPr/>
                </a:tc>
                <a:tc>
                  <a:txBody>
                    <a:bodyPr/>
                    <a:lstStyle/>
                    <a:p>
                      <a:r>
                        <a:rPr lang="en-US" sz="1400"/>
                        <a:t>prjid</a:t>
                      </a:r>
                      <a:endParaRPr lang="en-US" sz="1400" dirty="0"/>
                    </a:p>
                  </a:txBody>
                  <a:tcPr/>
                </a:tc>
                <a:tc>
                  <a:txBody>
                    <a:bodyPr/>
                    <a:lstStyle/>
                    <a:p>
                      <a:r>
                        <a:rPr lang="en-US" sz="1400"/>
                        <a:t>percent</a:t>
                      </a:r>
                      <a:endParaRPr lang="en-US" sz="1400" dirty="0"/>
                    </a:p>
                  </a:txBody>
                  <a:tcPr/>
                </a:tc>
                <a:extLst>
                  <a:ext uri="{0D108BD9-81ED-4DB2-BD59-A6C34878D82A}">
                    <a16:rowId xmlns:a16="http://schemas.microsoft.com/office/drawing/2014/main" val="10000"/>
                  </a:ext>
                </a:extLst>
              </a:tr>
              <a:tr h="370840">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1"/>
                  </a:ext>
                </a:extLst>
              </a:tr>
            </a:tbl>
          </a:graphicData>
        </a:graphic>
      </p:graphicFrame>
      <p:sp>
        <p:nvSpPr>
          <p:cNvPr id="50" name="TextBox 49"/>
          <p:cNvSpPr txBox="1"/>
          <p:nvPr/>
        </p:nvSpPr>
        <p:spPr>
          <a:xfrm>
            <a:off x="3276600" y="4431268"/>
            <a:ext cx="1100558" cy="369332"/>
          </a:xfrm>
          <a:prstGeom prst="rect">
            <a:avLst/>
          </a:prstGeom>
          <a:noFill/>
        </p:spPr>
        <p:txBody>
          <a:bodyPr wrap="none" rtlCol="0">
            <a:spAutoFit/>
          </a:bodyPr>
          <a:lstStyle/>
          <a:p>
            <a:r>
              <a:rPr lang="en-US"/>
              <a:t>works_on</a:t>
            </a:r>
            <a:endParaRPr lang="en-US" dirty="0"/>
          </a:p>
        </p:txBody>
      </p:sp>
      <p:graphicFrame>
        <p:nvGraphicFramePr>
          <p:cNvPr id="51" name="Table 50"/>
          <p:cNvGraphicFramePr>
            <a:graphicFrameLocks noGrp="1"/>
          </p:cNvGraphicFramePr>
          <p:nvPr>
            <p:extLst>
              <p:ext uri="{D42A27DB-BD31-4B8C-83A1-F6EECF244321}">
                <p14:modId xmlns:p14="http://schemas.microsoft.com/office/powerpoint/2010/main" val="615346636"/>
              </p:ext>
            </p:extLst>
          </p:nvPr>
        </p:nvGraphicFramePr>
        <p:xfrm>
          <a:off x="6061060" y="4820920"/>
          <a:ext cx="2244740" cy="741680"/>
        </p:xfrm>
        <a:graphic>
          <a:graphicData uri="http://schemas.openxmlformats.org/drawingml/2006/table">
            <a:tbl>
              <a:tblPr firstRow="1" bandRow="1">
                <a:tableStyleId>{5C22544A-7EE6-4342-B048-85BDC9FD1C3A}</a:tableStyleId>
              </a:tblPr>
              <a:tblGrid>
                <a:gridCol w="922154">
                  <a:extLst>
                    <a:ext uri="{9D8B030D-6E8A-4147-A177-3AD203B41FA5}">
                      <a16:colId xmlns:a16="http://schemas.microsoft.com/office/drawing/2014/main" val="20000"/>
                    </a:ext>
                  </a:extLst>
                </a:gridCol>
                <a:gridCol w="1322586">
                  <a:extLst>
                    <a:ext uri="{9D8B030D-6E8A-4147-A177-3AD203B41FA5}">
                      <a16:colId xmlns:a16="http://schemas.microsoft.com/office/drawing/2014/main" val="20001"/>
                    </a:ext>
                  </a:extLst>
                </a:gridCol>
              </a:tblGrid>
              <a:tr h="370840">
                <a:tc>
                  <a:txBody>
                    <a:bodyPr/>
                    <a:lstStyle/>
                    <a:p>
                      <a:r>
                        <a:rPr lang="en-US" sz="1400" u="sng"/>
                        <a:t>prjid</a:t>
                      </a:r>
                      <a:endParaRPr lang="en-US" sz="1400" u="sng" dirty="0"/>
                    </a:p>
                  </a:txBody>
                  <a:tcPr/>
                </a:tc>
                <a:tc>
                  <a:txBody>
                    <a:bodyPr/>
                    <a:lstStyle/>
                    <a:p>
                      <a:r>
                        <a:rPr lang="en-US" sz="1400"/>
                        <a:t>prj_name</a:t>
                      </a:r>
                      <a:endParaRPr lang="en-US" sz="1400" dirty="0"/>
                    </a:p>
                  </a:txBody>
                  <a:tcPr/>
                </a:tc>
                <a:extLst>
                  <a:ext uri="{0D108BD9-81ED-4DB2-BD59-A6C34878D82A}">
                    <a16:rowId xmlns:a16="http://schemas.microsoft.com/office/drawing/2014/main" val="10000"/>
                  </a:ext>
                </a:extLst>
              </a:tr>
              <a:tr h="370840">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1"/>
                  </a:ext>
                </a:extLst>
              </a:tr>
            </a:tbl>
          </a:graphicData>
        </a:graphic>
      </p:graphicFrame>
      <p:sp>
        <p:nvSpPr>
          <p:cNvPr id="52" name="TextBox 51"/>
          <p:cNvSpPr txBox="1"/>
          <p:nvPr/>
        </p:nvSpPr>
        <p:spPr>
          <a:xfrm>
            <a:off x="5992821" y="4431268"/>
            <a:ext cx="849400" cy="369332"/>
          </a:xfrm>
          <a:prstGeom prst="rect">
            <a:avLst/>
          </a:prstGeom>
          <a:noFill/>
        </p:spPr>
        <p:txBody>
          <a:bodyPr wrap="none" rtlCol="0">
            <a:spAutoFit/>
          </a:bodyPr>
          <a:lstStyle/>
          <a:p>
            <a:r>
              <a:rPr lang="en-US"/>
              <a:t>project</a:t>
            </a:r>
            <a:endParaRPr lang="en-US" dirty="0"/>
          </a:p>
        </p:txBody>
      </p:sp>
      <p:grpSp>
        <p:nvGrpSpPr>
          <p:cNvPr id="66" name="Group 65"/>
          <p:cNvGrpSpPr/>
          <p:nvPr/>
        </p:nvGrpSpPr>
        <p:grpSpPr>
          <a:xfrm>
            <a:off x="925773" y="2260305"/>
            <a:ext cx="7761027" cy="1581439"/>
            <a:chOff x="925773" y="1905000"/>
            <a:chExt cx="7380027" cy="1321095"/>
          </a:xfrm>
        </p:grpSpPr>
        <p:grpSp>
          <p:nvGrpSpPr>
            <p:cNvPr id="67" name="Group 66"/>
            <p:cNvGrpSpPr/>
            <p:nvPr/>
          </p:nvGrpSpPr>
          <p:grpSpPr>
            <a:xfrm>
              <a:off x="925773" y="1905000"/>
              <a:ext cx="7075227" cy="762000"/>
              <a:chOff x="925773" y="1676400"/>
              <a:chExt cx="7075227" cy="762000"/>
            </a:xfrm>
          </p:grpSpPr>
          <p:sp>
            <p:nvSpPr>
              <p:cNvPr id="74" name="Flowchart: Process 73"/>
              <p:cNvSpPr/>
              <p:nvPr/>
            </p:nvSpPr>
            <p:spPr>
              <a:xfrm>
                <a:off x="6019800" y="182880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b="1">
                    <a:latin typeface="+mj-lt"/>
                  </a:rPr>
                  <a:t>Project</a:t>
                </a:r>
                <a:endParaRPr lang="en-US" sz="1400">
                  <a:latin typeface="+mj-lt"/>
                </a:endParaRPr>
              </a:p>
            </p:txBody>
          </p:sp>
          <p:sp>
            <p:nvSpPr>
              <p:cNvPr id="75" name="Flowchart: Process 74"/>
              <p:cNvSpPr/>
              <p:nvPr/>
            </p:nvSpPr>
            <p:spPr>
              <a:xfrm>
                <a:off x="925773" y="182880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b="1">
                    <a:latin typeface="+mj-lt"/>
                  </a:rPr>
                  <a:t>Employee</a:t>
                </a:r>
                <a:endParaRPr lang="en-US" sz="1400">
                  <a:latin typeface="+mj-lt"/>
                </a:endParaRPr>
              </a:p>
            </p:txBody>
          </p:sp>
          <p:sp>
            <p:nvSpPr>
              <p:cNvPr id="76" name="Flowchart: Decision 75"/>
              <p:cNvSpPr/>
              <p:nvPr/>
            </p:nvSpPr>
            <p:spPr>
              <a:xfrm>
                <a:off x="3352800" y="1676400"/>
                <a:ext cx="2209800" cy="7620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a:latin typeface="+mj-lt"/>
                  </a:rPr>
                  <a:t>works_on</a:t>
                </a:r>
                <a:endParaRPr lang="en-US" sz="1200">
                  <a:latin typeface="+mj-lt"/>
                </a:endParaRPr>
              </a:p>
            </p:txBody>
          </p:sp>
          <p:cxnSp>
            <p:nvCxnSpPr>
              <p:cNvPr id="77" name="Straight Connector 76"/>
              <p:cNvCxnSpPr>
                <a:stCxn id="75" idx="3"/>
                <a:endCxn id="76" idx="1"/>
              </p:cNvCxnSpPr>
              <p:nvPr/>
            </p:nvCxnSpPr>
            <p:spPr>
              <a:xfrm>
                <a:off x="2906973" y="2057400"/>
                <a:ext cx="44582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a:stCxn id="76" idx="3"/>
                <a:endCxn id="74" idx="1"/>
              </p:cNvCxnSpPr>
              <p:nvPr/>
            </p:nvCxnSpPr>
            <p:spPr>
              <a:xfrm>
                <a:off x="5562600" y="2057400"/>
                <a:ext cx="4572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68" name="Oval 67"/>
            <p:cNvSpPr/>
            <p:nvPr/>
          </p:nvSpPr>
          <p:spPr>
            <a:xfrm>
              <a:off x="4800600" y="2895600"/>
              <a:ext cx="1153334" cy="3048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a:latin typeface="+mj-lt"/>
                </a:rPr>
                <a:t>percent</a:t>
              </a:r>
            </a:p>
          </p:txBody>
        </p:sp>
        <p:cxnSp>
          <p:nvCxnSpPr>
            <p:cNvPr id="69" name="Straight Connector 68"/>
            <p:cNvCxnSpPr>
              <a:stCxn id="76" idx="2"/>
              <a:endCxn id="68" idx="0"/>
            </p:cNvCxnSpPr>
            <p:nvPr/>
          </p:nvCxnSpPr>
          <p:spPr>
            <a:xfrm>
              <a:off x="4457700" y="2667000"/>
              <a:ext cx="919567"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70" name="Oval 69"/>
            <p:cNvSpPr/>
            <p:nvPr/>
          </p:nvSpPr>
          <p:spPr>
            <a:xfrm>
              <a:off x="3962400" y="2895600"/>
              <a:ext cx="798899" cy="3048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u="sng">
                  <a:latin typeface="+mj-lt"/>
                </a:rPr>
                <a:t>prjid</a:t>
              </a:r>
            </a:p>
          </p:txBody>
        </p:sp>
        <p:sp>
          <p:nvSpPr>
            <p:cNvPr id="71" name="Oval 70"/>
            <p:cNvSpPr/>
            <p:nvPr/>
          </p:nvSpPr>
          <p:spPr>
            <a:xfrm>
              <a:off x="3228265" y="2895600"/>
              <a:ext cx="657935" cy="3048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u="sng">
                  <a:latin typeface="+mj-lt"/>
                </a:rPr>
                <a:t>eid</a:t>
              </a:r>
            </a:p>
          </p:txBody>
        </p:sp>
        <p:cxnSp>
          <p:nvCxnSpPr>
            <p:cNvPr id="72" name="Straight Connector 71"/>
            <p:cNvCxnSpPr>
              <a:stCxn id="76" idx="2"/>
              <a:endCxn id="70" idx="0"/>
            </p:cNvCxnSpPr>
            <p:nvPr/>
          </p:nvCxnSpPr>
          <p:spPr>
            <a:xfrm flipH="1">
              <a:off x="4361850" y="2667000"/>
              <a:ext cx="9585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a:stCxn id="76" idx="2"/>
              <a:endCxn id="71" idx="0"/>
            </p:cNvCxnSpPr>
            <p:nvPr/>
          </p:nvCxnSpPr>
          <p:spPr>
            <a:xfrm flipH="1">
              <a:off x="3557233" y="2667000"/>
              <a:ext cx="900467"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79" name="Oval 78"/>
            <p:cNvSpPr/>
            <p:nvPr/>
          </p:nvSpPr>
          <p:spPr>
            <a:xfrm>
              <a:off x="967553" y="2895600"/>
              <a:ext cx="657935" cy="3048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u="sng">
                  <a:latin typeface="+mj-lt"/>
                </a:rPr>
                <a:t>eid</a:t>
              </a:r>
            </a:p>
          </p:txBody>
        </p:sp>
        <p:cxnSp>
          <p:nvCxnSpPr>
            <p:cNvPr id="80" name="Straight Connector 79"/>
            <p:cNvCxnSpPr>
              <a:stCxn id="75" idx="2"/>
              <a:endCxn id="79" idx="0"/>
            </p:cNvCxnSpPr>
            <p:nvPr/>
          </p:nvCxnSpPr>
          <p:spPr>
            <a:xfrm flipH="1">
              <a:off x="1296521" y="2514600"/>
              <a:ext cx="619852" cy="381000"/>
            </a:xfrm>
            <a:prstGeom prst="line">
              <a:avLst/>
            </a:prstGeom>
          </p:spPr>
          <p:style>
            <a:lnRef idx="1">
              <a:schemeClr val="accent1"/>
            </a:lnRef>
            <a:fillRef idx="0">
              <a:schemeClr val="accent1"/>
            </a:fillRef>
            <a:effectRef idx="0">
              <a:schemeClr val="accent1"/>
            </a:effectRef>
            <a:fontRef idx="minor">
              <a:schemeClr val="tx1"/>
            </a:fontRef>
          </p:style>
        </p:cxnSp>
        <p:sp>
          <p:nvSpPr>
            <p:cNvPr id="81" name="Oval 80"/>
            <p:cNvSpPr/>
            <p:nvPr/>
          </p:nvSpPr>
          <p:spPr>
            <a:xfrm>
              <a:off x="1728432" y="2895600"/>
              <a:ext cx="1090968" cy="3048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a:latin typeface="+mj-lt"/>
                </a:rPr>
                <a:t>e_name</a:t>
              </a:r>
              <a:endParaRPr lang="en-US" sz="1400" dirty="0">
                <a:latin typeface="+mj-lt"/>
              </a:endParaRPr>
            </a:p>
          </p:txBody>
        </p:sp>
        <p:cxnSp>
          <p:nvCxnSpPr>
            <p:cNvPr id="82" name="Straight Connector 81"/>
            <p:cNvCxnSpPr>
              <a:endCxn id="81" idx="0"/>
            </p:cNvCxnSpPr>
            <p:nvPr/>
          </p:nvCxnSpPr>
          <p:spPr>
            <a:xfrm>
              <a:off x="1916373" y="2514600"/>
              <a:ext cx="357543" cy="381000"/>
            </a:xfrm>
            <a:prstGeom prst="line">
              <a:avLst/>
            </a:prstGeom>
          </p:spPr>
          <p:style>
            <a:lnRef idx="1">
              <a:schemeClr val="accent1"/>
            </a:lnRef>
            <a:fillRef idx="0">
              <a:schemeClr val="accent1"/>
            </a:fillRef>
            <a:effectRef idx="0">
              <a:schemeClr val="accent1"/>
            </a:effectRef>
            <a:fontRef idx="minor">
              <a:schemeClr val="tx1"/>
            </a:fontRef>
          </p:style>
        </p:cxnSp>
        <p:sp>
          <p:nvSpPr>
            <p:cNvPr id="89" name="Oval 88"/>
            <p:cNvSpPr/>
            <p:nvPr/>
          </p:nvSpPr>
          <p:spPr>
            <a:xfrm>
              <a:off x="6096000" y="2921295"/>
              <a:ext cx="798899" cy="3048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u="sng">
                  <a:latin typeface="+mj-lt"/>
                </a:rPr>
                <a:t>prjid</a:t>
              </a:r>
            </a:p>
          </p:txBody>
        </p:sp>
        <p:cxnSp>
          <p:nvCxnSpPr>
            <p:cNvPr id="90" name="Straight Connector 89"/>
            <p:cNvCxnSpPr>
              <a:stCxn id="74" idx="2"/>
              <a:endCxn id="89" idx="0"/>
            </p:cNvCxnSpPr>
            <p:nvPr/>
          </p:nvCxnSpPr>
          <p:spPr>
            <a:xfrm flipH="1">
              <a:off x="6495450" y="2514600"/>
              <a:ext cx="514950" cy="406695"/>
            </a:xfrm>
            <a:prstGeom prst="line">
              <a:avLst/>
            </a:prstGeom>
          </p:spPr>
          <p:style>
            <a:lnRef idx="1">
              <a:schemeClr val="accent1"/>
            </a:lnRef>
            <a:fillRef idx="0">
              <a:schemeClr val="accent1"/>
            </a:fillRef>
            <a:effectRef idx="0">
              <a:schemeClr val="accent1"/>
            </a:effectRef>
            <a:fontRef idx="minor">
              <a:schemeClr val="tx1"/>
            </a:fontRef>
          </p:style>
        </p:cxnSp>
        <p:sp>
          <p:nvSpPr>
            <p:cNvPr id="91" name="Oval 90"/>
            <p:cNvSpPr/>
            <p:nvPr/>
          </p:nvSpPr>
          <p:spPr>
            <a:xfrm>
              <a:off x="7010401" y="2895600"/>
              <a:ext cx="1295399" cy="3048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a:latin typeface="+mj-lt"/>
                </a:rPr>
                <a:t>prj_name</a:t>
              </a:r>
            </a:p>
          </p:txBody>
        </p:sp>
        <p:cxnSp>
          <p:nvCxnSpPr>
            <p:cNvPr id="92" name="Straight Connector 91"/>
            <p:cNvCxnSpPr>
              <a:stCxn id="74" idx="2"/>
              <a:endCxn id="91" idx="0"/>
            </p:cNvCxnSpPr>
            <p:nvPr/>
          </p:nvCxnSpPr>
          <p:spPr>
            <a:xfrm>
              <a:off x="7010400" y="2514600"/>
              <a:ext cx="647701" cy="38100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492547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inVertic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ipe(up)">
                                      <p:cBhvr>
                                        <p:cTn id="12" dur="500"/>
                                        <p:tgtEl>
                                          <p:spTgt spid="23"/>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fade">
                                      <p:cBhvr>
                                        <p:cTn id="16" dur="500"/>
                                        <p:tgtEl>
                                          <p:spTgt spid="22"/>
                                        </p:tgtEl>
                                      </p:cBhvr>
                                    </p:animEffect>
                                  </p:childTnLst>
                                </p:cTn>
                              </p:par>
                              <p:par>
                                <p:cTn id="17" presetID="10" presetClass="entr" presetSubtype="0" fill="hold" nodeType="with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fade">
                                      <p:cBhvr>
                                        <p:cTn id="19" dur="500"/>
                                        <p:tgtEl>
                                          <p:spTgt spid="21"/>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0"/>
                                        </p:tgtEl>
                                        <p:attrNameLst>
                                          <p:attrName>style.visibility</p:attrName>
                                        </p:attrNameLst>
                                      </p:cBhvr>
                                      <p:to>
                                        <p:strVal val="visible"/>
                                      </p:to>
                                    </p:set>
                                    <p:animEffect transition="in" filter="fade">
                                      <p:cBhvr>
                                        <p:cTn id="22" dur="500"/>
                                        <p:tgtEl>
                                          <p:spTgt spid="50"/>
                                        </p:tgtEl>
                                      </p:cBhvr>
                                    </p:animEffect>
                                  </p:childTnLst>
                                </p:cTn>
                              </p:par>
                              <p:par>
                                <p:cTn id="23" presetID="10" presetClass="entr" presetSubtype="0" fill="hold" nodeType="withEffect">
                                  <p:stCondLst>
                                    <p:cond delay="0"/>
                                  </p:stCondLst>
                                  <p:childTnLst>
                                    <p:set>
                                      <p:cBhvr>
                                        <p:cTn id="24" dur="1" fill="hold">
                                          <p:stCondLst>
                                            <p:cond delay="0"/>
                                          </p:stCondLst>
                                        </p:cTn>
                                        <p:tgtEl>
                                          <p:spTgt spid="49"/>
                                        </p:tgtEl>
                                        <p:attrNameLst>
                                          <p:attrName>style.visibility</p:attrName>
                                        </p:attrNameLst>
                                      </p:cBhvr>
                                      <p:to>
                                        <p:strVal val="visible"/>
                                      </p:to>
                                    </p:set>
                                    <p:animEffect transition="in" filter="fade">
                                      <p:cBhvr>
                                        <p:cTn id="25" dur="500"/>
                                        <p:tgtEl>
                                          <p:spTgt spid="49"/>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2"/>
                                        </p:tgtEl>
                                        <p:attrNameLst>
                                          <p:attrName>style.visibility</p:attrName>
                                        </p:attrNameLst>
                                      </p:cBhvr>
                                      <p:to>
                                        <p:strVal val="visible"/>
                                      </p:to>
                                    </p:set>
                                    <p:animEffect transition="in" filter="fade">
                                      <p:cBhvr>
                                        <p:cTn id="28" dur="500"/>
                                        <p:tgtEl>
                                          <p:spTgt spid="52"/>
                                        </p:tgtEl>
                                      </p:cBhvr>
                                    </p:animEffect>
                                  </p:childTnLst>
                                </p:cTn>
                              </p:par>
                              <p:par>
                                <p:cTn id="29" presetID="10" presetClass="entr" presetSubtype="0" fill="hold" nodeType="withEffect">
                                  <p:stCondLst>
                                    <p:cond delay="0"/>
                                  </p:stCondLst>
                                  <p:childTnLst>
                                    <p:set>
                                      <p:cBhvr>
                                        <p:cTn id="30" dur="1" fill="hold">
                                          <p:stCondLst>
                                            <p:cond delay="0"/>
                                          </p:stCondLst>
                                        </p:cTn>
                                        <p:tgtEl>
                                          <p:spTgt spid="51"/>
                                        </p:tgtEl>
                                        <p:attrNameLst>
                                          <p:attrName>style.visibility</p:attrName>
                                        </p:attrNameLst>
                                      </p:cBhvr>
                                      <p:to>
                                        <p:strVal val="visible"/>
                                      </p:to>
                                    </p:set>
                                    <p:animEffect transition="in" filter="fade">
                                      <p:cBhvr>
                                        <p:cTn id="31"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animBg="1"/>
      <p:bldP spid="50" grpId="0"/>
      <p:bldP spid="5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outerShdw blurRad="38100" dist="38100" dir="2700000" algn="tl">
                    <a:srgbClr val="000000">
                      <a:alpha val="43137"/>
                    </a:srgbClr>
                  </a:outerShdw>
                </a:effectLst>
              </a:rPr>
              <a:t>Intro ER Concept</a:t>
            </a:r>
            <a:br>
              <a:rPr lang="en-US" dirty="0">
                <a:effectLst>
                  <a:outerShdw blurRad="38100" dist="38100" dir="2700000" algn="tl">
                    <a:srgbClr val="000000">
                      <a:alpha val="43137"/>
                    </a:srgbClr>
                  </a:outerShdw>
                </a:effectLst>
              </a:rPr>
            </a:br>
            <a:r>
              <a:rPr lang="en-US" dirty="0">
                <a:effectLst>
                  <a:outerShdw blurRad="38100" dist="38100" dir="2700000" algn="tl">
                    <a:srgbClr val="000000">
                      <a:alpha val="43137"/>
                    </a:srgbClr>
                  </a:outerShdw>
                </a:effectLst>
              </a:rPr>
              <a:t>- </a:t>
            </a:r>
            <a:r>
              <a:rPr lang="en-US" b="1" dirty="0" err="1">
                <a:solidFill>
                  <a:schemeClr val="accent2"/>
                </a:solidFill>
                <a:effectLst>
                  <a:outerShdw blurRad="38100" dist="38100" dir="2700000" algn="tl">
                    <a:srgbClr val="000000">
                      <a:alpha val="43137"/>
                    </a:srgbClr>
                  </a:outerShdw>
                </a:effectLst>
              </a:rPr>
              <a:t>Transformasi</a:t>
            </a:r>
            <a:r>
              <a:rPr lang="en-US" b="1" dirty="0">
                <a:solidFill>
                  <a:schemeClr val="accent2"/>
                </a:solidFill>
                <a:effectLst>
                  <a:outerShdw blurRad="38100" dist="38100" dir="2700000" algn="tl">
                    <a:srgbClr val="000000">
                      <a:alpha val="43137"/>
                    </a:srgbClr>
                  </a:outerShdw>
                </a:effectLst>
              </a:rPr>
              <a:t> ER </a:t>
            </a:r>
            <a:r>
              <a:rPr lang="en-US" b="1" dirty="0" err="1">
                <a:solidFill>
                  <a:schemeClr val="accent2"/>
                </a:solidFill>
                <a:effectLst>
                  <a:outerShdw blurRad="38100" dist="38100" dir="2700000" algn="tl">
                    <a:srgbClr val="000000">
                      <a:alpha val="43137"/>
                    </a:srgbClr>
                  </a:outerShdw>
                </a:effectLst>
              </a:rPr>
              <a:t>Menjadi</a:t>
            </a:r>
            <a:r>
              <a:rPr lang="en-US" b="1" dirty="0">
                <a:solidFill>
                  <a:schemeClr val="accent2"/>
                </a:solidFill>
                <a:effectLst>
                  <a:outerShdw blurRad="38100" dist="38100" dir="2700000" algn="tl">
                    <a:srgbClr val="000000">
                      <a:alpha val="43137"/>
                    </a:srgbClr>
                  </a:outerShdw>
                </a:effectLst>
              </a:rPr>
              <a:t> </a:t>
            </a:r>
            <a:r>
              <a:rPr lang="en-US" b="1" dirty="0" err="1">
                <a:solidFill>
                  <a:schemeClr val="accent2"/>
                </a:solidFill>
                <a:effectLst>
                  <a:outerShdw blurRad="38100" dist="38100" dir="2700000" algn="tl">
                    <a:srgbClr val="000000">
                      <a:alpha val="43137"/>
                    </a:srgbClr>
                  </a:outerShdw>
                </a:effectLst>
              </a:rPr>
              <a:t>Tabel</a:t>
            </a:r>
            <a:endParaRPr lang="en-US" dirty="0"/>
          </a:p>
        </p:txBody>
      </p:sp>
      <p:sp>
        <p:nvSpPr>
          <p:cNvPr id="3" name="Content Placeholder 2"/>
          <p:cNvSpPr>
            <a:spLocks noGrp="1"/>
          </p:cNvSpPr>
          <p:nvPr>
            <p:ph idx="1"/>
          </p:nvPr>
        </p:nvSpPr>
        <p:spPr/>
        <p:txBody>
          <a:bodyPr>
            <a:normAutofit/>
          </a:bodyPr>
          <a:lstStyle/>
          <a:p>
            <a:r>
              <a:rPr lang="en-US" b="1" dirty="0"/>
              <a:t>Transformation Rule 2</a:t>
            </a:r>
            <a:r>
              <a:rPr lang="en-US" dirty="0"/>
              <a:t>: (</a:t>
            </a:r>
            <a:r>
              <a:rPr lang="en-US" b="1" dirty="0" err="1">
                <a:solidFill>
                  <a:schemeClr val="accent2"/>
                </a:solidFill>
              </a:rPr>
              <a:t>atribut</a:t>
            </a:r>
            <a:r>
              <a:rPr lang="en-US" b="1" dirty="0">
                <a:solidFill>
                  <a:schemeClr val="accent2"/>
                </a:solidFill>
              </a:rPr>
              <a:t> </a:t>
            </a:r>
            <a:r>
              <a:rPr lang="en-US" b="1" dirty="0" err="1">
                <a:solidFill>
                  <a:schemeClr val="accent2"/>
                </a:solidFill>
              </a:rPr>
              <a:t>multivalue</a:t>
            </a:r>
            <a:r>
              <a:rPr lang="en-US" b="1" dirty="0">
                <a:solidFill>
                  <a:schemeClr val="accent2"/>
                </a:solidFill>
              </a:rPr>
              <a:t> </a:t>
            </a:r>
            <a:r>
              <a:rPr lang="en-US" b="1" dirty="0" err="1">
                <a:solidFill>
                  <a:schemeClr val="accent2"/>
                </a:solidFill>
              </a:rPr>
              <a:t>menjadi</a:t>
            </a:r>
            <a:r>
              <a:rPr lang="en-US" b="1" dirty="0">
                <a:solidFill>
                  <a:schemeClr val="accent2"/>
                </a:solidFill>
              </a:rPr>
              <a:t> entity</a:t>
            </a:r>
            <a:r>
              <a:rPr lang="en-US" dirty="0"/>
              <a:t>)</a:t>
            </a:r>
          </a:p>
          <a:p>
            <a:pPr lvl="1"/>
            <a:r>
              <a:rPr lang="en-US" dirty="0" err="1"/>
              <a:t>Jika</a:t>
            </a:r>
            <a:r>
              <a:rPr lang="en-US" dirty="0"/>
              <a:t> </a:t>
            </a:r>
            <a:r>
              <a:rPr lang="en-US" dirty="0" err="1"/>
              <a:t>pada</a:t>
            </a:r>
            <a:r>
              <a:rPr lang="en-US" dirty="0"/>
              <a:t> entity </a:t>
            </a:r>
            <a:r>
              <a:rPr lang="en-US" dirty="0" err="1"/>
              <a:t>terdapat</a:t>
            </a:r>
            <a:r>
              <a:rPr lang="en-US" dirty="0"/>
              <a:t> </a:t>
            </a:r>
            <a:r>
              <a:rPr lang="en-US" dirty="0" err="1"/>
              <a:t>atribut</a:t>
            </a:r>
            <a:r>
              <a:rPr lang="en-US" dirty="0"/>
              <a:t> </a:t>
            </a:r>
            <a:r>
              <a:rPr lang="en-US" dirty="0" err="1"/>
              <a:t>multivalue</a:t>
            </a:r>
            <a:r>
              <a:rPr lang="en-US" dirty="0"/>
              <a:t>, </a:t>
            </a:r>
            <a:r>
              <a:rPr lang="en-US" dirty="0" err="1"/>
              <a:t>buatkan</a:t>
            </a:r>
            <a:r>
              <a:rPr lang="en-US" dirty="0"/>
              <a:t> entity </a:t>
            </a:r>
            <a:r>
              <a:rPr lang="en-US" dirty="0" err="1"/>
              <a:t>baru</a:t>
            </a:r>
            <a:r>
              <a:rPr lang="en-US" dirty="0"/>
              <a:t> </a:t>
            </a:r>
            <a:r>
              <a:rPr lang="en-US" dirty="0" err="1"/>
              <a:t>untuk</a:t>
            </a:r>
            <a:r>
              <a:rPr lang="en-US" dirty="0"/>
              <a:t> </a:t>
            </a:r>
            <a:r>
              <a:rPr lang="en-US" dirty="0" err="1"/>
              <a:t>menampung</a:t>
            </a:r>
            <a:r>
              <a:rPr lang="en-US" dirty="0"/>
              <a:t> </a:t>
            </a:r>
            <a:r>
              <a:rPr lang="en-US" b="1" dirty="0" err="1"/>
              <a:t>atribut</a:t>
            </a:r>
            <a:r>
              <a:rPr lang="en-US" b="1" dirty="0"/>
              <a:t> </a:t>
            </a:r>
            <a:r>
              <a:rPr lang="en-US" b="1" dirty="0" err="1"/>
              <a:t>multivalue</a:t>
            </a:r>
            <a:r>
              <a:rPr lang="en-US" dirty="0"/>
              <a:t> (</a:t>
            </a:r>
            <a:r>
              <a:rPr lang="en-US" b="1" dirty="0"/>
              <a:t>a</a:t>
            </a:r>
            <a:r>
              <a:rPr lang="en-US" dirty="0"/>
              <a:t>), </a:t>
            </a:r>
            <a:r>
              <a:rPr lang="en-US" dirty="0" err="1"/>
              <a:t>juga</a:t>
            </a:r>
            <a:r>
              <a:rPr lang="en-US" dirty="0"/>
              <a:t> </a:t>
            </a:r>
            <a:r>
              <a:rPr lang="en-US" dirty="0" err="1"/>
              <a:t>sertakan</a:t>
            </a:r>
            <a:r>
              <a:rPr lang="en-US" dirty="0"/>
              <a:t> </a:t>
            </a:r>
            <a:r>
              <a:rPr lang="en-US" dirty="0" err="1"/>
              <a:t>atribut</a:t>
            </a:r>
            <a:r>
              <a:rPr lang="en-US" dirty="0"/>
              <a:t> </a:t>
            </a:r>
            <a:r>
              <a:rPr lang="en-US" b="1" dirty="0"/>
              <a:t>primary identifier </a:t>
            </a:r>
            <a:r>
              <a:rPr lang="en-US" b="1" dirty="0" err="1"/>
              <a:t>dari</a:t>
            </a:r>
            <a:r>
              <a:rPr lang="en-US" b="1" dirty="0"/>
              <a:t> entity </a:t>
            </a:r>
            <a:r>
              <a:rPr lang="en-US" b="1" dirty="0" err="1"/>
              <a:t>asal</a:t>
            </a:r>
            <a:r>
              <a:rPr lang="en-US" dirty="0"/>
              <a:t> (</a:t>
            </a:r>
            <a:r>
              <a:rPr lang="en-US" b="1" dirty="0"/>
              <a:t>p</a:t>
            </a:r>
            <a:r>
              <a:rPr lang="en-US" dirty="0"/>
              <a:t>) </a:t>
            </a:r>
            <a:r>
              <a:rPr lang="en-US" dirty="0" err="1"/>
              <a:t>pada</a:t>
            </a:r>
            <a:r>
              <a:rPr lang="en-US" dirty="0"/>
              <a:t> entity </a:t>
            </a:r>
            <a:r>
              <a:rPr lang="en-US" dirty="0" err="1"/>
              <a:t>baru</a:t>
            </a:r>
            <a:r>
              <a:rPr lang="en-US" dirty="0"/>
              <a:t> </a:t>
            </a:r>
            <a:r>
              <a:rPr lang="en-US" dirty="0" err="1"/>
              <a:t>tersebut</a:t>
            </a:r>
            <a:r>
              <a:rPr lang="en-US" dirty="0"/>
              <a:t>.</a:t>
            </a:r>
          </a:p>
          <a:p>
            <a:pPr lvl="1"/>
            <a:r>
              <a:rPr lang="en-US" dirty="0"/>
              <a:t>Entity </a:t>
            </a:r>
            <a:r>
              <a:rPr lang="en-US" dirty="0" err="1"/>
              <a:t>baru</a:t>
            </a:r>
            <a:r>
              <a:rPr lang="en-US" dirty="0"/>
              <a:t> </a:t>
            </a:r>
            <a:r>
              <a:rPr lang="en-US" dirty="0" err="1"/>
              <a:t>tersebut</a:t>
            </a:r>
            <a:r>
              <a:rPr lang="en-US" dirty="0"/>
              <a:t> </a:t>
            </a:r>
            <a:r>
              <a:rPr lang="en-US" dirty="0" err="1"/>
              <a:t>diberi</a:t>
            </a:r>
            <a:r>
              <a:rPr lang="en-US" dirty="0"/>
              <a:t> </a:t>
            </a:r>
            <a:r>
              <a:rPr lang="en-US" b="1" dirty="0" err="1"/>
              <a:t>nama</a:t>
            </a:r>
            <a:r>
              <a:rPr lang="en-US" b="1" dirty="0"/>
              <a:t> yang </a:t>
            </a:r>
            <a:r>
              <a:rPr lang="en-US" b="1" dirty="0" err="1"/>
              <a:t>sama</a:t>
            </a:r>
            <a:r>
              <a:rPr lang="en-US" b="1" dirty="0"/>
              <a:t> </a:t>
            </a:r>
            <a:r>
              <a:rPr lang="en-US" b="1" dirty="0" err="1"/>
              <a:t>dengan</a:t>
            </a:r>
            <a:r>
              <a:rPr lang="en-US" b="1" dirty="0"/>
              <a:t> </a:t>
            </a:r>
            <a:r>
              <a:rPr lang="en-US" b="1" dirty="0" err="1"/>
              <a:t>nama</a:t>
            </a:r>
            <a:r>
              <a:rPr lang="en-US" b="1" dirty="0"/>
              <a:t> </a:t>
            </a:r>
            <a:r>
              <a:rPr lang="en-US" b="1" dirty="0" err="1"/>
              <a:t>atribut</a:t>
            </a:r>
            <a:r>
              <a:rPr lang="en-US" b="1" dirty="0"/>
              <a:t> </a:t>
            </a:r>
            <a:r>
              <a:rPr lang="en-US" b="1" dirty="0" err="1"/>
              <a:t>multivalue</a:t>
            </a:r>
            <a:r>
              <a:rPr lang="en-US" dirty="0"/>
              <a:t>.</a:t>
            </a:r>
          </a:p>
          <a:p>
            <a:pPr lvl="1"/>
            <a:r>
              <a:rPr lang="en-US" dirty="0" err="1"/>
              <a:t>Petakan</a:t>
            </a:r>
            <a:r>
              <a:rPr lang="en-US" dirty="0"/>
              <a:t> entity </a:t>
            </a:r>
            <a:r>
              <a:rPr lang="en-US" dirty="0" err="1"/>
              <a:t>baru</a:t>
            </a:r>
            <a:r>
              <a:rPr lang="en-US" dirty="0"/>
              <a:t> tersebut </a:t>
            </a:r>
            <a:r>
              <a:rPr lang="en-US" dirty="0" err="1"/>
              <a:t>menjadi</a:t>
            </a:r>
            <a:r>
              <a:rPr lang="en-US" dirty="0"/>
              <a:t> </a:t>
            </a:r>
            <a:r>
              <a:rPr lang="en-US" dirty="0" err="1"/>
              <a:t>tabel</a:t>
            </a:r>
            <a:r>
              <a:rPr lang="en-US" dirty="0"/>
              <a:t> dengan </a:t>
            </a:r>
            <a:r>
              <a:rPr lang="en-US" dirty="0" err="1"/>
              <a:t>nama</a:t>
            </a:r>
            <a:r>
              <a:rPr lang="en-US" dirty="0"/>
              <a:t> yang </a:t>
            </a:r>
            <a:r>
              <a:rPr lang="en-US" dirty="0" err="1"/>
              <a:t>sama</a:t>
            </a:r>
            <a:r>
              <a:rPr lang="en-US" dirty="0"/>
              <a:t> dengan </a:t>
            </a:r>
            <a:r>
              <a:rPr lang="en-US" dirty="0" err="1"/>
              <a:t>nama</a:t>
            </a:r>
            <a:r>
              <a:rPr lang="en-US" dirty="0"/>
              <a:t> entity-</a:t>
            </a:r>
            <a:r>
              <a:rPr lang="en-US" dirty="0" err="1"/>
              <a:t>nya</a:t>
            </a:r>
            <a:r>
              <a:rPr lang="en-US" dirty="0"/>
              <a:t>.</a:t>
            </a:r>
          </a:p>
          <a:p>
            <a:pPr lvl="1"/>
            <a:r>
              <a:rPr lang="en-US" b="1" dirty="0" err="1"/>
              <a:t>Kolom</a:t>
            </a:r>
            <a:r>
              <a:rPr lang="en-US" dirty="0"/>
              <a:t> </a:t>
            </a:r>
            <a:r>
              <a:rPr lang="en-US" dirty="0" err="1"/>
              <a:t>pada</a:t>
            </a:r>
            <a:r>
              <a:rPr lang="en-US" dirty="0"/>
              <a:t> </a:t>
            </a:r>
            <a:r>
              <a:rPr lang="en-US" dirty="0" err="1"/>
              <a:t>tabel</a:t>
            </a:r>
            <a:r>
              <a:rPr lang="en-US" dirty="0"/>
              <a:t> </a:t>
            </a:r>
            <a:r>
              <a:rPr lang="en-US" dirty="0" err="1"/>
              <a:t>merupakan</a:t>
            </a:r>
            <a:r>
              <a:rPr lang="en-US" dirty="0"/>
              <a:t> </a:t>
            </a:r>
            <a:r>
              <a:rPr lang="en-US" dirty="0" err="1"/>
              <a:t>representasi</a:t>
            </a:r>
            <a:r>
              <a:rPr lang="en-US" dirty="0"/>
              <a:t> </a:t>
            </a:r>
            <a:r>
              <a:rPr lang="en-US" dirty="0" err="1"/>
              <a:t>dari</a:t>
            </a:r>
            <a:r>
              <a:rPr lang="en-US" dirty="0"/>
              <a:t> </a:t>
            </a:r>
            <a:r>
              <a:rPr lang="en-US" b="1" dirty="0"/>
              <a:t>p</a:t>
            </a:r>
            <a:r>
              <a:rPr lang="en-US" dirty="0"/>
              <a:t> yang </a:t>
            </a:r>
            <a:r>
              <a:rPr lang="en-US" dirty="0" err="1"/>
              <a:t>diikuti</a:t>
            </a:r>
            <a:r>
              <a:rPr lang="en-US" dirty="0"/>
              <a:t> </a:t>
            </a:r>
            <a:r>
              <a:rPr lang="en-US" dirty="0" err="1"/>
              <a:t>dengan</a:t>
            </a:r>
            <a:r>
              <a:rPr lang="en-US" dirty="0"/>
              <a:t> a </a:t>
            </a:r>
            <a:r>
              <a:rPr lang="en-US" dirty="0" err="1"/>
              <a:t>secara</a:t>
            </a:r>
            <a:r>
              <a:rPr lang="en-US" dirty="0"/>
              <a:t> </a:t>
            </a:r>
            <a:r>
              <a:rPr lang="en-US" dirty="0" err="1"/>
              <a:t>berurutan</a:t>
            </a:r>
            <a:r>
              <a:rPr lang="en-US" dirty="0"/>
              <a:t>.</a:t>
            </a:r>
          </a:p>
          <a:p>
            <a:pPr lvl="1"/>
            <a:r>
              <a:rPr lang="en-US" b="1" dirty="0"/>
              <a:t>Primary key </a:t>
            </a:r>
            <a:r>
              <a:rPr lang="en-US" b="1" dirty="0" err="1"/>
              <a:t>dari</a:t>
            </a:r>
            <a:r>
              <a:rPr lang="en-US" b="1" dirty="0"/>
              <a:t> </a:t>
            </a:r>
            <a:r>
              <a:rPr lang="en-US" b="1" dirty="0" err="1"/>
              <a:t>tabel</a:t>
            </a:r>
            <a:r>
              <a:rPr lang="en-US" b="1" dirty="0"/>
              <a:t> </a:t>
            </a:r>
            <a:r>
              <a:rPr lang="en-US" dirty="0" err="1"/>
              <a:t>ini</a:t>
            </a:r>
            <a:r>
              <a:rPr lang="en-US" dirty="0"/>
              <a:t> </a:t>
            </a:r>
            <a:r>
              <a:rPr lang="en-US" dirty="0" err="1"/>
              <a:t>adalah</a:t>
            </a:r>
            <a:r>
              <a:rPr lang="en-US" dirty="0"/>
              <a:t> </a:t>
            </a:r>
            <a:r>
              <a:rPr lang="en-US" dirty="0" err="1"/>
              <a:t>kolom</a:t>
            </a:r>
            <a:r>
              <a:rPr lang="en-US" dirty="0"/>
              <a:t> </a:t>
            </a:r>
            <a:r>
              <a:rPr lang="en-US" b="1" dirty="0"/>
              <a:t>p</a:t>
            </a:r>
            <a:r>
              <a:rPr lang="en-US" dirty="0"/>
              <a:t> </a:t>
            </a:r>
            <a:r>
              <a:rPr lang="en-US" dirty="0" err="1"/>
              <a:t>dan</a:t>
            </a:r>
            <a:r>
              <a:rPr lang="en-US" dirty="0"/>
              <a:t> </a:t>
            </a:r>
            <a:r>
              <a:rPr lang="en-US" dirty="0" err="1"/>
              <a:t>kolom</a:t>
            </a:r>
            <a:r>
              <a:rPr lang="en-US" dirty="0"/>
              <a:t> </a:t>
            </a:r>
            <a:r>
              <a:rPr lang="en-US" b="1" dirty="0"/>
              <a:t>a</a:t>
            </a:r>
            <a:r>
              <a:rPr lang="en-US" dirty="0"/>
              <a:t>.</a:t>
            </a:r>
          </a:p>
          <a:p>
            <a:pPr lvl="1"/>
            <a:r>
              <a:rPr lang="en-US" dirty="0"/>
              <a:t>Data </a:t>
            </a:r>
            <a:r>
              <a:rPr lang="en-US" dirty="0" err="1"/>
              <a:t>kejadian</a:t>
            </a:r>
            <a:r>
              <a:rPr lang="en-US" dirty="0"/>
              <a:t> </a:t>
            </a:r>
            <a:r>
              <a:rPr lang="en-US" dirty="0" err="1"/>
              <a:t>dari</a:t>
            </a:r>
            <a:r>
              <a:rPr lang="en-US" dirty="0"/>
              <a:t> entity </a:t>
            </a:r>
            <a:r>
              <a:rPr lang="en-US" dirty="0" err="1"/>
              <a:t>kemudian</a:t>
            </a:r>
            <a:r>
              <a:rPr lang="en-US" dirty="0"/>
              <a:t> </a:t>
            </a:r>
            <a:r>
              <a:rPr lang="en-US" dirty="0" err="1"/>
              <a:t>dipetakan</a:t>
            </a:r>
            <a:r>
              <a:rPr lang="en-US" dirty="0"/>
              <a:t> </a:t>
            </a:r>
            <a:r>
              <a:rPr lang="en-US" dirty="0" err="1"/>
              <a:t>ke</a:t>
            </a:r>
            <a:r>
              <a:rPr lang="en-US" dirty="0"/>
              <a:t> </a:t>
            </a:r>
            <a:r>
              <a:rPr lang="en-US" dirty="0" err="1"/>
              <a:t>dalam</a:t>
            </a:r>
            <a:r>
              <a:rPr lang="en-US" dirty="0"/>
              <a:t> </a:t>
            </a:r>
            <a:r>
              <a:rPr lang="en-US" dirty="0" err="1"/>
              <a:t>tabel</a:t>
            </a:r>
            <a:r>
              <a:rPr lang="en-US" dirty="0"/>
              <a:t> </a:t>
            </a:r>
            <a:r>
              <a:rPr lang="en-US" dirty="0" err="1"/>
              <a:t>berupa</a:t>
            </a:r>
            <a:r>
              <a:rPr lang="en-US" dirty="0"/>
              <a:t> </a:t>
            </a:r>
            <a:r>
              <a:rPr lang="en-US" dirty="0" err="1"/>
              <a:t>baris</a:t>
            </a:r>
            <a:r>
              <a:rPr lang="en-US" dirty="0"/>
              <a:t> (row) </a:t>
            </a:r>
            <a:r>
              <a:rPr lang="en-US" dirty="0" err="1"/>
              <a:t>tabel</a:t>
            </a:r>
            <a:r>
              <a:rPr lang="en-US" dirty="0"/>
              <a:t> yang </a:t>
            </a:r>
            <a:r>
              <a:rPr lang="en-US" dirty="0" err="1"/>
              <a:t>sesuai</a:t>
            </a:r>
            <a:r>
              <a:rPr lang="en-US" dirty="0"/>
              <a:t> </a:t>
            </a:r>
            <a:r>
              <a:rPr lang="en-US" dirty="0" err="1"/>
              <a:t>pasangannya</a:t>
            </a:r>
            <a:r>
              <a:rPr lang="en-US" dirty="0"/>
              <a:t> (</a:t>
            </a:r>
            <a:r>
              <a:rPr lang="en-US" b="1" dirty="0" err="1"/>
              <a:t>p</a:t>
            </a:r>
            <a:r>
              <a:rPr lang="en-US" dirty="0" err="1"/>
              <a:t>,</a:t>
            </a:r>
            <a:r>
              <a:rPr lang="en-US" b="1" dirty="0" err="1"/>
              <a:t>a</a:t>
            </a:r>
            <a:r>
              <a:rPr lang="en-US" dirty="0"/>
              <a:t>).</a:t>
            </a:r>
            <a:endParaRPr lang="en-US" b="1" dirty="0"/>
          </a:p>
        </p:txBody>
      </p:sp>
    </p:spTree>
    <p:extLst>
      <p:ext uri="{BB962C8B-B14F-4D97-AF65-F5344CB8AC3E}">
        <p14:creationId xmlns:p14="http://schemas.microsoft.com/office/powerpoint/2010/main" val="6158414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outerShdw blurRad="38100" dist="38100" dir="2700000" algn="tl">
                    <a:srgbClr val="000000">
                      <a:alpha val="43137"/>
                    </a:srgbClr>
                  </a:outerShdw>
                </a:effectLst>
              </a:rPr>
              <a:t>Intro ER Concept</a:t>
            </a:r>
            <a:br>
              <a:rPr lang="en-US" dirty="0">
                <a:effectLst>
                  <a:outerShdw blurRad="38100" dist="38100" dir="2700000" algn="tl">
                    <a:srgbClr val="000000">
                      <a:alpha val="43137"/>
                    </a:srgbClr>
                  </a:outerShdw>
                </a:effectLst>
              </a:rPr>
            </a:br>
            <a:r>
              <a:rPr lang="en-US" dirty="0">
                <a:effectLst>
                  <a:outerShdw blurRad="38100" dist="38100" dir="2700000" algn="tl">
                    <a:srgbClr val="000000">
                      <a:alpha val="43137"/>
                    </a:srgbClr>
                  </a:outerShdw>
                </a:effectLst>
              </a:rPr>
              <a:t>- </a:t>
            </a:r>
            <a:r>
              <a:rPr lang="en-US" b="1" dirty="0" err="1">
                <a:solidFill>
                  <a:schemeClr val="accent2"/>
                </a:solidFill>
                <a:effectLst>
                  <a:outerShdw blurRad="38100" dist="38100" dir="2700000" algn="tl">
                    <a:srgbClr val="000000">
                      <a:alpha val="43137"/>
                    </a:srgbClr>
                  </a:outerShdw>
                </a:effectLst>
              </a:rPr>
              <a:t>Transformasi</a:t>
            </a:r>
            <a:r>
              <a:rPr lang="en-US" b="1" dirty="0">
                <a:solidFill>
                  <a:schemeClr val="accent2"/>
                </a:solidFill>
                <a:effectLst>
                  <a:outerShdw blurRad="38100" dist="38100" dir="2700000" algn="tl">
                    <a:srgbClr val="000000">
                      <a:alpha val="43137"/>
                    </a:srgbClr>
                  </a:outerShdw>
                </a:effectLst>
              </a:rPr>
              <a:t> ER </a:t>
            </a:r>
            <a:r>
              <a:rPr lang="en-US" b="1" dirty="0" err="1">
                <a:solidFill>
                  <a:schemeClr val="accent2"/>
                </a:solidFill>
                <a:effectLst>
                  <a:outerShdw blurRad="38100" dist="38100" dir="2700000" algn="tl">
                    <a:srgbClr val="000000">
                      <a:alpha val="43137"/>
                    </a:srgbClr>
                  </a:outerShdw>
                </a:effectLst>
              </a:rPr>
              <a:t>Menjadi</a:t>
            </a:r>
            <a:r>
              <a:rPr lang="en-US" b="1" dirty="0">
                <a:solidFill>
                  <a:schemeClr val="accent2"/>
                </a:solidFill>
                <a:effectLst>
                  <a:outerShdw blurRad="38100" dist="38100" dir="2700000" algn="tl">
                    <a:srgbClr val="000000">
                      <a:alpha val="43137"/>
                    </a:srgbClr>
                  </a:outerShdw>
                </a:effectLst>
              </a:rPr>
              <a:t> </a:t>
            </a:r>
            <a:r>
              <a:rPr lang="en-US" b="1" dirty="0" err="1">
                <a:solidFill>
                  <a:schemeClr val="accent2"/>
                </a:solidFill>
                <a:effectLst>
                  <a:outerShdw blurRad="38100" dist="38100" dir="2700000" algn="tl">
                    <a:srgbClr val="000000">
                      <a:alpha val="43137"/>
                    </a:srgbClr>
                  </a:outerShdw>
                </a:effectLst>
              </a:rPr>
              <a:t>Tabel</a:t>
            </a:r>
            <a:endParaRPr lang="en-US" dirty="0"/>
          </a:p>
        </p:txBody>
      </p:sp>
      <p:sp>
        <p:nvSpPr>
          <p:cNvPr id="3" name="Content Placeholder 2"/>
          <p:cNvSpPr>
            <a:spLocks noGrp="1"/>
          </p:cNvSpPr>
          <p:nvPr>
            <p:ph idx="1"/>
          </p:nvPr>
        </p:nvSpPr>
        <p:spPr>
          <a:xfrm>
            <a:off x="381000" y="1524000"/>
            <a:ext cx="8458200" cy="533399"/>
          </a:xfrm>
        </p:spPr>
        <p:txBody>
          <a:bodyPr>
            <a:normAutofit/>
          </a:bodyPr>
          <a:lstStyle/>
          <a:p>
            <a:r>
              <a:rPr lang="en-US" b="1" dirty="0" err="1"/>
              <a:t>Contoh</a:t>
            </a:r>
            <a:r>
              <a:rPr lang="en-US" b="1" dirty="0"/>
              <a:t> transformation Rule 2 </a:t>
            </a:r>
            <a:r>
              <a:rPr lang="en-US" dirty="0"/>
              <a:t>(</a:t>
            </a:r>
            <a:r>
              <a:rPr lang="en-US" b="1" dirty="0" err="1">
                <a:solidFill>
                  <a:schemeClr val="accent2"/>
                </a:solidFill>
              </a:rPr>
              <a:t>atribut</a:t>
            </a:r>
            <a:r>
              <a:rPr lang="en-US" b="1" dirty="0">
                <a:solidFill>
                  <a:schemeClr val="accent2"/>
                </a:solidFill>
              </a:rPr>
              <a:t> </a:t>
            </a:r>
            <a:r>
              <a:rPr lang="en-US" b="1" dirty="0" err="1">
                <a:solidFill>
                  <a:schemeClr val="accent2"/>
                </a:solidFill>
              </a:rPr>
              <a:t>multivalue</a:t>
            </a:r>
            <a:r>
              <a:rPr lang="en-US" b="1" dirty="0">
                <a:solidFill>
                  <a:schemeClr val="accent2"/>
                </a:solidFill>
              </a:rPr>
              <a:t> </a:t>
            </a:r>
            <a:r>
              <a:rPr lang="en-US" b="1" dirty="0" err="1">
                <a:solidFill>
                  <a:schemeClr val="accent2"/>
                </a:solidFill>
              </a:rPr>
              <a:t>menjadi</a:t>
            </a:r>
            <a:r>
              <a:rPr lang="en-US" b="1" dirty="0">
                <a:solidFill>
                  <a:schemeClr val="accent2"/>
                </a:solidFill>
              </a:rPr>
              <a:t> entity</a:t>
            </a:r>
            <a:r>
              <a:rPr lang="en-US" dirty="0"/>
              <a:t>)</a:t>
            </a:r>
            <a:r>
              <a:rPr lang="en-US" b="1" dirty="0"/>
              <a:t> </a:t>
            </a:r>
          </a:p>
        </p:txBody>
      </p:sp>
      <p:grpSp>
        <p:nvGrpSpPr>
          <p:cNvPr id="7" name="Group 6"/>
          <p:cNvGrpSpPr/>
          <p:nvPr/>
        </p:nvGrpSpPr>
        <p:grpSpPr>
          <a:xfrm>
            <a:off x="76200" y="2057400"/>
            <a:ext cx="6850039" cy="1136072"/>
            <a:chOff x="998561" y="4679905"/>
            <a:chExt cx="6850039" cy="1136072"/>
          </a:xfrm>
        </p:grpSpPr>
        <p:sp>
          <p:nvSpPr>
            <p:cNvPr id="8" name="Flowchart: Process 7"/>
            <p:cNvSpPr/>
            <p:nvPr/>
          </p:nvSpPr>
          <p:spPr>
            <a:xfrm>
              <a:off x="2569191" y="5019341"/>
              <a:ext cx="1219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prstClr val="black"/>
                  </a:solidFill>
                  <a:latin typeface="+mj-lt"/>
                </a:rPr>
                <a:t>Student</a:t>
              </a:r>
            </a:p>
          </p:txBody>
        </p:sp>
        <p:sp>
          <p:nvSpPr>
            <p:cNvPr id="9" name="Oval 8"/>
            <p:cNvSpPr/>
            <p:nvPr/>
          </p:nvSpPr>
          <p:spPr>
            <a:xfrm>
              <a:off x="1143000" y="4780013"/>
              <a:ext cx="10668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u="sng" dirty="0" err="1">
                  <a:solidFill>
                    <a:prstClr val="black"/>
                  </a:solidFill>
                  <a:latin typeface="+mj-lt"/>
                </a:rPr>
                <a:t>sid</a:t>
              </a:r>
              <a:endParaRPr lang="en-US" sz="1200" u="sng" dirty="0">
                <a:solidFill>
                  <a:prstClr val="black"/>
                </a:solidFill>
                <a:latin typeface="+mj-lt"/>
              </a:endParaRPr>
            </a:p>
          </p:txBody>
        </p:sp>
        <p:cxnSp>
          <p:nvCxnSpPr>
            <p:cNvPr id="10" name="Straight Connector 9"/>
            <p:cNvCxnSpPr>
              <a:stCxn id="8" idx="1"/>
              <a:endCxn id="9" idx="6"/>
            </p:cNvCxnSpPr>
            <p:nvPr/>
          </p:nvCxnSpPr>
          <p:spPr>
            <a:xfrm flipH="1" flipV="1">
              <a:off x="2209800" y="4949731"/>
              <a:ext cx="359391" cy="298210"/>
            </a:xfrm>
            <a:prstGeom prst="line">
              <a:avLst/>
            </a:prstGeom>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4070160" y="4679905"/>
              <a:ext cx="18288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err="1">
                  <a:solidFill>
                    <a:prstClr val="black"/>
                  </a:solidFill>
                  <a:latin typeface="+mj-lt"/>
                </a:rPr>
                <a:t>student_name</a:t>
              </a:r>
              <a:endParaRPr lang="en-US" sz="1200" dirty="0">
                <a:solidFill>
                  <a:prstClr val="black"/>
                </a:solidFill>
                <a:latin typeface="+mj-lt"/>
              </a:endParaRPr>
            </a:p>
          </p:txBody>
        </p:sp>
        <p:cxnSp>
          <p:nvCxnSpPr>
            <p:cNvPr id="12" name="Straight Connector 11"/>
            <p:cNvCxnSpPr>
              <a:stCxn id="8" idx="3"/>
              <a:endCxn id="11" idx="2"/>
            </p:cNvCxnSpPr>
            <p:nvPr/>
          </p:nvCxnSpPr>
          <p:spPr>
            <a:xfrm flipV="1">
              <a:off x="3788391" y="4849623"/>
              <a:ext cx="281769" cy="398318"/>
            </a:xfrm>
            <a:prstGeom prst="line">
              <a:avLst/>
            </a:prstGeom>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4070160" y="5306823"/>
              <a:ext cx="938284"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err="1">
                  <a:solidFill>
                    <a:prstClr val="black"/>
                  </a:solidFill>
                  <a:latin typeface="+mj-lt"/>
                </a:rPr>
                <a:t>lname</a:t>
              </a:r>
              <a:endParaRPr lang="en-US" sz="1200" dirty="0">
                <a:solidFill>
                  <a:prstClr val="black"/>
                </a:solidFill>
                <a:latin typeface="+mj-lt"/>
              </a:endParaRPr>
            </a:p>
          </p:txBody>
        </p:sp>
        <p:cxnSp>
          <p:nvCxnSpPr>
            <p:cNvPr id="14" name="Straight Connector 13"/>
            <p:cNvCxnSpPr>
              <a:stCxn id="13" idx="0"/>
              <a:endCxn id="11" idx="4"/>
            </p:cNvCxnSpPr>
            <p:nvPr/>
          </p:nvCxnSpPr>
          <p:spPr>
            <a:xfrm flipV="1">
              <a:off x="4539302" y="5019341"/>
              <a:ext cx="445258" cy="287482"/>
            </a:xfrm>
            <a:prstGeom prst="line">
              <a:avLst/>
            </a:prstGeom>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5307059" y="5320342"/>
              <a:ext cx="938284"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err="1">
                  <a:solidFill>
                    <a:prstClr val="black"/>
                  </a:solidFill>
                  <a:latin typeface="+mj-lt"/>
                </a:rPr>
                <a:t>fname</a:t>
              </a:r>
              <a:endParaRPr lang="en-US" sz="1200" dirty="0">
                <a:solidFill>
                  <a:prstClr val="black"/>
                </a:solidFill>
                <a:latin typeface="+mj-lt"/>
              </a:endParaRPr>
            </a:p>
          </p:txBody>
        </p:sp>
        <p:cxnSp>
          <p:nvCxnSpPr>
            <p:cNvPr id="16" name="Straight Connector 15"/>
            <p:cNvCxnSpPr>
              <a:stCxn id="15" idx="0"/>
              <a:endCxn id="11" idx="4"/>
            </p:cNvCxnSpPr>
            <p:nvPr/>
          </p:nvCxnSpPr>
          <p:spPr>
            <a:xfrm flipH="1" flipV="1">
              <a:off x="4984560" y="5019341"/>
              <a:ext cx="791641" cy="301001"/>
            </a:xfrm>
            <a:prstGeom prst="line">
              <a:avLst/>
            </a:prstGeom>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6477000" y="5019341"/>
              <a:ext cx="13716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err="1">
                  <a:solidFill>
                    <a:prstClr val="black"/>
                  </a:solidFill>
                  <a:latin typeface="+mj-lt"/>
                </a:rPr>
                <a:t>midinitial</a:t>
              </a:r>
              <a:endParaRPr lang="en-US" sz="1200" dirty="0">
                <a:solidFill>
                  <a:prstClr val="black"/>
                </a:solidFill>
                <a:latin typeface="+mj-lt"/>
              </a:endParaRPr>
            </a:p>
          </p:txBody>
        </p:sp>
        <p:cxnSp>
          <p:nvCxnSpPr>
            <p:cNvPr id="18" name="Straight Connector 17"/>
            <p:cNvCxnSpPr>
              <a:stCxn id="17" idx="2"/>
              <a:endCxn id="11" idx="4"/>
            </p:cNvCxnSpPr>
            <p:nvPr/>
          </p:nvCxnSpPr>
          <p:spPr>
            <a:xfrm flipH="1" flipV="1">
              <a:off x="4984560" y="5019341"/>
              <a:ext cx="1492440" cy="16971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8" idx="1"/>
              <a:endCxn id="20" idx="6"/>
            </p:cNvCxnSpPr>
            <p:nvPr/>
          </p:nvCxnSpPr>
          <p:spPr>
            <a:xfrm flipH="1">
              <a:off x="2217761" y="5247941"/>
              <a:ext cx="351430" cy="398318"/>
            </a:xfrm>
            <a:prstGeom prst="line">
              <a:avLst/>
            </a:prstGeom>
            <a:ln w="114300" cmpd="dbl">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998561" y="5476541"/>
              <a:ext cx="1219200" cy="339436"/>
            </a:xfrm>
            <a:prstGeom prst="ellipse">
              <a:avLst/>
            </a:prstGeom>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solidFill>
                    <a:prstClr val="black"/>
                  </a:solidFill>
                  <a:latin typeface="+mj-lt"/>
                </a:rPr>
                <a:t>hobbies</a:t>
              </a:r>
            </a:p>
          </p:txBody>
        </p:sp>
      </p:grpSp>
      <p:graphicFrame>
        <p:nvGraphicFramePr>
          <p:cNvPr id="21" name="Table 20"/>
          <p:cNvGraphicFramePr>
            <a:graphicFrameLocks noGrp="1"/>
          </p:cNvGraphicFramePr>
          <p:nvPr>
            <p:extLst>
              <p:ext uri="{D42A27DB-BD31-4B8C-83A1-F6EECF244321}">
                <p14:modId xmlns:p14="http://schemas.microsoft.com/office/powerpoint/2010/main" val="2817148782"/>
              </p:ext>
            </p:extLst>
          </p:nvPr>
        </p:nvGraphicFramePr>
        <p:xfrm>
          <a:off x="601639" y="5410200"/>
          <a:ext cx="3048000" cy="74168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370840">
                <a:tc>
                  <a:txBody>
                    <a:bodyPr/>
                    <a:lstStyle/>
                    <a:p>
                      <a:r>
                        <a:rPr lang="en-US" sz="1600" u="sng" dirty="0" err="1"/>
                        <a:t>sid</a:t>
                      </a:r>
                      <a:endParaRPr lang="en-US" sz="1600" u="sng" dirty="0"/>
                    </a:p>
                  </a:txBody>
                  <a:tcPr/>
                </a:tc>
                <a:tc>
                  <a:txBody>
                    <a:bodyPr/>
                    <a:lstStyle/>
                    <a:p>
                      <a:r>
                        <a:rPr lang="en-US" sz="1600" u="sng" dirty="0"/>
                        <a:t>hobbies</a:t>
                      </a:r>
                    </a:p>
                  </a:txBody>
                  <a:tcPr/>
                </a:tc>
                <a:extLst>
                  <a:ext uri="{0D108BD9-81ED-4DB2-BD59-A6C34878D82A}">
                    <a16:rowId xmlns:a16="http://schemas.microsoft.com/office/drawing/2014/main" val="1000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0001"/>
                  </a:ext>
                </a:extLst>
              </a:tr>
            </a:tbl>
          </a:graphicData>
        </a:graphic>
      </p:graphicFrame>
      <p:sp>
        <p:nvSpPr>
          <p:cNvPr id="22" name="TextBox 21"/>
          <p:cNvSpPr txBox="1"/>
          <p:nvPr/>
        </p:nvSpPr>
        <p:spPr>
          <a:xfrm>
            <a:off x="533400" y="4953000"/>
            <a:ext cx="930063" cy="369332"/>
          </a:xfrm>
          <a:prstGeom prst="rect">
            <a:avLst/>
          </a:prstGeom>
          <a:noFill/>
        </p:spPr>
        <p:txBody>
          <a:bodyPr wrap="none" rtlCol="0">
            <a:spAutoFit/>
          </a:bodyPr>
          <a:lstStyle/>
          <a:p>
            <a:r>
              <a:rPr lang="en-US" dirty="0">
                <a:solidFill>
                  <a:prstClr val="black"/>
                </a:solidFill>
              </a:rPr>
              <a:t>hobbies</a:t>
            </a:r>
          </a:p>
        </p:txBody>
      </p:sp>
      <p:grpSp>
        <p:nvGrpSpPr>
          <p:cNvPr id="44" name="Group 43"/>
          <p:cNvGrpSpPr/>
          <p:nvPr/>
        </p:nvGrpSpPr>
        <p:grpSpPr>
          <a:xfrm>
            <a:off x="76200" y="3775364"/>
            <a:ext cx="2667000" cy="807364"/>
            <a:chOff x="2133600" y="3840836"/>
            <a:chExt cx="2667000" cy="807364"/>
          </a:xfrm>
        </p:grpSpPr>
        <p:sp>
          <p:nvSpPr>
            <p:cNvPr id="35" name="Flowchart: Process 34"/>
            <p:cNvSpPr/>
            <p:nvPr/>
          </p:nvSpPr>
          <p:spPr>
            <a:xfrm>
              <a:off x="3581400" y="3962400"/>
              <a:ext cx="1219200" cy="457200"/>
            </a:xfrm>
            <a:prstGeom prst="flowChartProcess">
              <a:avLst/>
            </a:prstGeom>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prstClr val="black"/>
                  </a:solidFill>
                  <a:latin typeface="+mj-lt"/>
                </a:rPr>
                <a:t>Hobbies</a:t>
              </a:r>
            </a:p>
          </p:txBody>
        </p:sp>
        <p:sp>
          <p:nvSpPr>
            <p:cNvPr id="36" name="Oval 35"/>
            <p:cNvSpPr/>
            <p:nvPr/>
          </p:nvSpPr>
          <p:spPr>
            <a:xfrm>
              <a:off x="2209800" y="3840836"/>
              <a:ext cx="10668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u="sng" dirty="0" err="1">
                  <a:solidFill>
                    <a:prstClr val="black"/>
                  </a:solidFill>
                  <a:latin typeface="+mj-lt"/>
                </a:rPr>
                <a:t>sid</a:t>
              </a:r>
              <a:endParaRPr lang="en-US" sz="1200" u="sng" dirty="0">
                <a:solidFill>
                  <a:prstClr val="black"/>
                </a:solidFill>
                <a:latin typeface="+mj-lt"/>
              </a:endParaRPr>
            </a:p>
          </p:txBody>
        </p:sp>
        <p:cxnSp>
          <p:nvCxnSpPr>
            <p:cNvPr id="37" name="Straight Connector 36"/>
            <p:cNvCxnSpPr>
              <a:stCxn id="35" idx="1"/>
              <a:endCxn id="36" idx="6"/>
            </p:cNvCxnSpPr>
            <p:nvPr/>
          </p:nvCxnSpPr>
          <p:spPr>
            <a:xfrm flipH="1" flipV="1">
              <a:off x="3276600" y="4010554"/>
              <a:ext cx="304800" cy="180446"/>
            </a:xfrm>
            <a:prstGeom prst="line">
              <a:avLst/>
            </a:prstGeom>
          </p:spPr>
          <p:style>
            <a:lnRef idx="1">
              <a:schemeClr val="accent1"/>
            </a:lnRef>
            <a:fillRef idx="0">
              <a:schemeClr val="accent1"/>
            </a:fillRef>
            <a:effectRef idx="0">
              <a:schemeClr val="accent1"/>
            </a:effectRef>
            <a:fontRef idx="minor">
              <a:schemeClr val="tx1"/>
            </a:fontRef>
          </p:style>
        </p:cxnSp>
        <p:sp>
          <p:nvSpPr>
            <p:cNvPr id="38" name="Oval 37"/>
            <p:cNvSpPr/>
            <p:nvPr/>
          </p:nvSpPr>
          <p:spPr>
            <a:xfrm>
              <a:off x="2133600" y="4308764"/>
              <a:ext cx="12192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u="sng" dirty="0">
                  <a:solidFill>
                    <a:prstClr val="black"/>
                  </a:solidFill>
                  <a:latin typeface="+mj-lt"/>
                </a:rPr>
                <a:t>hobbies</a:t>
              </a:r>
            </a:p>
          </p:txBody>
        </p:sp>
        <p:cxnSp>
          <p:nvCxnSpPr>
            <p:cNvPr id="40" name="Straight Connector 39"/>
            <p:cNvCxnSpPr>
              <a:stCxn id="35" idx="1"/>
              <a:endCxn id="38" idx="6"/>
            </p:cNvCxnSpPr>
            <p:nvPr/>
          </p:nvCxnSpPr>
          <p:spPr>
            <a:xfrm flipH="1">
              <a:off x="3352800" y="4191000"/>
              <a:ext cx="228600" cy="28748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3" name="Group 22"/>
          <p:cNvGrpSpPr/>
          <p:nvPr/>
        </p:nvGrpSpPr>
        <p:grpSpPr>
          <a:xfrm>
            <a:off x="4724400" y="3505200"/>
            <a:ext cx="4343400" cy="990600"/>
            <a:chOff x="4419600" y="3421426"/>
            <a:chExt cx="4343400" cy="990600"/>
          </a:xfrm>
        </p:grpSpPr>
        <p:sp>
          <p:nvSpPr>
            <p:cNvPr id="30" name="Flowchart: Process 29"/>
            <p:cNvSpPr/>
            <p:nvPr/>
          </p:nvSpPr>
          <p:spPr>
            <a:xfrm>
              <a:off x="4419600" y="3421426"/>
              <a:ext cx="1219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prstClr val="black"/>
                  </a:solidFill>
                  <a:latin typeface="+mj-lt"/>
                </a:rPr>
                <a:t>Student</a:t>
              </a:r>
            </a:p>
          </p:txBody>
        </p:sp>
        <p:sp>
          <p:nvSpPr>
            <p:cNvPr id="31" name="Oval 30"/>
            <p:cNvSpPr/>
            <p:nvPr/>
          </p:nvSpPr>
          <p:spPr>
            <a:xfrm>
              <a:off x="5920569" y="3421426"/>
              <a:ext cx="18288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err="1">
                  <a:solidFill>
                    <a:prstClr val="black"/>
                  </a:solidFill>
                  <a:latin typeface="+mj-lt"/>
                </a:rPr>
                <a:t>student_name</a:t>
              </a:r>
              <a:endParaRPr lang="en-US" sz="1200" dirty="0">
                <a:solidFill>
                  <a:prstClr val="black"/>
                </a:solidFill>
                <a:latin typeface="+mj-lt"/>
              </a:endParaRPr>
            </a:p>
          </p:txBody>
        </p:sp>
        <p:cxnSp>
          <p:nvCxnSpPr>
            <p:cNvPr id="32" name="Straight Connector 31"/>
            <p:cNvCxnSpPr>
              <a:stCxn id="30" idx="3"/>
              <a:endCxn id="31" idx="2"/>
            </p:cNvCxnSpPr>
            <p:nvPr/>
          </p:nvCxnSpPr>
          <p:spPr>
            <a:xfrm flipV="1">
              <a:off x="5638800" y="3591144"/>
              <a:ext cx="281769" cy="58882"/>
            </a:xfrm>
            <a:prstGeom prst="line">
              <a:avLst/>
            </a:prstGeom>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5410200" y="4072590"/>
              <a:ext cx="938284"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err="1">
                  <a:solidFill>
                    <a:prstClr val="black"/>
                  </a:solidFill>
                  <a:latin typeface="+mj-lt"/>
                </a:rPr>
                <a:t>lname</a:t>
              </a:r>
              <a:endParaRPr lang="en-US" sz="1200" dirty="0">
                <a:solidFill>
                  <a:prstClr val="black"/>
                </a:solidFill>
                <a:latin typeface="+mj-lt"/>
              </a:endParaRPr>
            </a:p>
          </p:txBody>
        </p:sp>
        <p:cxnSp>
          <p:nvCxnSpPr>
            <p:cNvPr id="34" name="Straight Connector 33"/>
            <p:cNvCxnSpPr>
              <a:stCxn id="33" idx="0"/>
              <a:endCxn id="31" idx="4"/>
            </p:cNvCxnSpPr>
            <p:nvPr/>
          </p:nvCxnSpPr>
          <p:spPr>
            <a:xfrm flipV="1">
              <a:off x="5879342" y="3760862"/>
              <a:ext cx="955627" cy="311728"/>
            </a:xfrm>
            <a:prstGeom prst="line">
              <a:avLst/>
            </a:prstGeom>
          </p:spPr>
          <p:style>
            <a:lnRef idx="1">
              <a:schemeClr val="accent1"/>
            </a:lnRef>
            <a:fillRef idx="0">
              <a:schemeClr val="accent1"/>
            </a:fillRef>
            <a:effectRef idx="0">
              <a:schemeClr val="accent1"/>
            </a:effectRef>
            <a:fontRef idx="minor">
              <a:schemeClr val="tx1"/>
            </a:fontRef>
          </p:style>
        </p:cxnSp>
        <p:sp>
          <p:nvSpPr>
            <p:cNvPr id="39" name="Oval 38"/>
            <p:cNvSpPr/>
            <p:nvPr/>
          </p:nvSpPr>
          <p:spPr>
            <a:xfrm>
              <a:off x="6400800" y="4061863"/>
              <a:ext cx="938284"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err="1">
                  <a:solidFill>
                    <a:prstClr val="black"/>
                  </a:solidFill>
                  <a:latin typeface="+mj-lt"/>
                </a:rPr>
                <a:t>fname</a:t>
              </a:r>
              <a:endParaRPr lang="en-US" sz="1200" dirty="0">
                <a:solidFill>
                  <a:prstClr val="black"/>
                </a:solidFill>
                <a:latin typeface="+mj-lt"/>
              </a:endParaRPr>
            </a:p>
          </p:txBody>
        </p:sp>
        <p:cxnSp>
          <p:nvCxnSpPr>
            <p:cNvPr id="41" name="Straight Connector 40"/>
            <p:cNvCxnSpPr>
              <a:stCxn id="39" idx="0"/>
              <a:endCxn id="31" idx="4"/>
            </p:cNvCxnSpPr>
            <p:nvPr/>
          </p:nvCxnSpPr>
          <p:spPr>
            <a:xfrm flipH="1" flipV="1">
              <a:off x="6834969" y="3760862"/>
              <a:ext cx="34973" cy="301001"/>
            </a:xfrm>
            <a:prstGeom prst="line">
              <a:avLst/>
            </a:prstGeom>
          </p:spPr>
          <p:style>
            <a:lnRef idx="1">
              <a:schemeClr val="accent1"/>
            </a:lnRef>
            <a:fillRef idx="0">
              <a:schemeClr val="accent1"/>
            </a:fillRef>
            <a:effectRef idx="0">
              <a:schemeClr val="accent1"/>
            </a:effectRef>
            <a:fontRef idx="minor">
              <a:schemeClr val="tx1"/>
            </a:fontRef>
          </p:style>
        </p:cxnSp>
        <p:sp>
          <p:nvSpPr>
            <p:cNvPr id="42" name="Oval 41"/>
            <p:cNvSpPr/>
            <p:nvPr/>
          </p:nvSpPr>
          <p:spPr>
            <a:xfrm>
              <a:off x="7391400" y="4072590"/>
              <a:ext cx="13716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err="1">
                  <a:solidFill>
                    <a:prstClr val="black"/>
                  </a:solidFill>
                  <a:latin typeface="+mj-lt"/>
                </a:rPr>
                <a:t>midinitial</a:t>
              </a:r>
              <a:endParaRPr lang="en-US" sz="1200" dirty="0">
                <a:solidFill>
                  <a:prstClr val="black"/>
                </a:solidFill>
                <a:latin typeface="+mj-lt"/>
              </a:endParaRPr>
            </a:p>
          </p:txBody>
        </p:sp>
        <p:cxnSp>
          <p:nvCxnSpPr>
            <p:cNvPr id="45" name="Straight Connector 44"/>
            <p:cNvCxnSpPr>
              <a:stCxn id="42" idx="0"/>
              <a:endCxn id="31" idx="4"/>
            </p:cNvCxnSpPr>
            <p:nvPr/>
          </p:nvCxnSpPr>
          <p:spPr>
            <a:xfrm flipH="1" flipV="1">
              <a:off x="6834969" y="3760862"/>
              <a:ext cx="1242231" cy="311728"/>
            </a:xfrm>
            <a:prstGeom prst="line">
              <a:avLst/>
            </a:prstGeom>
          </p:spPr>
          <p:style>
            <a:lnRef idx="1">
              <a:schemeClr val="accent1"/>
            </a:lnRef>
            <a:fillRef idx="0">
              <a:schemeClr val="accent1"/>
            </a:fillRef>
            <a:effectRef idx="0">
              <a:schemeClr val="accent1"/>
            </a:effectRef>
            <a:fontRef idx="minor">
              <a:schemeClr val="tx1"/>
            </a:fontRef>
          </p:style>
        </p:cxnSp>
      </p:grpSp>
      <p:sp>
        <p:nvSpPr>
          <p:cNvPr id="24" name="Flowchart: Decision 23"/>
          <p:cNvSpPr/>
          <p:nvPr/>
        </p:nvSpPr>
        <p:spPr>
          <a:xfrm>
            <a:off x="3147799" y="3810000"/>
            <a:ext cx="1119402" cy="633846"/>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a:latin typeface="+mj-lt"/>
              </a:rPr>
              <a:t>punya</a:t>
            </a:r>
            <a:endParaRPr lang="en-US" sz="1100" dirty="0">
              <a:latin typeface="+mj-lt"/>
            </a:endParaRPr>
          </a:p>
        </p:txBody>
      </p:sp>
      <p:cxnSp>
        <p:nvCxnSpPr>
          <p:cNvPr id="28" name="Elbow Connector 27"/>
          <p:cNvCxnSpPr>
            <a:stCxn id="24" idx="3"/>
            <a:endCxn id="30" idx="1"/>
          </p:cNvCxnSpPr>
          <p:nvPr/>
        </p:nvCxnSpPr>
        <p:spPr>
          <a:xfrm flipV="1">
            <a:off x="4267201" y="3733800"/>
            <a:ext cx="457199" cy="393123"/>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48" name="Elbow Connector 47"/>
          <p:cNvCxnSpPr>
            <a:stCxn id="35" idx="3"/>
            <a:endCxn id="24" idx="1"/>
          </p:cNvCxnSpPr>
          <p:nvPr/>
        </p:nvCxnSpPr>
        <p:spPr>
          <a:xfrm>
            <a:off x="2743200" y="4125528"/>
            <a:ext cx="404599" cy="1395"/>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49" name="Right Arrow 48"/>
          <p:cNvSpPr/>
          <p:nvPr/>
        </p:nvSpPr>
        <p:spPr>
          <a:xfrm rot="3154697">
            <a:off x="1195524" y="3314700"/>
            <a:ext cx="609600" cy="31172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cxnSp>
        <p:nvCxnSpPr>
          <p:cNvPr id="51" name="Straight Connector 50"/>
          <p:cNvCxnSpPr/>
          <p:nvPr/>
        </p:nvCxnSpPr>
        <p:spPr>
          <a:xfrm>
            <a:off x="76200" y="3352800"/>
            <a:ext cx="8991600" cy="0"/>
          </a:xfrm>
          <a:prstGeom prst="line">
            <a:avLst/>
          </a:prstGeom>
          <a:ln>
            <a:prstDash val="lgDashDotDot"/>
          </a:ln>
        </p:spPr>
        <p:style>
          <a:lnRef idx="1">
            <a:schemeClr val="accent2"/>
          </a:lnRef>
          <a:fillRef idx="0">
            <a:schemeClr val="accent2"/>
          </a:fillRef>
          <a:effectRef idx="0">
            <a:schemeClr val="accent2"/>
          </a:effectRef>
          <a:fontRef idx="minor">
            <a:schemeClr val="tx1"/>
          </a:fontRef>
        </p:style>
      </p:cxnSp>
      <p:cxnSp>
        <p:nvCxnSpPr>
          <p:cNvPr id="52" name="Straight Connector 51"/>
          <p:cNvCxnSpPr/>
          <p:nvPr/>
        </p:nvCxnSpPr>
        <p:spPr>
          <a:xfrm>
            <a:off x="76200" y="4800600"/>
            <a:ext cx="8991600" cy="0"/>
          </a:xfrm>
          <a:prstGeom prst="line">
            <a:avLst/>
          </a:prstGeom>
          <a:ln>
            <a:prstDash val="lgDashDotDot"/>
          </a:ln>
        </p:spPr>
        <p:style>
          <a:lnRef idx="1">
            <a:schemeClr val="accent2"/>
          </a:lnRef>
          <a:fillRef idx="0">
            <a:schemeClr val="accent2"/>
          </a:fillRef>
          <a:effectRef idx="0">
            <a:schemeClr val="accent2"/>
          </a:effectRef>
          <a:fontRef idx="minor">
            <a:schemeClr val="tx1"/>
          </a:fontRef>
        </p:style>
      </p:cxnSp>
      <p:graphicFrame>
        <p:nvGraphicFramePr>
          <p:cNvPr id="53" name="Table 52"/>
          <p:cNvGraphicFramePr>
            <a:graphicFrameLocks noGrp="1"/>
          </p:cNvGraphicFramePr>
          <p:nvPr>
            <p:extLst>
              <p:ext uri="{D42A27DB-BD31-4B8C-83A1-F6EECF244321}">
                <p14:modId xmlns:p14="http://schemas.microsoft.com/office/powerpoint/2010/main" val="660508392"/>
              </p:ext>
            </p:extLst>
          </p:nvPr>
        </p:nvGraphicFramePr>
        <p:xfrm>
          <a:off x="3733801" y="5429956"/>
          <a:ext cx="5183875" cy="741680"/>
        </p:xfrm>
        <a:graphic>
          <a:graphicData uri="http://schemas.openxmlformats.org/drawingml/2006/table">
            <a:tbl>
              <a:tblPr firstRow="1" bandRow="1">
                <a:tableStyleId>{5C22544A-7EE6-4342-B048-85BDC9FD1C3A}</a:tableStyleId>
              </a:tblPr>
              <a:tblGrid>
                <a:gridCol w="822058">
                  <a:extLst>
                    <a:ext uri="{9D8B030D-6E8A-4147-A177-3AD203B41FA5}">
                      <a16:colId xmlns:a16="http://schemas.microsoft.com/office/drawing/2014/main" val="20000"/>
                    </a:ext>
                  </a:extLst>
                </a:gridCol>
                <a:gridCol w="1506810">
                  <a:extLst>
                    <a:ext uri="{9D8B030D-6E8A-4147-A177-3AD203B41FA5}">
                      <a16:colId xmlns:a16="http://schemas.microsoft.com/office/drawing/2014/main" val="20001"/>
                    </a:ext>
                  </a:extLst>
                </a:gridCol>
                <a:gridCol w="1586115">
                  <a:extLst>
                    <a:ext uri="{9D8B030D-6E8A-4147-A177-3AD203B41FA5}">
                      <a16:colId xmlns:a16="http://schemas.microsoft.com/office/drawing/2014/main" val="20002"/>
                    </a:ext>
                  </a:extLst>
                </a:gridCol>
                <a:gridCol w="1268892">
                  <a:extLst>
                    <a:ext uri="{9D8B030D-6E8A-4147-A177-3AD203B41FA5}">
                      <a16:colId xmlns:a16="http://schemas.microsoft.com/office/drawing/2014/main" val="20003"/>
                    </a:ext>
                  </a:extLst>
                </a:gridCol>
              </a:tblGrid>
              <a:tr h="370840">
                <a:tc>
                  <a:txBody>
                    <a:bodyPr/>
                    <a:lstStyle/>
                    <a:p>
                      <a:r>
                        <a:rPr lang="en-US" sz="1600" u="sng" dirty="0" err="1"/>
                        <a:t>sid</a:t>
                      </a:r>
                      <a:endParaRPr lang="en-US" sz="1600" u="sng" dirty="0"/>
                    </a:p>
                  </a:txBody>
                  <a:tcPr/>
                </a:tc>
                <a:tc>
                  <a:txBody>
                    <a:bodyPr/>
                    <a:lstStyle/>
                    <a:p>
                      <a:r>
                        <a:rPr lang="en-US" sz="1600" dirty="0" err="1"/>
                        <a:t>lname</a:t>
                      </a:r>
                      <a:endParaRPr lang="en-US" sz="1600" dirty="0"/>
                    </a:p>
                  </a:txBody>
                  <a:tcPr/>
                </a:tc>
                <a:tc>
                  <a:txBody>
                    <a:bodyPr/>
                    <a:lstStyle/>
                    <a:p>
                      <a:r>
                        <a:rPr lang="en-US" sz="1600" dirty="0" err="1"/>
                        <a:t>fname</a:t>
                      </a:r>
                      <a:endParaRPr lang="en-US" sz="1600" dirty="0"/>
                    </a:p>
                  </a:txBody>
                  <a:tcPr/>
                </a:tc>
                <a:tc>
                  <a:txBody>
                    <a:bodyPr/>
                    <a:lstStyle/>
                    <a:p>
                      <a:r>
                        <a:rPr lang="en-US" sz="1600" dirty="0" err="1"/>
                        <a:t>midinitial</a:t>
                      </a:r>
                      <a:endParaRPr lang="en-US" sz="1600" dirty="0"/>
                    </a:p>
                  </a:txBody>
                  <a:tcPr/>
                </a:tc>
                <a:extLst>
                  <a:ext uri="{0D108BD9-81ED-4DB2-BD59-A6C34878D82A}">
                    <a16:rowId xmlns:a16="http://schemas.microsoft.com/office/drawing/2014/main" val="10000"/>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1"/>
                  </a:ext>
                </a:extLst>
              </a:tr>
            </a:tbl>
          </a:graphicData>
        </a:graphic>
      </p:graphicFrame>
      <p:sp>
        <p:nvSpPr>
          <p:cNvPr id="54" name="TextBox 53"/>
          <p:cNvSpPr txBox="1"/>
          <p:nvPr/>
        </p:nvSpPr>
        <p:spPr>
          <a:xfrm>
            <a:off x="3868572" y="4972756"/>
            <a:ext cx="904543" cy="369332"/>
          </a:xfrm>
          <a:prstGeom prst="rect">
            <a:avLst/>
          </a:prstGeom>
          <a:noFill/>
        </p:spPr>
        <p:txBody>
          <a:bodyPr wrap="none" rtlCol="0">
            <a:spAutoFit/>
          </a:bodyPr>
          <a:lstStyle/>
          <a:p>
            <a:r>
              <a:rPr lang="en-US" dirty="0"/>
              <a:t>student</a:t>
            </a:r>
          </a:p>
        </p:txBody>
      </p:sp>
      <p:sp>
        <p:nvSpPr>
          <p:cNvPr id="57" name="Right Arrow 56"/>
          <p:cNvSpPr/>
          <p:nvPr/>
        </p:nvSpPr>
        <p:spPr>
          <a:xfrm rot="5400000">
            <a:off x="1818720" y="4634009"/>
            <a:ext cx="609600" cy="31172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8" name="Right Arrow 57"/>
          <p:cNvSpPr/>
          <p:nvPr/>
        </p:nvSpPr>
        <p:spPr>
          <a:xfrm rot="5400000">
            <a:off x="5018182" y="4634009"/>
            <a:ext cx="609600" cy="31172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9445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6" presetClass="entr" presetSubtype="21" fill="hold" nodeType="afterEffect">
                                  <p:stCondLst>
                                    <p:cond delay="0"/>
                                  </p:stCondLst>
                                  <p:childTnLst>
                                    <p:set>
                                      <p:cBhvr>
                                        <p:cTn id="10" dur="1" fill="hold">
                                          <p:stCondLst>
                                            <p:cond delay="0"/>
                                          </p:stCondLst>
                                        </p:cTn>
                                        <p:tgtEl>
                                          <p:spTgt spid="51"/>
                                        </p:tgtEl>
                                        <p:attrNameLst>
                                          <p:attrName>style.visibility</p:attrName>
                                        </p:attrNameLst>
                                      </p:cBhvr>
                                      <p:to>
                                        <p:strVal val="visible"/>
                                      </p:to>
                                    </p:set>
                                    <p:animEffect transition="in" filter="barn(inVertical)">
                                      <p:cBhvr>
                                        <p:cTn id="11" dur="500"/>
                                        <p:tgtEl>
                                          <p:spTgt spid="51"/>
                                        </p:tgtEl>
                                      </p:cBhvr>
                                    </p:animEffect>
                                  </p:childTnLst>
                                </p:cTn>
                              </p:par>
                            </p:childTnLst>
                          </p:cTn>
                        </p:par>
                        <p:par>
                          <p:cTn id="12" fill="hold">
                            <p:stCondLst>
                              <p:cond delay="1000"/>
                            </p:stCondLst>
                            <p:childTnLst>
                              <p:par>
                                <p:cTn id="13" presetID="16" presetClass="entr" presetSubtype="21" fill="hold" nodeType="afterEffect">
                                  <p:stCondLst>
                                    <p:cond delay="0"/>
                                  </p:stCondLst>
                                  <p:childTnLst>
                                    <p:set>
                                      <p:cBhvr>
                                        <p:cTn id="14" dur="1" fill="hold">
                                          <p:stCondLst>
                                            <p:cond delay="0"/>
                                          </p:stCondLst>
                                        </p:cTn>
                                        <p:tgtEl>
                                          <p:spTgt spid="52"/>
                                        </p:tgtEl>
                                        <p:attrNameLst>
                                          <p:attrName>style.visibility</p:attrName>
                                        </p:attrNameLst>
                                      </p:cBhvr>
                                      <p:to>
                                        <p:strVal val="visible"/>
                                      </p:to>
                                    </p:set>
                                    <p:animEffect transition="in" filter="barn(inVertical)">
                                      <p:cBhvr>
                                        <p:cTn id="15" dur="500"/>
                                        <p:tgtEl>
                                          <p:spTgt spid="52"/>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49"/>
                                        </p:tgtEl>
                                        <p:attrNameLst>
                                          <p:attrName>style.visibility</p:attrName>
                                        </p:attrNameLst>
                                      </p:cBhvr>
                                      <p:to>
                                        <p:strVal val="visible"/>
                                      </p:to>
                                    </p:set>
                                    <p:animEffect transition="in" filter="wipe(up)">
                                      <p:cBhvr>
                                        <p:cTn id="20" dur="500"/>
                                        <p:tgtEl>
                                          <p:spTgt spid="49"/>
                                        </p:tgtEl>
                                      </p:cBhvr>
                                    </p:animEffect>
                                  </p:childTnLst>
                                </p:cTn>
                              </p:par>
                            </p:childTnLst>
                          </p:cTn>
                        </p:par>
                        <p:par>
                          <p:cTn id="21" fill="hold">
                            <p:stCondLst>
                              <p:cond delay="500"/>
                            </p:stCondLst>
                            <p:childTnLst>
                              <p:par>
                                <p:cTn id="22" presetID="10" presetClass="entr" presetSubtype="0" fill="hold"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fade">
                                      <p:cBhvr>
                                        <p:cTn id="24" dur="500"/>
                                        <p:tgtEl>
                                          <p:spTgt spid="23"/>
                                        </p:tgtEl>
                                      </p:cBhvr>
                                    </p:animEffect>
                                  </p:childTnLst>
                                </p:cTn>
                              </p:par>
                            </p:childTnLst>
                          </p:cTn>
                        </p:par>
                        <p:par>
                          <p:cTn id="25" fill="hold">
                            <p:stCondLst>
                              <p:cond delay="1000"/>
                            </p:stCondLst>
                            <p:childTnLst>
                              <p:par>
                                <p:cTn id="26" presetID="10" presetClass="entr" presetSubtype="0" fill="hold" nodeType="afterEffect">
                                  <p:stCondLst>
                                    <p:cond delay="0"/>
                                  </p:stCondLst>
                                  <p:childTnLst>
                                    <p:set>
                                      <p:cBhvr>
                                        <p:cTn id="27" dur="1" fill="hold">
                                          <p:stCondLst>
                                            <p:cond delay="0"/>
                                          </p:stCondLst>
                                        </p:cTn>
                                        <p:tgtEl>
                                          <p:spTgt spid="44"/>
                                        </p:tgtEl>
                                        <p:attrNameLst>
                                          <p:attrName>style.visibility</p:attrName>
                                        </p:attrNameLst>
                                      </p:cBhvr>
                                      <p:to>
                                        <p:strVal val="visible"/>
                                      </p:to>
                                    </p:set>
                                    <p:animEffect transition="in" filter="fade">
                                      <p:cBhvr>
                                        <p:cTn id="28" dur="500"/>
                                        <p:tgtEl>
                                          <p:spTgt spid="44"/>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fade">
                                      <p:cBhvr>
                                        <p:cTn id="31" dur="500"/>
                                        <p:tgtEl>
                                          <p:spTgt spid="24"/>
                                        </p:tgtEl>
                                      </p:cBhvr>
                                    </p:animEffect>
                                  </p:childTnLst>
                                </p:cTn>
                              </p:par>
                              <p:par>
                                <p:cTn id="32" presetID="10" presetClass="entr" presetSubtype="0" fill="hold" nodeType="withEffect">
                                  <p:stCondLst>
                                    <p:cond delay="0"/>
                                  </p:stCondLst>
                                  <p:childTnLst>
                                    <p:set>
                                      <p:cBhvr>
                                        <p:cTn id="33" dur="1" fill="hold">
                                          <p:stCondLst>
                                            <p:cond delay="0"/>
                                          </p:stCondLst>
                                        </p:cTn>
                                        <p:tgtEl>
                                          <p:spTgt spid="48"/>
                                        </p:tgtEl>
                                        <p:attrNameLst>
                                          <p:attrName>style.visibility</p:attrName>
                                        </p:attrNameLst>
                                      </p:cBhvr>
                                      <p:to>
                                        <p:strVal val="visible"/>
                                      </p:to>
                                    </p:set>
                                    <p:animEffect transition="in" filter="fade">
                                      <p:cBhvr>
                                        <p:cTn id="34" dur="500"/>
                                        <p:tgtEl>
                                          <p:spTgt spid="48"/>
                                        </p:tgtEl>
                                      </p:cBhvr>
                                    </p:animEffect>
                                  </p:childTnLst>
                                </p:cTn>
                              </p:par>
                              <p:par>
                                <p:cTn id="35" presetID="10" presetClass="entr" presetSubtype="0" fill="hold" nodeType="with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fade">
                                      <p:cBhvr>
                                        <p:cTn id="37" dur="500"/>
                                        <p:tgtEl>
                                          <p:spTgt spid="2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57"/>
                                        </p:tgtEl>
                                        <p:attrNameLst>
                                          <p:attrName>style.visibility</p:attrName>
                                        </p:attrNameLst>
                                      </p:cBhvr>
                                      <p:to>
                                        <p:strVal val="visible"/>
                                      </p:to>
                                    </p:set>
                                    <p:animEffect transition="in" filter="wipe(up)">
                                      <p:cBhvr>
                                        <p:cTn id="42" dur="500"/>
                                        <p:tgtEl>
                                          <p:spTgt spid="57"/>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fade">
                                      <p:cBhvr>
                                        <p:cTn id="45" dur="500"/>
                                        <p:tgtEl>
                                          <p:spTgt spid="22"/>
                                        </p:tgtEl>
                                      </p:cBhvr>
                                    </p:animEffect>
                                  </p:childTnLst>
                                </p:cTn>
                              </p:par>
                              <p:par>
                                <p:cTn id="46" presetID="10" presetClass="entr" presetSubtype="0" fill="hold" nodeType="with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fade">
                                      <p:cBhvr>
                                        <p:cTn id="48" dur="500"/>
                                        <p:tgtEl>
                                          <p:spTgt spid="21"/>
                                        </p:tgtEl>
                                      </p:cBhvr>
                                    </p:animEffect>
                                  </p:childTnLst>
                                </p:cTn>
                              </p:par>
                            </p:childTnLst>
                          </p:cTn>
                        </p:par>
                        <p:par>
                          <p:cTn id="49" fill="hold">
                            <p:stCondLst>
                              <p:cond delay="500"/>
                            </p:stCondLst>
                            <p:childTnLst>
                              <p:par>
                                <p:cTn id="50" presetID="22" presetClass="entr" presetSubtype="1" fill="hold" grpId="0" nodeType="afterEffect">
                                  <p:stCondLst>
                                    <p:cond delay="0"/>
                                  </p:stCondLst>
                                  <p:childTnLst>
                                    <p:set>
                                      <p:cBhvr>
                                        <p:cTn id="51" dur="1" fill="hold">
                                          <p:stCondLst>
                                            <p:cond delay="0"/>
                                          </p:stCondLst>
                                        </p:cTn>
                                        <p:tgtEl>
                                          <p:spTgt spid="58"/>
                                        </p:tgtEl>
                                        <p:attrNameLst>
                                          <p:attrName>style.visibility</p:attrName>
                                        </p:attrNameLst>
                                      </p:cBhvr>
                                      <p:to>
                                        <p:strVal val="visible"/>
                                      </p:to>
                                    </p:set>
                                    <p:animEffect transition="in" filter="wipe(up)">
                                      <p:cBhvr>
                                        <p:cTn id="52" dur="500"/>
                                        <p:tgtEl>
                                          <p:spTgt spid="58"/>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54"/>
                                        </p:tgtEl>
                                        <p:attrNameLst>
                                          <p:attrName>style.visibility</p:attrName>
                                        </p:attrNameLst>
                                      </p:cBhvr>
                                      <p:to>
                                        <p:strVal val="visible"/>
                                      </p:to>
                                    </p:set>
                                    <p:animEffect transition="in" filter="fade">
                                      <p:cBhvr>
                                        <p:cTn id="55" dur="500"/>
                                        <p:tgtEl>
                                          <p:spTgt spid="54"/>
                                        </p:tgtEl>
                                      </p:cBhvr>
                                    </p:animEffect>
                                  </p:childTnLst>
                                </p:cTn>
                              </p:par>
                              <p:par>
                                <p:cTn id="56" presetID="10" presetClass="entr" presetSubtype="0" fill="hold" nodeType="withEffect">
                                  <p:stCondLst>
                                    <p:cond delay="0"/>
                                  </p:stCondLst>
                                  <p:childTnLst>
                                    <p:set>
                                      <p:cBhvr>
                                        <p:cTn id="57" dur="1" fill="hold">
                                          <p:stCondLst>
                                            <p:cond delay="0"/>
                                          </p:stCondLst>
                                        </p:cTn>
                                        <p:tgtEl>
                                          <p:spTgt spid="53"/>
                                        </p:tgtEl>
                                        <p:attrNameLst>
                                          <p:attrName>style.visibility</p:attrName>
                                        </p:attrNameLst>
                                      </p:cBhvr>
                                      <p:to>
                                        <p:strVal val="visible"/>
                                      </p:to>
                                    </p:set>
                                    <p:animEffect transition="in" filter="fade">
                                      <p:cBhvr>
                                        <p:cTn id="58"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4" grpId="0" animBg="1"/>
      <p:bldP spid="49" grpId="0" animBg="1"/>
      <p:bldP spid="54" grpId="0"/>
      <p:bldP spid="57" grpId="0" animBg="1"/>
      <p:bldP spid="5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4658057" y="5193268"/>
            <a:ext cx="904543" cy="369332"/>
          </a:xfrm>
          <a:prstGeom prst="rect">
            <a:avLst/>
          </a:prstGeom>
          <a:noFill/>
        </p:spPr>
        <p:txBody>
          <a:bodyPr wrap="none" rtlCol="0">
            <a:spAutoFit/>
          </a:bodyPr>
          <a:lstStyle/>
          <a:p>
            <a:r>
              <a:rPr lang="en-US" dirty="0"/>
              <a:t>student</a:t>
            </a:r>
          </a:p>
        </p:txBody>
      </p:sp>
      <p:sp>
        <p:nvSpPr>
          <p:cNvPr id="2" name="Title 1"/>
          <p:cNvSpPr>
            <a:spLocks noGrp="1"/>
          </p:cNvSpPr>
          <p:nvPr>
            <p:ph type="title"/>
          </p:nvPr>
        </p:nvSpPr>
        <p:spPr/>
        <p:txBody>
          <a:bodyPr>
            <a:normAutofit fontScale="90000"/>
          </a:bodyPr>
          <a:lstStyle/>
          <a:p>
            <a:pPr algn="l"/>
            <a:r>
              <a:rPr lang="en-US" dirty="0">
                <a:effectLst>
                  <a:outerShdw blurRad="38100" dist="38100" dir="2700000" algn="tl">
                    <a:srgbClr val="000000">
                      <a:alpha val="43137"/>
                    </a:srgbClr>
                  </a:outerShdw>
                </a:effectLst>
              </a:rPr>
              <a:t>Intro ER Concept – </a:t>
            </a:r>
            <a:r>
              <a:rPr lang="en-US" dirty="0">
                <a:solidFill>
                  <a:schemeClr val="accent2"/>
                </a:solidFill>
                <a:effectLst>
                  <a:outerShdw blurRad="38100" dist="38100" dir="2700000" algn="tl">
                    <a:srgbClr val="000000">
                      <a:alpha val="43137"/>
                    </a:srgbClr>
                  </a:outerShdw>
                </a:effectLst>
              </a:rPr>
              <a:t>Table Key</a:t>
            </a:r>
            <a:endParaRPr lang="en-US" dirty="0">
              <a:solidFill>
                <a:schemeClr val="accent2"/>
              </a:solidFill>
            </a:endParaRPr>
          </a:p>
        </p:txBody>
      </p:sp>
      <p:sp>
        <p:nvSpPr>
          <p:cNvPr id="3" name="Content Placeholder 2"/>
          <p:cNvSpPr>
            <a:spLocks noGrp="1"/>
          </p:cNvSpPr>
          <p:nvPr>
            <p:ph idx="1"/>
          </p:nvPr>
        </p:nvSpPr>
        <p:spPr>
          <a:xfrm>
            <a:off x="457200" y="1600201"/>
            <a:ext cx="8229600" cy="3733799"/>
          </a:xfrm>
        </p:spPr>
        <p:txBody>
          <a:bodyPr>
            <a:normAutofit fontScale="92500" lnSpcReduction="10000"/>
          </a:bodyPr>
          <a:lstStyle/>
          <a:p>
            <a:r>
              <a:rPr lang="en-US" sz="1900" dirty="0" err="1"/>
              <a:t>Suatu</a:t>
            </a:r>
            <a:r>
              <a:rPr lang="en-US" sz="1900" dirty="0"/>
              <a:t> </a:t>
            </a:r>
            <a:r>
              <a:rPr lang="en-US" sz="1900" dirty="0" err="1"/>
              <a:t>atribut</a:t>
            </a:r>
            <a:r>
              <a:rPr lang="en-US" sz="1900" dirty="0"/>
              <a:t> pada entity dapat </a:t>
            </a:r>
            <a:r>
              <a:rPr lang="en-US" sz="1900" dirty="0" err="1"/>
              <a:t>dianalogikan</a:t>
            </a:r>
            <a:r>
              <a:rPr lang="en-US" sz="1900" dirty="0"/>
              <a:t> </a:t>
            </a:r>
            <a:r>
              <a:rPr lang="en-US" sz="1900" dirty="0" err="1"/>
              <a:t>sebagai</a:t>
            </a:r>
            <a:r>
              <a:rPr lang="en-US" sz="1900" dirty="0"/>
              <a:t> </a:t>
            </a:r>
            <a:r>
              <a:rPr lang="en-US" sz="1900" dirty="0" err="1"/>
              <a:t>kolom</a:t>
            </a:r>
            <a:r>
              <a:rPr lang="en-US" sz="1900" dirty="0"/>
              <a:t> pada </a:t>
            </a:r>
            <a:r>
              <a:rPr lang="en-US" sz="1900" dirty="0" err="1"/>
              <a:t>tabel</a:t>
            </a:r>
            <a:r>
              <a:rPr lang="en-US" sz="1900" dirty="0"/>
              <a:t> </a:t>
            </a:r>
            <a:r>
              <a:rPr lang="en-US" sz="1900" dirty="0" err="1"/>
              <a:t>relasi</a:t>
            </a:r>
            <a:r>
              <a:rPr lang="en-US" sz="1900" dirty="0"/>
              <a:t>. </a:t>
            </a:r>
            <a:r>
              <a:rPr lang="en-US" sz="1900" dirty="0" err="1"/>
              <a:t>Setiap</a:t>
            </a:r>
            <a:r>
              <a:rPr lang="en-US" sz="1900" dirty="0"/>
              <a:t> </a:t>
            </a:r>
            <a:r>
              <a:rPr lang="en-US" sz="1900" dirty="0" err="1"/>
              <a:t>tabel</a:t>
            </a:r>
            <a:r>
              <a:rPr lang="en-US" sz="1900" dirty="0"/>
              <a:t> </a:t>
            </a:r>
            <a:r>
              <a:rPr lang="en-US" sz="1900" dirty="0" err="1"/>
              <a:t>memiliki</a:t>
            </a:r>
            <a:r>
              <a:rPr lang="en-US" sz="1900" dirty="0"/>
              <a:t> key yang </a:t>
            </a:r>
            <a:r>
              <a:rPr lang="en-US" sz="1900" dirty="0" err="1"/>
              <a:t>akan</a:t>
            </a:r>
            <a:r>
              <a:rPr lang="en-US" sz="1900" dirty="0"/>
              <a:t> membuat </a:t>
            </a:r>
            <a:r>
              <a:rPr lang="en-US" sz="1900" dirty="0" err="1"/>
              <a:t>tiap-tiap</a:t>
            </a:r>
            <a:r>
              <a:rPr lang="en-US" sz="1900" dirty="0"/>
              <a:t> baris (row) pada </a:t>
            </a:r>
            <a:r>
              <a:rPr lang="en-US" sz="1900" dirty="0" err="1"/>
              <a:t>tabel</a:t>
            </a:r>
            <a:r>
              <a:rPr lang="en-US" sz="1900" dirty="0"/>
              <a:t> tersebut </a:t>
            </a:r>
            <a:r>
              <a:rPr lang="en-US" sz="1900" dirty="0" err="1"/>
              <a:t>berbeda</a:t>
            </a:r>
            <a:r>
              <a:rPr lang="en-US" sz="1900" dirty="0"/>
              <a:t> (</a:t>
            </a:r>
            <a:r>
              <a:rPr lang="en-US" sz="1900" dirty="0" err="1"/>
              <a:t>unik</a:t>
            </a:r>
            <a:r>
              <a:rPr lang="en-US" sz="1900" dirty="0"/>
              <a:t>).</a:t>
            </a:r>
          </a:p>
          <a:p>
            <a:r>
              <a:rPr lang="en-US" sz="1900" dirty="0"/>
              <a:t>Berikut ini adalah </a:t>
            </a:r>
            <a:r>
              <a:rPr lang="en-US" sz="1900" dirty="0" err="1"/>
              <a:t>tipe</a:t>
            </a:r>
            <a:r>
              <a:rPr lang="en-US" sz="1900" dirty="0"/>
              <a:t> key dan </a:t>
            </a:r>
            <a:r>
              <a:rPr lang="en-US" sz="1900" dirty="0" err="1"/>
              <a:t>penjelasannya</a:t>
            </a:r>
            <a:r>
              <a:rPr lang="en-US" sz="1900" dirty="0"/>
              <a:t>:</a:t>
            </a:r>
          </a:p>
          <a:p>
            <a:pPr marL="400050" lvl="1" indent="0">
              <a:buNone/>
            </a:pPr>
            <a:r>
              <a:rPr lang="en-US" sz="1800" b="1" dirty="0"/>
              <a:t>Candidate key </a:t>
            </a:r>
            <a:r>
              <a:rPr lang="en-US" sz="1800" dirty="0"/>
              <a:t>adalah:</a:t>
            </a:r>
          </a:p>
          <a:p>
            <a:pPr marL="741363" lvl="1" indent="0">
              <a:buNone/>
            </a:pPr>
            <a:r>
              <a:rPr lang="en-US" sz="1800" dirty="0" err="1"/>
              <a:t>Kolom</a:t>
            </a:r>
            <a:r>
              <a:rPr lang="en-US" sz="1800" dirty="0"/>
              <a:t> </a:t>
            </a:r>
            <a:r>
              <a:rPr lang="en-US" sz="1800" dirty="0" err="1"/>
              <a:t>atau</a:t>
            </a:r>
            <a:r>
              <a:rPr lang="en-US" sz="1800" dirty="0"/>
              <a:t> </a:t>
            </a:r>
            <a:r>
              <a:rPr lang="en-US" sz="1800" dirty="0" err="1"/>
              <a:t>satu</a:t>
            </a:r>
            <a:r>
              <a:rPr lang="en-US" sz="1800" dirty="0"/>
              <a:t> set </a:t>
            </a:r>
            <a:r>
              <a:rPr lang="en-US" sz="1800" dirty="0" err="1"/>
              <a:t>kolom</a:t>
            </a:r>
            <a:r>
              <a:rPr lang="en-US" sz="1800" dirty="0"/>
              <a:t> </a:t>
            </a:r>
            <a:r>
              <a:rPr lang="en-US" sz="1800" dirty="0" err="1"/>
              <a:t>pada</a:t>
            </a:r>
            <a:r>
              <a:rPr lang="en-US" sz="1800" dirty="0"/>
              <a:t> </a:t>
            </a:r>
            <a:r>
              <a:rPr lang="en-US" sz="1800" dirty="0" err="1"/>
              <a:t>suatu</a:t>
            </a:r>
            <a:r>
              <a:rPr lang="en-US" sz="1800" dirty="0"/>
              <a:t> </a:t>
            </a:r>
            <a:r>
              <a:rPr lang="en-US" sz="1800" dirty="0" err="1"/>
              <a:t>tabel</a:t>
            </a:r>
            <a:r>
              <a:rPr lang="en-US" sz="1800" dirty="0"/>
              <a:t> yang </a:t>
            </a:r>
            <a:r>
              <a:rPr lang="en-US" sz="1800" dirty="0" err="1"/>
              <a:t>nilai-nya</a:t>
            </a:r>
            <a:r>
              <a:rPr lang="en-US" sz="1800" dirty="0"/>
              <a:t> </a:t>
            </a:r>
            <a:r>
              <a:rPr lang="en-US" sz="1800" dirty="0" err="1"/>
              <a:t>unik</a:t>
            </a:r>
            <a:r>
              <a:rPr lang="en-US" sz="1800" dirty="0"/>
              <a:t> (</a:t>
            </a:r>
            <a:r>
              <a:rPr lang="en-US" sz="1800" dirty="0" err="1"/>
              <a:t>tidak</a:t>
            </a:r>
            <a:r>
              <a:rPr lang="en-US" sz="1800" dirty="0"/>
              <a:t> </a:t>
            </a:r>
            <a:r>
              <a:rPr lang="en-US" sz="1800" dirty="0" err="1"/>
              <a:t>terjadi</a:t>
            </a:r>
            <a:r>
              <a:rPr lang="en-US" sz="1800" dirty="0"/>
              <a:t> </a:t>
            </a:r>
            <a:r>
              <a:rPr lang="en-US" sz="1800" dirty="0" err="1"/>
              <a:t>duplikat</a:t>
            </a:r>
            <a:r>
              <a:rPr lang="en-US" sz="1800" dirty="0"/>
              <a:t>  </a:t>
            </a:r>
            <a:r>
              <a:rPr lang="en-US" sz="1800" dirty="0" err="1"/>
              <a:t>atau</a:t>
            </a:r>
            <a:r>
              <a:rPr lang="en-US" sz="1800" dirty="0"/>
              <a:t> </a:t>
            </a:r>
            <a:r>
              <a:rPr lang="en-US" sz="1800" dirty="0" err="1"/>
              <a:t>nilai</a:t>
            </a:r>
            <a:r>
              <a:rPr lang="en-US" sz="1800" dirty="0"/>
              <a:t> </a:t>
            </a:r>
            <a:r>
              <a:rPr lang="en-US" sz="1800" dirty="0" err="1"/>
              <a:t>kolom</a:t>
            </a:r>
            <a:r>
              <a:rPr lang="en-US" sz="1800" dirty="0"/>
              <a:t> </a:t>
            </a:r>
            <a:r>
              <a:rPr lang="en-US" sz="1800" dirty="0" err="1"/>
              <a:t>tersebut</a:t>
            </a:r>
            <a:r>
              <a:rPr lang="en-US" sz="1800" dirty="0"/>
              <a:t> </a:t>
            </a:r>
            <a:r>
              <a:rPr lang="en-US" sz="1800" dirty="0" err="1"/>
              <a:t>pada</a:t>
            </a:r>
            <a:r>
              <a:rPr lang="en-US" sz="1800" dirty="0"/>
              <a:t> </a:t>
            </a:r>
            <a:r>
              <a:rPr lang="en-US" sz="1800" dirty="0" err="1"/>
              <a:t>tiap</a:t>
            </a:r>
            <a:r>
              <a:rPr lang="en-US" sz="1800" dirty="0"/>
              <a:t> </a:t>
            </a:r>
            <a:r>
              <a:rPr lang="en-US" sz="1800" dirty="0" err="1"/>
              <a:t>baris</a:t>
            </a:r>
            <a:r>
              <a:rPr lang="en-US" sz="1800" dirty="0"/>
              <a:t> </a:t>
            </a:r>
            <a:r>
              <a:rPr lang="en-US" sz="1800" dirty="0" err="1"/>
              <a:t>dalam</a:t>
            </a:r>
            <a:r>
              <a:rPr lang="en-US" sz="1800" dirty="0"/>
              <a:t> </a:t>
            </a:r>
            <a:r>
              <a:rPr lang="en-US" sz="1800" dirty="0" err="1"/>
              <a:t>tabel</a:t>
            </a:r>
            <a:r>
              <a:rPr lang="en-US" sz="1800" dirty="0"/>
              <a:t> </a:t>
            </a:r>
            <a:r>
              <a:rPr lang="en-US" sz="1800" dirty="0" err="1"/>
              <a:t>tidak</a:t>
            </a:r>
            <a:r>
              <a:rPr lang="en-US" sz="1800" dirty="0"/>
              <a:t> </a:t>
            </a:r>
            <a:r>
              <a:rPr lang="en-US" sz="1800" dirty="0" err="1"/>
              <a:t>boleh</a:t>
            </a:r>
            <a:r>
              <a:rPr lang="en-US" sz="1800" dirty="0"/>
              <a:t> </a:t>
            </a:r>
            <a:r>
              <a:rPr lang="en-US" sz="1800" dirty="0" err="1"/>
              <a:t>sama</a:t>
            </a:r>
            <a:r>
              <a:rPr lang="en-US" sz="1800" dirty="0"/>
              <a:t>), </a:t>
            </a:r>
            <a:r>
              <a:rPr lang="en-US" sz="1800" dirty="0" err="1"/>
              <a:t>dan</a:t>
            </a:r>
            <a:r>
              <a:rPr lang="en-US" sz="1800" dirty="0"/>
              <a:t> </a:t>
            </a:r>
            <a:r>
              <a:rPr lang="en-US" sz="1800" dirty="0" err="1"/>
              <a:t>kolom</a:t>
            </a:r>
            <a:r>
              <a:rPr lang="en-US" sz="1800" dirty="0"/>
              <a:t> </a:t>
            </a:r>
            <a:r>
              <a:rPr lang="en-US" sz="1800" dirty="0" err="1"/>
              <a:t>tersebut</a:t>
            </a:r>
            <a:r>
              <a:rPr lang="en-US" sz="1800" dirty="0"/>
              <a:t> </a:t>
            </a:r>
            <a:r>
              <a:rPr lang="en-US" sz="1800" dirty="0" err="1"/>
              <a:t>tidak</a:t>
            </a:r>
            <a:r>
              <a:rPr lang="en-US" sz="1800" dirty="0"/>
              <a:t> </a:t>
            </a:r>
            <a:r>
              <a:rPr lang="en-US" sz="1800" dirty="0" err="1"/>
              <a:t>memiliki</a:t>
            </a:r>
            <a:r>
              <a:rPr lang="en-US" sz="1800" dirty="0"/>
              <a:t> subset.</a:t>
            </a:r>
          </a:p>
          <a:p>
            <a:pPr marL="457200" lvl="1" indent="0">
              <a:buNone/>
            </a:pPr>
            <a:endParaRPr lang="en-US" sz="900" dirty="0"/>
          </a:p>
          <a:p>
            <a:pPr marL="400050" lvl="1" indent="0" algn="just">
              <a:buNone/>
            </a:pPr>
            <a:r>
              <a:rPr lang="en-US" sz="1800" b="1" dirty="0"/>
              <a:t>Primary</a:t>
            </a:r>
            <a:r>
              <a:rPr lang="en-US" sz="1800" dirty="0"/>
              <a:t> </a:t>
            </a:r>
            <a:r>
              <a:rPr lang="en-US" sz="1800" b="1" dirty="0"/>
              <a:t>key </a:t>
            </a:r>
            <a:r>
              <a:rPr lang="en-US" sz="1800" dirty="0"/>
              <a:t>adalah:</a:t>
            </a:r>
          </a:p>
          <a:p>
            <a:pPr marL="741363" lvl="1" indent="0" algn="just">
              <a:buNone/>
            </a:pPr>
            <a:r>
              <a:rPr lang="en-US" sz="1800" dirty="0"/>
              <a:t>Candidate key yang </a:t>
            </a:r>
            <a:r>
              <a:rPr lang="en-US" sz="1800" dirty="0" err="1"/>
              <a:t>ditentukan</a:t>
            </a:r>
            <a:r>
              <a:rPr lang="en-US" sz="1800" dirty="0"/>
              <a:t> untuk </a:t>
            </a:r>
            <a:r>
              <a:rPr lang="en-US" sz="1800" dirty="0" err="1"/>
              <a:t>menjadi</a:t>
            </a:r>
            <a:r>
              <a:rPr lang="en-US" sz="1800" dirty="0"/>
              <a:t> </a:t>
            </a:r>
            <a:r>
              <a:rPr lang="en-US" sz="1800" dirty="0" err="1"/>
              <a:t>referensi</a:t>
            </a:r>
            <a:r>
              <a:rPr lang="en-US" sz="1800" dirty="0"/>
              <a:t> </a:t>
            </a:r>
            <a:r>
              <a:rPr lang="en-US" sz="1800" dirty="0" err="1"/>
              <a:t>eksternal</a:t>
            </a:r>
            <a:r>
              <a:rPr lang="en-US" sz="1800" dirty="0"/>
              <a:t> oleh </a:t>
            </a:r>
            <a:r>
              <a:rPr lang="en-US" sz="1800" dirty="0" err="1"/>
              <a:t>tabel</a:t>
            </a:r>
            <a:r>
              <a:rPr lang="en-US" sz="1800" dirty="0"/>
              <a:t> lain. </a:t>
            </a:r>
          </a:p>
          <a:p>
            <a:pPr marL="457200" lvl="1" indent="0" algn="just">
              <a:buNone/>
            </a:pPr>
            <a:endParaRPr lang="en-US" sz="900" dirty="0"/>
          </a:p>
          <a:p>
            <a:pPr marL="400050" lvl="1" indent="0" algn="just">
              <a:buNone/>
            </a:pPr>
            <a:r>
              <a:rPr lang="en-US" sz="1600" b="1" dirty="0"/>
              <a:t>Unique key</a:t>
            </a:r>
            <a:r>
              <a:rPr lang="en-US" sz="1600" dirty="0"/>
              <a:t> </a:t>
            </a:r>
            <a:r>
              <a:rPr lang="en-US" sz="1600" dirty="0" err="1"/>
              <a:t>adalah</a:t>
            </a:r>
            <a:r>
              <a:rPr lang="en-US" sz="1600" dirty="0"/>
              <a:t>:</a:t>
            </a:r>
          </a:p>
          <a:p>
            <a:pPr marL="741363" lvl="1" indent="0" algn="just">
              <a:buNone/>
            </a:pPr>
            <a:r>
              <a:rPr lang="en-US" sz="1600" dirty="0"/>
              <a:t>Candidate key yang </a:t>
            </a:r>
            <a:r>
              <a:rPr lang="en-US" sz="1600" dirty="0" err="1"/>
              <a:t>bukan</a:t>
            </a:r>
            <a:r>
              <a:rPr lang="en-US" sz="1600" dirty="0"/>
              <a:t> primary key.</a:t>
            </a:r>
          </a:p>
        </p:txBody>
      </p:sp>
      <p:graphicFrame>
        <p:nvGraphicFramePr>
          <p:cNvPr id="7" name="Table 6"/>
          <p:cNvGraphicFramePr>
            <a:graphicFrameLocks noGrp="1"/>
          </p:cNvGraphicFramePr>
          <p:nvPr>
            <p:extLst>
              <p:ext uri="{D42A27DB-BD31-4B8C-83A1-F6EECF244321}">
                <p14:modId xmlns:p14="http://schemas.microsoft.com/office/powerpoint/2010/main" val="51784707"/>
              </p:ext>
            </p:extLst>
          </p:nvPr>
        </p:nvGraphicFramePr>
        <p:xfrm>
          <a:off x="1973239" y="5562600"/>
          <a:ext cx="1989161" cy="741680"/>
        </p:xfrm>
        <a:graphic>
          <a:graphicData uri="http://schemas.openxmlformats.org/drawingml/2006/table">
            <a:tbl>
              <a:tblPr firstRow="1" bandRow="1">
                <a:tableStyleId>{5C22544A-7EE6-4342-B048-85BDC9FD1C3A}</a:tableStyleId>
              </a:tblPr>
              <a:tblGrid>
                <a:gridCol w="693761">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tblGrid>
              <a:tr h="370840">
                <a:tc>
                  <a:txBody>
                    <a:bodyPr/>
                    <a:lstStyle/>
                    <a:p>
                      <a:r>
                        <a:rPr lang="en-US" sz="1400" u="sng" dirty="0" err="1"/>
                        <a:t>sid</a:t>
                      </a:r>
                      <a:endParaRPr lang="en-US" sz="1400" u="sng" dirty="0"/>
                    </a:p>
                  </a:txBody>
                  <a:tcPr/>
                </a:tc>
                <a:tc>
                  <a:txBody>
                    <a:bodyPr/>
                    <a:lstStyle/>
                    <a:p>
                      <a:r>
                        <a:rPr lang="en-US" sz="1400" u="sng" dirty="0"/>
                        <a:t>hobbies</a:t>
                      </a:r>
                    </a:p>
                  </a:txBody>
                  <a:tcPr/>
                </a:tc>
                <a:extLst>
                  <a:ext uri="{0D108BD9-81ED-4DB2-BD59-A6C34878D82A}">
                    <a16:rowId xmlns:a16="http://schemas.microsoft.com/office/drawing/2014/main" val="10000"/>
                  </a:ext>
                </a:extLst>
              </a:tr>
              <a:tr h="370840">
                <a:tc>
                  <a:txBody>
                    <a:bodyPr/>
                    <a:lstStyle/>
                    <a:p>
                      <a:endParaRPr lang="en-US"/>
                    </a:p>
                  </a:txBody>
                  <a:tcPr/>
                </a:tc>
                <a:tc>
                  <a:txBody>
                    <a:bodyPr/>
                    <a:lstStyle/>
                    <a:p>
                      <a:endParaRPr lang="en-US" sz="1400" dirty="0"/>
                    </a:p>
                  </a:txBody>
                  <a:tcPr/>
                </a:tc>
                <a:extLst>
                  <a:ext uri="{0D108BD9-81ED-4DB2-BD59-A6C34878D82A}">
                    <a16:rowId xmlns:a16="http://schemas.microsoft.com/office/drawing/2014/main" val="10001"/>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115619603"/>
              </p:ext>
            </p:extLst>
          </p:nvPr>
        </p:nvGraphicFramePr>
        <p:xfrm>
          <a:off x="4724400" y="5582356"/>
          <a:ext cx="3581400" cy="741680"/>
        </p:xfrm>
        <a:graphic>
          <a:graphicData uri="http://schemas.openxmlformats.org/drawingml/2006/table">
            <a:tbl>
              <a:tblPr firstRow="1" bandRow="1">
                <a:tableStyleId>{5C22544A-7EE6-4342-B048-85BDC9FD1C3A}</a:tableStyleId>
              </a:tblPr>
              <a:tblGrid>
                <a:gridCol w="789865">
                  <a:extLst>
                    <a:ext uri="{9D8B030D-6E8A-4147-A177-3AD203B41FA5}">
                      <a16:colId xmlns:a16="http://schemas.microsoft.com/office/drawing/2014/main" val="20000"/>
                    </a:ext>
                  </a:extLst>
                </a:gridCol>
                <a:gridCol w="810335">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tblGrid>
              <a:tr h="370840">
                <a:tc>
                  <a:txBody>
                    <a:bodyPr/>
                    <a:lstStyle/>
                    <a:p>
                      <a:r>
                        <a:rPr lang="en-US" sz="1400" u="sng" dirty="0" err="1"/>
                        <a:t>sid</a:t>
                      </a:r>
                      <a:endParaRPr lang="en-US" sz="1400" u="sng" dirty="0"/>
                    </a:p>
                  </a:txBody>
                  <a:tcPr/>
                </a:tc>
                <a:tc>
                  <a:txBody>
                    <a:bodyPr/>
                    <a:lstStyle/>
                    <a:p>
                      <a:r>
                        <a:rPr lang="en-US" sz="1400" dirty="0" err="1"/>
                        <a:t>lname</a:t>
                      </a:r>
                      <a:endParaRPr lang="en-US" sz="1400" dirty="0"/>
                    </a:p>
                  </a:txBody>
                  <a:tcPr/>
                </a:tc>
                <a:tc>
                  <a:txBody>
                    <a:bodyPr/>
                    <a:lstStyle/>
                    <a:p>
                      <a:r>
                        <a:rPr lang="en-US" sz="1400" dirty="0" err="1"/>
                        <a:t>fname</a:t>
                      </a:r>
                      <a:endParaRPr lang="en-US" sz="1400" dirty="0"/>
                    </a:p>
                  </a:txBody>
                  <a:tcPr/>
                </a:tc>
                <a:tc>
                  <a:txBody>
                    <a:bodyPr/>
                    <a:lstStyle/>
                    <a:p>
                      <a:r>
                        <a:rPr lang="en-US" sz="1400" dirty="0" err="1"/>
                        <a:t>midinitial</a:t>
                      </a:r>
                      <a:endParaRPr lang="en-US" sz="1400" dirty="0"/>
                    </a:p>
                  </a:txBody>
                  <a:tcPr/>
                </a:tc>
                <a:extLst>
                  <a:ext uri="{0D108BD9-81ED-4DB2-BD59-A6C34878D82A}">
                    <a16:rowId xmlns:a16="http://schemas.microsoft.com/office/drawing/2014/main" val="10000"/>
                  </a:ext>
                </a:extLst>
              </a:tr>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1"/>
                  </a:ext>
                </a:extLst>
              </a:tr>
            </a:tbl>
          </a:graphicData>
        </a:graphic>
      </p:graphicFrame>
      <p:sp>
        <p:nvSpPr>
          <p:cNvPr id="9" name="Oval 8"/>
          <p:cNvSpPr/>
          <p:nvPr/>
        </p:nvSpPr>
        <p:spPr>
          <a:xfrm>
            <a:off x="4572000" y="5562600"/>
            <a:ext cx="838200" cy="381000"/>
          </a:xfrm>
          <a:prstGeom prst="ellipse">
            <a:avLst/>
          </a:prstGeom>
          <a:noFill/>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0" name="Line Callout 1 (No Border) 9"/>
          <p:cNvSpPr/>
          <p:nvPr/>
        </p:nvSpPr>
        <p:spPr>
          <a:xfrm>
            <a:off x="6096000" y="4944912"/>
            <a:ext cx="1219200" cy="457200"/>
          </a:xfrm>
          <a:prstGeom prst="callout1">
            <a:avLst>
              <a:gd name="adj1" fmla="val 57526"/>
              <a:gd name="adj2" fmla="val 851"/>
              <a:gd name="adj3" fmla="val 161851"/>
              <a:gd name="adj4" fmla="val -58788"/>
            </a:avLst>
          </a:prstGeom>
          <a:ln w="31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a:latin typeface="+mj-lt"/>
              </a:rPr>
              <a:t>Primary key</a:t>
            </a:r>
          </a:p>
        </p:txBody>
      </p:sp>
      <p:sp>
        <p:nvSpPr>
          <p:cNvPr id="11" name="Oval 10"/>
          <p:cNvSpPr/>
          <p:nvPr/>
        </p:nvSpPr>
        <p:spPr>
          <a:xfrm>
            <a:off x="1828800" y="5562600"/>
            <a:ext cx="762000" cy="278080"/>
          </a:xfrm>
          <a:prstGeom prst="ellipse">
            <a:avLst/>
          </a:prstGeom>
          <a:noFill/>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2" name="Line Callout 1 (No Border) 11"/>
          <p:cNvSpPr/>
          <p:nvPr/>
        </p:nvSpPr>
        <p:spPr>
          <a:xfrm flipH="1">
            <a:off x="152400" y="5208320"/>
            <a:ext cx="1219200" cy="457200"/>
          </a:xfrm>
          <a:prstGeom prst="callout1">
            <a:avLst>
              <a:gd name="adj1" fmla="val 45281"/>
              <a:gd name="adj2" fmla="val 1616"/>
              <a:gd name="adj3" fmla="val 112500"/>
              <a:gd name="adj4" fmla="val -38333"/>
            </a:avLst>
          </a:prstGeom>
          <a:ln w="31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a:latin typeface="+mj-lt"/>
              </a:rPr>
              <a:t>Candidate key</a:t>
            </a:r>
          </a:p>
        </p:txBody>
      </p:sp>
      <p:sp>
        <p:nvSpPr>
          <p:cNvPr id="13" name="Oval 12"/>
          <p:cNvSpPr/>
          <p:nvPr/>
        </p:nvSpPr>
        <p:spPr>
          <a:xfrm>
            <a:off x="1600200" y="5461660"/>
            <a:ext cx="2209800" cy="481940"/>
          </a:xfrm>
          <a:prstGeom prst="ellipse">
            <a:avLst/>
          </a:prstGeom>
          <a:noFill/>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4" name="Line Callout 1 (No Border) 13"/>
          <p:cNvSpPr/>
          <p:nvPr/>
        </p:nvSpPr>
        <p:spPr>
          <a:xfrm flipH="1">
            <a:off x="152400" y="5867400"/>
            <a:ext cx="1219200" cy="457200"/>
          </a:xfrm>
          <a:prstGeom prst="callout1">
            <a:avLst>
              <a:gd name="adj1" fmla="val 49362"/>
              <a:gd name="adj2" fmla="val -680"/>
              <a:gd name="adj3" fmla="val -6980"/>
              <a:gd name="adj4" fmla="val -32489"/>
            </a:avLst>
          </a:prstGeom>
          <a:ln w="31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a:latin typeface="+mj-lt"/>
              </a:rPr>
              <a:t>Primary key</a:t>
            </a:r>
          </a:p>
        </p:txBody>
      </p:sp>
      <p:sp>
        <p:nvSpPr>
          <p:cNvPr id="15" name="TextBox 14"/>
          <p:cNvSpPr txBox="1"/>
          <p:nvPr/>
        </p:nvSpPr>
        <p:spPr>
          <a:xfrm>
            <a:off x="1905000" y="5173512"/>
            <a:ext cx="930063" cy="369332"/>
          </a:xfrm>
          <a:prstGeom prst="rect">
            <a:avLst/>
          </a:prstGeom>
          <a:noFill/>
        </p:spPr>
        <p:txBody>
          <a:bodyPr wrap="none" rtlCol="0">
            <a:spAutoFit/>
          </a:bodyPr>
          <a:lstStyle/>
          <a:p>
            <a:r>
              <a:rPr lang="en-US" dirty="0">
                <a:solidFill>
                  <a:prstClr val="black"/>
                </a:solidFill>
              </a:rPr>
              <a:t>hobbies</a:t>
            </a:r>
          </a:p>
        </p:txBody>
      </p:sp>
    </p:spTree>
    <p:extLst>
      <p:ext uri="{BB962C8B-B14F-4D97-AF65-F5344CB8AC3E}">
        <p14:creationId xmlns:p14="http://schemas.microsoft.com/office/powerpoint/2010/main" val="3141129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childTnLst>
                          </p:cTn>
                        </p:par>
                        <p:par>
                          <p:cTn id="17" fill="hold">
                            <p:stCondLst>
                              <p:cond delay="500"/>
                            </p:stCondLst>
                            <p:childTnLst>
                              <p:par>
                                <p:cTn id="18" presetID="22" presetClass="entr" presetSubtype="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right)">
                                      <p:cBhvr>
                                        <p:cTn id="20" dur="500"/>
                                        <p:tgtEl>
                                          <p:spTgt spid="12"/>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childTnLst>
                          </p:cTn>
                        </p:par>
                        <p:par>
                          <p:cTn id="26" fill="hold">
                            <p:stCondLst>
                              <p:cond delay="500"/>
                            </p:stCondLst>
                            <p:childTnLst>
                              <p:par>
                                <p:cTn id="27" presetID="22" presetClass="entr" presetSubtype="2"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right)">
                                      <p:cBhvr>
                                        <p:cTn id="2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Tugas</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err="1"/>
              <a:t>Buat</a:t>
            </a:r>
            <a:r>
              <a:rPr lang="en-US" dirty="0"/>
              <a:t> ER Diagram untuk proses </a:t>
            </a:r>
            <a:r>
              <a:rPr lang="en-US" dirty="0" err="1"/>
              <a:t>bisnis</a:t>
            </a:r>
            <a:r>
              <a:rPr lang="en-US" dirty="0"/>
              <a:t> sesuai diagram proses yang </a:t>
            </a:r>
            <a:r>
              <a:rPr lang="en-US" dirty="0" err="1"/>
              <a:t>diberikan</a:t>
            </a:r>
            <a:r>
              <a:rPr lang="en-US" dirty="0"/>
              <a:t> </a:t>
            </a:r>
            <a:r>
              <a:rPr lang="en-US" dirty="0" err="1"/>
              <a:t>berikut</a:t>
            </a:r>
            <a:r>
              <a:rPr lang="en-US" dirty="0"/>
              <a:t>:</a:t>
            </a:r>
          </a:p>
        </p:txBody>
      </p:sp>
    </p:spTree>
    <p:extLst>
      <p:ext uri="{BB962C8B-B14F-4D97-AF65-F5344CB8AC3E}">
        <p14:creationId xmlns:p14="http://schemas.microsoft.com/office/powerpoint/2010/main" val="8471907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a:t>Proses Peminjaman Buku Sederhana</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447800"/>
            <a:ext cx="6248400" cy="4830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9210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err="1">
                <a:effectLst>
                  <a:outerShdw blurRad="38100" dist="38100" dir="2700000" algn="tl">
                    <a:srgbClr val="000000">
                      <a:alpha val="43137"/>
                    </a:srgbClr>
                  </a:outerShdw>
                </a:effectLst>
              </a:rPr>
              <a:t>Tujuan</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Pertemuan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nn-NO"/>
              <a:t>Mahasiswa akan mampu menjelaskan konsep dasar, istilah-istilah dan komponen ER (Entity Relationship) pada perancangan basis data</a:t>
            </a:r>
            <a:r>
              <a:rPr lang="en-US"/>
              <a:t>.</a:t>
            </a:r>
          </a:p>
          <a:p>
            <a:r>
              <a:rPr lang="nn-NO"/>
              <a:t>Mahasiswa akan mampu membuat Diagram ER sederhana.</a:t>
            </a:r>
          </a:p>
          <a:p>
            <a:r>
              <a:rPr lang="nn-NO"/>
              <a:t>Mahasiswa akan mampu </a:t>
            </a:r>
            <a:r>
              <a:rPr lang="en-US"/>
              <a:t>melakukan pemetaan Entity ke dalam tabel relasi.</a:t>
            </a:r>
          </a:p>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Tugas</a:t>
            </a:r>
            <a:endParaRPr lang="en-US" dirty="0"/>
          </a:p>
        </p:txBody>
      </p:sp>
      <p:sp>
        <p:nvSpPr>
          <p:cNvPr id="3" name="Content Placeholder 2"/>
          <p:cNvSpPr>
            <a:spLocks noGrp="1"/>
          </p:cNvSpPr>
          <p:nvPr>
            <p:ph idx="1"/>
          </p:nvPr>
        </p:nvSpPr>
        <p:spPr>
          <a:xfrm>
            <a:off x="457200" y="1600200"/>
            <a:ext cx="8229600" cy="4648200"/>
          </a:xfrm>
        </p:spPr>
        <p:txBody>
          <a:bodyPr>
            <a:normAutofit fontScale="77500" lnSpcReduction="20000"/>
          </a:bodyPr>
          <a:lstStyle/>
          <a:p>
            <a:pPr marL="514350" indent="-514350">
              <a:buFont typeface="+mj-lt"/>
              <a:buAutoNum type="arabicPeriod" startAt="2"/>
            </a:pPr>
            <a:r>
              <a:rPr lang="en-US" sz="4400" dirty="0" err="1"/>
              <a:t>Buat</a:t>
            </a:r>
            <a:r>
              <a:rPr lang="en-US" sz="4400" dirty="0"/>
              <a:t> ER Diagram untuk proses </a:t>
            </a:r>
            <a:r>
              <a:rPr lang="en-US" sz="4400" dirty="0" err="1"/>
              <a:t>bisnis</a:t>
            </a:r>
            <a:r>
              <a:rPr lang="en-US" sz="4400" dirty="0"/>
              <a:t> sesuai </a:t>
            </a:r>
            <a:r>
              <a:rPr lang="en-US" sz="4400" dirty="0" err="1"/>
              <a:t>narasi</a:t>
            </a:r>
            <a:r>
              <a:rPr lang="en-US" sz="4400" dirty="0"/>
              <a:t> yang </a:t>
            </a:r>
            <a:r>
              <a:rPr lang="en-US" sz="4400" dirty="0" err="1"/>
              <a:t>diberikan</a:t>
            </a:r>
            <a:r>
              <a:rPr lang="en-US" sz="4400" dirty="0"/>
              <a:t> </a:t>
            </a:r>
            <a:r>
              <a:rPr lang="en-US" sz="4400" dirty="0" err="1"/>
              <a:t>berikut</a:t>
            </a:r>
            <a:r>
              <a:rPr lang="en-US" sz="4400" dirty="0"/>
              <a:t>:</a:t>
            </a:r>
          </a:p>
          <a:p>
            <a:pPr marL="0" indent="0">
              <a:buNone/>
            </a:pPr>
            <a:endParaRPr lang="en-US" sz="2500" dirty="0"/>
          </a:p>
          <a:p>
            <a:pPr marL="0" indent="0">
              <a:buNone/>
            </a:pPr>
            <a:r>
              <a:rPr lang="en-US" sz="4400" dirty="0" err="1"/>
              <a:t>Bisnis</a:t>
            </a:r>
            <a:r>
              <a:rPr lang="en-US" sz="4400" dirty="0"/>
              <a:t> Proses di </a:t>
            </a:r>
            <a:r>
              <a:rPr lang="en-US" sz="4400" dirty="0" err="1"/>
              <a:t>Perpustakaan</a:t>
            </a:r>
            <a:r>
              <a:rPr lang="en-US" sz="4400" dirty="0"/>
              <a:t> </a:t>
            </a:r>
            <a:r>
              <a:rPr lang="en-US" sz="4400" b="1" dirty="0"/>
              <a:t>UNIVERSITAS XYZ</a:t>
            </a:r>
          </a:p>
          <a:p>
            <a:pPr marL="0" indent="0">
              <a:buNone/>
            </a:pPr>
            <a:endParaRPr lang="en-US" sz="2900" dirty="0"/>
          </a:p>
          <a:p>
            <a:pPr marL="0" indent="0">
              <a:buNone/>
            </a:pPr>
            <a:r>
              <a:rPr lang="en-US" b="1" dirty="0" err="1"/>
              <a:t>Pendaftaran</a:t>
            </a:r>
            <a:r>
              <a:rPr lang="en-US" dirty="0"/>
              <a:t>:</a:t>
            </a:r>
          </a:p>
          <a:p>
            <a:r>
              <a:rPr lang="en-US" dirty="0" err="1"/>
              <a:t>Bertanya</a:t>
            </a:r>
            <a:r>
              <a:rPr lang="en-US" dirty="0"/>
              <a:t> kepada </a:t>
            </a:r>
            <a:r>
              <a:rPr lang="en-US" dirty="0" err="1"/>
              <a:t>petugas</a:t>
            </a:r>
            <a:r>
              <a:rPr lang="en-US" dirty="0"/>
              <a:t> </a:t>
            </a:r>
            <a:r>
              <a:rPr lang="en-US" dirty="0" err="1"/>
              <a:t>perpustakaan</a:t>
            </a:r>
            <a:r>
              <a:rPr lang="en-US" dirty="0"/>
              <a:t> </a:t>
            </a:r>
            <a:r>
              <a:rPr lang="en-US" dirty="0" err="1"/>
              <a:t>mengenai</a:t>
            </a:r>
            <a:r>
              <a:rPr lang="en-US" dirty="0"/>
              <a:t> </a:t>
            </a:r>
            <a:r>
              <a:rPr lang="en-US" dirty="0" err="1"/>
              <a:t>pendaftaran</a:t>
            </a:r>
            <a:r>
              <a:rPr lang="en-US" dirty="0"/>
              <a:t> </a:t>
            </a:r>
            <a:r>
              <a:rPr lang="en-US" dirty="0" err="1"/>
              <a:t>sebagai</a:t>
            </a:r>
            <a:r>
              <a:rPr lang="en-US" dirty="0"/>
              <a:t> </a:t>
            </a:r>
            <a:r>
              <a:rPr lang="en-US" dirty="0" err="1"/>
              <a:t>anggota</a:t>
            </a:r>
            <a:r>
              <a:rPr lang="en-US" dirty="0"/>
              <a:t> </a:t>
            </a:r>
            <a:r>
              <a:rPr lang="en-US" dirty="0" err="1"/>
              <a:t>perpustakaan</a:t>
            </a:r>
            <a:r>
              <a:rPr lang="en-US" dirty="0"/>
              <a:t>. </a:t>
            </a:r>
          </a:p>
          <a:p>
            <a:r>
              <a:rPr lang="en-US" dirty="0" err="1"/>
              <a:t>Mendaftar</a:t>
            </a:r>
            <a:r>
              <a:rPr lang="en-US" dirty="0"/>
              <a:t> </a:t>
            </a:r>
            <a:r>
              <a:rPr lang="en-US" dirty="0" err="1"/>
              <a:t>sebagai</a:t>
            </a:r>
            <a:r>
              <a:rPr lang="en-US" dirty="0"/>
              <a:t> </a:t>
            </a:r>
            <a:r>
              <a:rPr lang="en-US" dirty="0" err="1"/>
              <a:t>anggota</a:t>
            </a:r>
            <a:r>
              <a:rPr lang="en-US" dirty="0"/>
              <a:t> </a:t>
            </a:r>
            <a:r>
              <a:rPr lang="en-US" dirty="0" err="1"/>
              <a:t>perpustakaan</a:t>
            </a:r>
            <a:r>
              <a:rPr lang="en-US" dirty="0"/>
              <a:t>.</a:t>
            </a:r>
          </a:p>
          <a:p>
            <a:r>
              <a:rPr lang="en-US" dirty="0" err="1"/>
              <a:t>syarat-syarat</a:t>
            </a:r>
            <a:r>
              <a:rPr lang="en-US" dirty="0"/>
              <a:t> </a:t>
            </a:r>
            <a:r>
              <a:rPr lang="en-US" dirty="0" err="1"/>
              <a:t>pendaftarMelampirkan</a:t>
            </a:r>
            <a:r>
              <a:rPr lang="en-US" dirty="0"/>
              <a:t> Foto </a:t>
            </a:r>
            <a:r>
              <a:rPr lang="en-US" dirty="0" err="1"/>
              <a:t>ukuran</a:t>
            </a:r>
            <a:r>
              <a:rPr lang="en-US" dirty="0"/>
              <a:t> 2 x 2 </a:t>
            </a:r>
            <a:r>
              <a:rPr lang="en-US" dirty="0" err="1"/>
              <a:t>sebanyak</a:t>
            </a:r>
            <a:r>
              <a:rPr lang="en-US" dirty="0"/>
              <a:t> 2 (</a:t>
            </a:r>
            <a:r>
              <a:rPr lang="en-US" dirty="0" err="1"/>
              <a:t>dua</a:t>
            </a:r>
            <a:r>
              <a:rPr lang="en-US" dirty="0"/>
              <a:t>) </a:t>
            </a:r>
            <a:r>
              <a:rPr lang="en-US" dirty="0" err="1"/>
              <a:t>lembar</a:t>
            </a:r>
            <a:r>
              <a:rPr lang="en-US" dirty="0"/>
              <a:t>.</a:t>
            </a:r>
          </a:p>
          <a:p>
            <a:r>
              <a:rPr lang="en-US" dirty="0" err="1"/>
              <a:t>Melampirkan</a:t>
            </a:r>
            <a:r>
              <a:rPr lang="en-US" dirty="0"/>
              <a:t> </a:t>
            </a:r>
            <a:r>
              <a:rPr lang="en-US" dirty="0" err="1"/>
              <a:t>fotokopi</a:t>
            </a:r>
            <a:r>
              <a:rPr lang="en-US" dirty="0"/>
              <a:t> KTM (</a:t>
            </a:r>
            <a:r>
              <a:rPr lang="en-US" dirty="0" err="1"/>
              <a:t>Kartu</a:t>
            </a:r>
            <a:r>
              <a:rPr lang="en-US" dirty="0"/>
              <a:t> Tanda </a:t>
            </a:r>
            <a:r>
              <a:rPr lang="en-US" dirty="0" err="1"/>
              <a:t>Mahasiswa</a:t>
            </a:r>
            <a:r>
              <a:rPr lang="en-US" dirty="0"/>
              <a:t>) </a:t>
            </a:r>
            <a:r>
              <a:rPr lang="en-US" dirty="0" err="1"/>
              <a:t>sebanyak</a:t>
            </a:r>
            <a:r>
              <a:rPr lang="en-US" dirty="0"/>
              <a:t> 1 (</a:t>
            </a:r>
            <a:r>
              <a:rPr lang="en-US" dirty="0" err="1"/>
              <a:t>satu</a:t>
            </a:r>
            <a:r>
              <a:rPr lang="en-US" dirty="0"/>
              <a:t>) </a:t>
            </a:r>
            <a:r>
              <a:rPr lang="en-US" dirty="0" err="1"/>
              <a:t>lembar</a:t>
            </a:r>
            <a:r>
              <a:rPr lang="en-US" dirty="0"/>
              <a:t>.</a:t>
            </a:r>
          </a:p>
          <a:p>
            <a:r>
              <a:rPr lang="en-US" dirty="0" err="1"/>
              <a:t>Menyerahkan</a:t>
            </a:r>
            <a:r>
              <a:rPr lang="en-US" dirty="0"/>
              <a:t> an kepada </a:t>
            </a:r>
            <a:r>
              <a:rPr lang="en-US" dirty="0" err="1"/>
              <a:t>petugas</a:t>
            </a:r>
            <a:r>
              <a:rPr lang="en-US" dirty="0"/>
              <a:t> </a:t>
            </a:r>
            <a:r>
              <a:rPr lang="en-US" dirty="0" err="1"/>
              <a:t>perpustakaan</a:t>
            </a:r>
            <a:r>
              <a:rPr lang="en-US" dirty="0"/>
              <a:t>.</a:t>
            </a:r>
          </a:p>
          <a:p>
            <a:r>
              <a:rPr lang="en-US" dirty="0" err="1"/>
              <a:t>Membayar</a:t>
            </a:r>
            <a:r>
              <a:rPr lang="en-US" dirty="0"/>
              <a:t> uang </a:t>
            </a:r>
            <a:r>
              <a:rPr lang="en-US" dirty="0" err="1"/>
              <a:t>pendaftaran</a:t>
            </a:r>
            <a:r>
              <a:rPr lang="en-US" dirty="0"/>
              <a:t> kepada </a:t>
            </a:r>
            <a:r>
              <a:rPr lang="en-US" dirty="0" err="1"/>
              <a:t>petugas</a:t>
            </a:r>
            <a:r>
              <a:rPr lang="en-US" dirty="0"/>
              <a:t> </a:t>
            </a:r>
            <a:r>
              <a:rPr lang="en-US" dirty="0" err="1"/>
              <a:t>perpustakaan</a:t>
            </a:r>
            <a:r>
              <a:rPr lang="en-US" dirty="0"/>
              <a:t>.</a:t>
            </a:r>
          </a:p>
          <a:p>
            <a:r>
              <a:rPr lang="en-US" dirty="0" err="1"/>
              <a:t>Petugas</a:t>
            </a:r>
            <a:r>
              <a:rPr lang="en-US" dirty="0"/>
              <a:t> </a:t>
            </a:r>
            <a:r>
              <a:rPr lang="en-US" dirty="0" err="1"/>
              <a:t>memberitahukan</a:t>
            </a:r>
            <a:r>
              <a:rPr lang="en-US" dirty="0"/>
              <a:t> </a:t>
            </a:r>
            <a:r>
              <a:rPr lang="en-US" dirty="0" err="1"/>
              <a:t>kartu</a:t>
            </a:r>
            <a:r>
              <a:rPr lang="en-US" dirty="0"/>
              <a:t> </a:t>
            </a:r>
            <a:r>
              <a:rPr lang="en-US" dirty="0" err="1"/>
              <a:t>anggota</a:t>
            </a:r>
            <a:r>
              <a:rPr lang="en-US" dirty="0"/>
              <a:t> </a:t>
            </a:r>
            <a:r>
              <a:rPr lang="en-US" dirty="0" err="1"/>
              <a:t>perpustakaan</a:t>
            </a:r>
            <a:r>
              <a:rPr lang="en-US" dirty="0"/>
              <a:t> </a:t>
            </a:r>
            <a:r>
              <a:rPr lang="en-US" dirty="0" err="1"/>
              <a:t>jadi</a:t>
            </a:r>
            <a:r>
              <a:rPr lang="en-US" dirty="0"/>
              <a:t> dalam </a:t>
            </a:r>
            <a:r>
              <a:rPr lang="en-US" dirty="0" err="1"/>
              <a:t>waktu</a:t>
            </a:r>
            <a:r>
              <a:rPr lang="en-US" dirty="0"/>
              <a:t> 2 hari.</a:t>
            </a:r>
          </a:p>
          <a:p>
            <a:r>
              <a:rPr lang="en-US" dirty="0" err="1"/>
              <a:t>Keluar</a:t>
            </a:r>
            <a:r>
              <a:rPr lang="en-US" dirty="0"/>
              <a:t> </a:t>
            </a:r>
            <a:r>
              <a:rPr lang="en-US" dirty="0" err="1"/>
              <a:t>dari</a:t>
            </a:r>
            <a:r>
              <a:rPr lang="en-US" dirty="0"/>
              <a:t> </a:t>
            </a:r>
            <a:r>
              <a:rPr lang="en-US" dirty="0" err="1"/>
              <a:t>perpustakaan</a:t>
            </a:r>
            <a:r>
              <a:rPr lang="en-US" dirty="0"/>
              <a:t>.</a:t>
            </a:r>
          </a:p>
        </p:txBody>
      </p:sp>
    </p:spTree>
    <p:extLst>
      <p:ext uri="{BB962C8B-B14F-4D97-AF65-F5344CB8AC3E}">
        <p14:creationId xmlns:p14="http://schemas.microsoft.com/office/powerpoint/2010/main" val="14722479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t>Bisnis Proses di Perpustakaan </a:t>
            </a:r>
            <a:r>
              <a:rPr lang="en-US" b="1"/>
              <a:t>UNIVERSITAS XYZ</a:t>
            </a:r>
            <a:endParaRPr lang="en-US" dirty="0"/>
          </a:p>
        </p:txBody>
      </p:sp>
      <p:sp>
        <p:nvSpPr>
          <p:cNvPr id="3" name="Content Placeholder 2"/>
          <p:cNvSpPr>
            <a:spLocks noGrp="1"/>
          </p:cNvSpPr>
          <p:nvPr>
            <p:ph idx="1"/>
          </p:nvPr>
        </p:nvSpPr>
        <p:spPr>
          <a:xfrm>
            <a:off x="457200" y="1447800"/>
            <a:ext cx="8229600" cy="4876800"/>
          </a:xfrm>
        </p:spPr>
        <p:txBody>
          <a:bodyPr>
            <a:noAutofit/>
          </a:bodyPr>
          <a:lstStyle/>
          <a:p>
            <a:pPr marL="0" indent="0">
              <a:buNone/>
            </a:pPr>
            <a:r>
              <a:rPr lang="en-US" sz="1800" b="1" dirty="0" err="1"/>
              <a:t>Peminjaman</a:t>
            </a:r>
            <a:r>
              <a:rPr lang="en-US" sz="1800" b="1" dirty="0"/>
              <a:t>:</a:t>
            </a:r>
          </a:p>
          <a:p>
            <a:r>
              <a:rPr lang="en-US" sz="1800" dirty="0"/>
              <a:t> </a:t>
            </a:r>
            <a:r>
              <a:rPr lang="en-US" sz="1800" dirty="0" err="1"/>
              <a:t>Menuju</a:t>
            </a:r>
            <a:r>
              <a:rPr lang="en-US" sz="1800" dirty="0"/>
              <a:t> </a:t>
            </a:r>
            <a:r>
              <a:rPr lang="en-US" sz="1800" dirty="0" err="1"/>
              <a:t>perpustakaan</a:t>
            </a:r>
            <a:r>
              <a:rPr lang="en-US" sz="1800" dirty="0"/>
              <a:t> universitas.</a:t>
            </a:r>
          </a:p>
          <a:p>
            <a:r>
              <a:rPr lang="en-US" sz="1800" dirty="0" err="1"/>
              <a:t>Mengisi</a:t>
            </a:r>
            <a:r>
              <a:rPr lang="en-US" sz="1800" dirty="0"/>
              <a:t>  </a:t>
            </a:r>
            <a:r>
              <a:rPr lang="en-US" sz="1800" dirty="0" err="1"/>
              <a:t>buku</a:t>
            </a:r>
            <a:r>
              <a:rPr lang="en-US" sz="1800" dirty="0"/>
              <a:t> </a:t>
            </a:r>
            <a:r>
              <a:rPr lang="en-US" sz="1800" dirty="0" err="1"/>
              <a:t>catatan</a:t>
            </a:r>
            <a:r>
              <a:rPr lang="en-US" sz="1800" dirty="0"/>
              <a:t> </a:t>
            </a:r>
            <a:r>
              <a:rPr lang="en-US" sz="1800" dirty="0" err="1"/>
              <a:t>kunjungan</a:t>
            </a:r>
            <a:r>
              <a:rPr lang="en-US" sz="1800" dirty="0"/>
              <a:t>.</a:t>
            </a:r>
          </a:p>
          <a:p>
            <a:r>
              <a:rPr lang="en-US" sz="1800" dirty="0" err="1"/>
              <a:t>Bertanya</a:t>
            </a:r>
            <a:r>
              <a:rPr lang="en-US" sz="1800" dirty="0"/>
              <a:t> kepada </a:t>
            </a:r>
            <a:r>
              <a:rPr lang="en-US" sz="1800" dirty="0" err="1"/>
              <a:t>penjaga</a:t>
            </a:r>
            <a:r>
              <a:rPr lang="en-US" sz="1800" dirty="0"/>
              <a:t> </a:t>
            </a:r>
            <a:r>
              <a:rPr lang="en-US" sz="1800" dirty="0" err="1"/>
              <a:t>perpustakaan</a:t>
            </a:r>
            <a:r>
              <a:rPr lang="en-US" sz="1800" dirty="0"/>
              <a:t> </a:t>
            </a:r>
            <a:r>
              <a:rPr lang="en-US" sz="1800" dirty="0" err="1"/>
              <a:t>letak</a:t>
            </a:r>
            <a:r>
              <a:rPr lang="en-US" sz="1800" dirty="0"/>
              <a:t> </a:t>
            </a:r>
            <a:r>
              <a:rPr lang="en-US" sz="1800" dirty="0" err="1"/>
              <a:t>buku</a:t>
            </a:r>
            <a:r>
              <a:rPr lang="en-US" sz="1800" dirty="0"/>
              <a:t> yang </a:t>
            </a:r>
            <a:r>
              <a:rPr lang="en-US" sz="1800" dirty="0" err="1"/>
              <a:t>akan</a:t>
            </a:r>
            <a:r>
              <a:rPr lang="en-US" sz="1800" dirty="0"/>
              <a:t> di </a:t>
            </a:r>
            <a:r>
              <a:rPr lang="en-US" sz="1800" dirty="0" err="1"/>
              <a:t>pinjam</a:t>
            </a:r>
            <a:r>
              <a:rPr lang="en-US" sz="1800" dirty="0"/>
              <a:t>.</a:t>
            </a:r>
          </a:p>
          <a:p>
            <a:r>
              <a:rPr lang="en-US" sz="1800" dirty="0" err="1"/>
              <a:t>Memilah-milah</a:t>
            </a:r>
            <a:r>
              <a:rPr lang="en-US" sz="1800" dirty="0"/>
              <a:t> </a:t>
            </a:r>
            <a:r>
              <a:rPr lang="en-US" sz="1800" dirty="0" err="1"/>
              <a:t>buku</a:t>
            </a:r>
            <a:r>
              <a:rPr lang="en-US" sz="1800" dirty="0"/>
              <a:t> dan </a:t>
            </a:r>
            <a:r>
              <a:rPr lang="en-US" sz="1800" dirty="0" err="1"/>
              <a:t>mengambil</a:t>
            </a:r>
            <a:r>
              <a:rPr lang="en-US" sz="1800" dirty="0"/>
              <a:t> </a:t>
            </a:r>
            <a:r>
              <a:rPr lang="en-US" sz="1800" dirty="0" err="1"/>
              <a:t>buku</a:t>
            </a:r>
            <a:r>
              <a:rPr lang="en-US" sz="1800" dirty="0"/>
              <a:t> yang di </a:t>
            </a:r>
            <a:r>
              <a:rPr lang="en-US" sz="1800" dirty="0" err="1"/>
              <a:t>cari</a:t>
            </a:r>
            <a:r>
              <a:rPr lang="en-US" sz="1800" dirty="0"/>
              <a:t>.</a:t>
            </a:r>
          </a:p>
          <a:p>
            <a:r>
              <a:rPr lang="en-US" sz="1800" dirty="0" err="1"/>
              <a:t>Membawa</a:t>
            </a:r>
            <a:r>
              <a:rPr lang="en-US" sz="1800" dirty="0"/>
              <a:t> </a:t>
            </a:r>
            <a:r>
              <a:rPr lang="en-US" sz="1800" dirty="0" err="1"/>
              <a:t>buku</a:t>
            </a:r>
            <a:r>
              <a:rPr lang="en-US" sz="1800" dirty="0"/>
              <a:t> kepada </a:t>
            </a:r>
            <a:r>
              <a:rPr lang="en-US" sz="1800" dirty="0" err="1"/>
              <a:t>petugas</a:t>
            </a:r>
            <a:r>
              <a:rPr lang="en-US" sz="1800" dirty="0"/>
              <a:t> </a:t>
            </a:r>
            <a:r>
              <a:rPr lang="en-US" sz="1800" dirty="0" err="1"/>
              <a:t>perpustakaan</a:t>
            </a:r>
            <a:r>
              <a:rPr lang="en-US" sz="1800" dirty="0"/>
              <a:t>.</a:t>
            </a:r>
          </a:p>
          <a:p>
            <a:r>
              <a:rPr lang="en-US" sz="1800" dirty="0" err="1"/>
              <a:t>Peminjam</a:t>
            </a:r>
            <a:r>
              <a:rPr lang="en-US" sz="1800" dirty="0"/>
              <a:t> </a:t>
            </a:r>
            <a:r>
              <a:rPr lang="en-US" sz="1800" dirty="0" err="1"/>
              <a:t>mengisi</a:t>
            </a:r>
            <a:r>
              <a:rPr lang="en-US" sz="1800" dirty="0"/>
              <a:t> </a:t>
            </a:r>
            <a:r>
              <a:rPr lang="en-US" sz="1800" dirty="0" err="1"/>
              <a:t>kartu</a:t>
            </a:r>
            <a:r>
              <a:rPr lang="en-US" sz="1800" dirty="0"/>
              <a:t> </a:t>
            </a:r>
            <a:r>
              <a:rPr lang="en-US" sz="1800" dirty="0" err="1"/>
              <a:t>buku</a:t>
            </a:r>
            <a:r>
              <a:rPr lang="en-US" sz="1800" dirty="0"/>
              <a:t> (yang </a:t>
            </a:r>
            <a:r>
              <a:rPr lang="en-US" sz="1800" dirty="0" err="1"/>
              <a:t>ada</a:t>
            </a:r>
            <a:r>
              <a:rPr lang="en-US" sz="1800" dirty="0"/>
              <a:t> </a:t>
            </a:r>
            <a:r>
              <a:rPr lang="en-US" sz="1800" dirty="0" err="1"/>
              <a:t>disampul</a:t>
            </a:r>
            <a:r>
              <a:rPr lang="en-US" sz="1800" dirty="0"/>
              <a:t> </a:t>
            </a:r>
            <a:r>
              <a:rPr lang="en-US" sz="1800" dirty="0" err="1"/>
              <a:t>buku</a:t>
            </a:r>
            <a:r>
              <a:rPr lang="en-US" sz="1800" dirty="0"/>
              <a:t> </a:t>
            </a:r>
            <a:r>
              <a:rPr lang="en-US" sz="1800" dirty="0" err="1"/>
              <a:t>bagian</a:t>
            </a:r>
            <a:r>
              <a:rPr lang="en-US" sz="1800" dirty="0"/>
              <a:t> </a:t>
            </a:r>
            <a:r>
              <a:rPr lang="en-US" sz="1800" dirty="0" err="1"/>
              <a:t>belakang</a:t>
            </a:r>
            <a:r>
              <a:rPr lang="en-US" sz="1800" dirty="0"/>
              <a:t>) </a:t>
            </a:r>
            <a:r>
              <a:rPr lang="en-US" sz="1800" dirty="0" err="1"/>
              <a:t>menulis</a:t>
            </a:r>
            <a:r>
              <a:rPr lang="en-US" sz="1800" dirty="0"/>
              <a:t> </a:t>
            </a:r>
            <a:r>
              <a:rPr lang="en-US" sz="1800" dirty="0" err="1"/>
              <a:t>nama</a:t>
            </a:r>
            <a:r>
              <a:rPr lang="en-US" sz="1800" dirty="0"/>
              <a:t> dan </a:t>
            </a:r>
            <a:r>
              <a:rPr lang="en-US" sz="1800" dirty="0" err="1"/>
              <a:t>nomor</a:t>
            </a:r>
            <a:r>
              <a:rPr lang="en-US" sz="1800" dirty="0"/>
              <a:t> </a:t>
            </a:r>
            <a:r>
              <a:rPr lang="en-US" sz="1800" dirty="0" err="1"/>
              <a:t>mahasiswa</a:t>
            </a:r>
            <a:r>
              <a:rPr lang="en-US" sz="1800" dirty="0"/>
              <a:t>.</a:t>
            </a:r>
          </a:p>
          <a:p>
            <a:r>
              <a:rPr lang="en-US" sz="1800" dirty="0" err="1"/>
              <a:t>Menyerahkan</a:t>
            </a:r>
            <a:r>
              <a:rPr lang="en-US" sz="1800" dirty="0"/>
              <a:t> </a:t>
            </a:r>
            <a:r>
              <a:rPr lang="en-US" sz="1800" dirty="0" err="1"/>
              <a:t>semua</a:t>
            </a:r>
            <a:r>
              <a:rPr lang="en-US" sz="1800" dirty="0"/>
              <a:t> yang telah di </a:t>
            </a:r>
            <a:r>
              <a:rPr lang="en-US" sz="1800" dirty="0" err="1"/>
              <a:t>isi</a:t>
            </a:r>
            <a:r>
              <a:rPr lang="en-US" sz="1800" dirty="0"/>
              <a:t> tersebut dan </a:t>
            </a:r>
            <a:r>
              <a:rPr lang="en-US" sz="1800" dirty="0" err="1"/>
              <a:t>menunjukkan</a:t>
            </a:r>
            <a:r>
              <a:rPr lang="en-US" sz="1800" dirty="0"/>
              <a:t> KTM/ </a:t>
            </a:r>
            <a:r>
              <a:rPr lang="en-US" sz="1800" dirty="0" err="1"/>
              <a:t>Kartu</a:t>
            </a:r>
            <a:r>
              <a:rPr lang="en-US" sz="1800" dirty="0"/>
              <a:t> </a:t>
            </a:r>
            <a:r>
              <a:rPr lang="en-US" sz="1800" dirty="0" err="1"/>
              <a:t>Anggota</a:t>
            </a:r>
            <a:r>
              <a:rPr lang="en-US" sz="1800" dirty="0"/>
              <a:t> </a:t>
            </a:r>
            <a:r>
              <a:rPr lang="en-US" sz="1800" dirty="0" err="1"/>
              <a:t>Perpustakaan</a:t>
            </a:r>
            <a:r>
              <a:rPr lang="en-US" sz="1800" dirty="0"/>
              <a:t> ke </a:t>
            </a:r>
            <a:r>
              <a:rPr lang="en-US" sz="1800" dirty="0" err="1"/>
              <a:t>Petugas</a:t>
            </a:r>
            <a:r>
              <a:rPr lang="en-US" sz="1800" dirty="0"/>
              <a:t> </a:t>
            </a:r>
            <a:r>
              <a:rPr lang="en-US" sz="1800" dirty="0" err="1"/>
              <a:t>perpustakaan</a:t>
            </a:r>
            <a:r>
              <a:rPr lang="en-US" sz="1800" dirty="0"/>
              <a:t>.</a:t>
            </a:r>
          </a:p>
          <a:p>
            <a:r>
              <a:rPr lang="en-US" sz="1800" dirty="0" err="1"/>
              <a:t>Buku</a:t>
            </a:r>
            <a:r>
              <a:rPr lang="en-US" sz="1800" dirty="0"/>
              <a:t> </a:t>
            </a:r>
            <a:r>
              <a:rPr lang="en-US" sz="1800" dirty="0" err="1"/>
              <a:t>dicatat</a:t>
            </a:r>
            <a:r>
              <a:rPr lang="en-US" sz="1800" dirty="0"/>
              <a:t> dan di cap tanggal </a:t>
            </a:r>
            <a:r>
              <a:rPr lang="en-US" sz="1800" dirty="0" err="1"/>
              <a:t>kembali</a:t>
            </a:r>
            <a:r>
              <a:rPr lang="en-US" sz="1800" dirty="0"/>
              <a:t> oleh </a:t>
            </a:r>
            <a:r>
              <a:rPr lang="en-US" sz="1800" dirty="0" err="1"/>
              <a:t>petugas</a:t>
            </a:r>
            <a:r>
              <a:rPr lang="en-US" sz="1800" dirty="0"/>
              <a:t> </a:t>
            </a:r>
            <a:r>
              <a:rPr lang="en-US" sz="1800" dirty="0" err="1"/>
              <a:t>perpustakaan</a:t>
            </a:r>
            <a:r>
              <a:rPr lang="en-US" sz="1800" dirty="0"/>
              <a:t>.</a:t>
            </a:r>
          </a:p>
          <a:p>
            <a:r>
              <a:rPr lang="en-US" sz="1800" dirty="0" err="1"/>
              <a:t>Petugas</a:t>
            </a:r>
            <a:r>
              <a:rPr lang="en-US" sz="1800" dirty="0"/>
              <a:t> </a:t>
            </a:r>
            <a:r>
              <a:rPr lang="en-US" sz="1800" dirty="0" err="1"/>
              <a:t>memberikan</a:t>
            </a:r>
            <a:r>
              <a:rPr lang="en-US" sz="1800" dirty="0"/>
              <a:t> </a:t>
            </a:r>
            <a:r>
              <a:rPr lang="en-US" sz="1800" dirty="0" err="1"/>
              <a:t>buku</a:t>
            </a:r>
            <a:r>
              <a:rPr lang="en-US" sz="1800" dirty="0"/>
              <a:t> yang di </a:t>
            </a:r>
            <a:r>
              <a:rPr lang="en-US" sz="1800" dirty="0" err="1"/>
              <a:t>pinjam</a:t>
            </a:r>
            <a:r>
              <a:rPr lang="en-US" sz="1800" dirty="0"/>
              <a:t>, </a:t>
            </a:r>
            <a:r>
              <a:rPr lang="en-US" sz="1800" dirty="0" err="1"/>
              <a:t>beserta</a:t>
            </a:r>
            <a:r>
              <a:rPr lang="en-US" sz="1800" dirty="0"/>
              <a:t> </a:t>
            </a:r>
            <a:r>
              <a:rPr lang="en-US" sz="1800" dirty="0" err="1"/>
              <a:t>kartu</a:t>
            </a:r>
            <a:r>
              <a:rPr lang="en-US" sz="1800" dirty="0"/>
              <a:t> </a:t>
            </a:r>
            <a:r>
              <a:rPr lang="en-US" sz="1800" dirty="0" err="1"/>
              <a:t>anggota</a:t>
            </a:r>
            <a:r>
              <a:rPr lang="en-US" sz="1800" dirty="0"/>
              <a:t> </a:t>
            </a:r>
            <a:r>
              <a:rPr lang="en-US" sz="1800" dirty="0" err="1"/>
              <a:t>perpustakaan</a:t>
            </a:r>
            <a:r>
              <a:rPr lang="en-US" sz="1800" dirty="0"/>
              <a:t>.</a:t>
            </a:r>
          </a:p>
          <a:p>
            <a:r>
              <a:rPr lang="en-US" sz="1800" dirty="0" err="1"/>
              <a:t>Mengucapkan</a:t>
            </a:r>
            <a:r>
              <a:rPr lang="en-US" sz="1800" dirty="0"/>
              <a:t> </a:t>
            </a:r>
            <a:r>
              <a:rPr lang="en-US" sz="1800" dirty="0" err="1"/>
              <a:t>terima</a:t>
            </a:r>
            <a:r>
              <a:rPr lang="en-US" sz="1800" dirty="0"/>
              <a:t> kasih kepada </a:t>
            </a:r>
            <a:r>
              <a:rPr lang="en-US" sz="1800" dirty="0" err="1"/>
              <a:t>petugas</a:t>
            </a:r>
            <a:r>
              <a:rPr lang="en-US" sz="1800" dirty="0"/>
              <a:t> </a:t>
            </a:r>
            <a:r>
              <a:rPr lang="en-US" sz="1800" dirty="0" err="1"/>
              <a:t>perpustakaan</a:t>
            </a:r>
            <a:r>
              <a:rPr lang="en-US" sz="1800" dirty="0"/>
              <a:t>.</a:t>
            </a:r>
          </a:p>
          <a:p>
            <a:r>
              <a:rPr lang="en-US" sz="1800" dirty="0" err="1"/>
              <a:t>Keluar</a:t>
            </a:r>
            <a:r>
              <a:rPr lang="en-US" sz="1800" dirty="0"/>
              <a:t> </a:t>
            </a:r>
            <a:r>
              <a:rPr lang="en-US" sz="1800" dirty="0" err="1"/>
              <a:t>dari</a:t>
            </a:r>
            <a:r>
              <a:rPr lang="en-US" sz="1800" dirty="0"/>
              <a:t> </a:t>
            </a:r>
            <a:r>
              <a:rPr lang="en-US" sz="1800" dirty="0" err="1"/>
              <a:t>perpustakaan</a:t>
            </a:r>
            <a:r>
              <a:rPr lang="en-US" sz="1800" dirty="0"/>
              <a:t>.</a:t>
            </a:r>
          </a:p>
        </p:txBody>
      </p:sp>
    </p:spTree>
    <p:extLst>
      <p:ext uri="{BB962C8B-B14F-4D97-AF65-F5344CB8AC3E}">
        <p14:creationId xmlns:p14="http://schemas.microsoft.com/office/powerpoint/2010/main" val="3687949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t>Bisnis Proses di Perpustakaan </a:t>
            </a:r>
            <a:r>
              <a:rPr lang="en-US" b="1"/>
              <a:t>UNIVERSITAS XYZ</a:t>
            </a:r>
            <a:endParaRPr lang="en-US" dirty="0"/>
          </a:p>
        </p:txBody>
      </p:sp>
      <p:sp>
        <p:nvSpPr>
          <p:cNvPr id="3" name="Content Placeholder 2"/>
          <p:cNvSpPr>
            <a:spLocks noGrp="1"/>
          </p:cNvSpPr>
          <p:nvPr>
            <p:ph idx="1"/>
          </p:nvPr>
        </p:nvSpPr>
        <p:spPr>
          <a:xfrm>
            <a:off x="457200" y="1447800"/>
            <a:ext cx="8229600" cy="4876800"/>
          </a:xfrm>
        </p:spPr>
        <p:txBody>
          <a:bodyPr>
            <a:noAutofit/>
          </a:bodyPr>
          <a:lstStyle/>
          <a:p>
            <a:pPr marL="0" indent="0">
              <a:buNone/>
            </a:pPr>
            <a:r>
              <a:rPr lang="en-US" sz="1800" b="1" dirty="0" err="1"/>
              <a:t>Pengembalian</a:t>
            </a:r>
            <a:r>
              <a:rPr lang="en-US" sz="1800" dirty="0"/>
              <a:t>:</a:t>
            </a:r>
          </a:p>
          <a:p>
            <a:r>
              <a:rPr lang="en-US" sz="1800" dirty="0" err="1"/>
              <a:t>Mempersiapkan</a:t>
            </a:r>
            <a:r>
              <a:rPr lang="en-US" sz="1800" dirty="0"/>
              <a:t> </a:t>
            </a:r>
            <a:r>
              <a:rPr lang="en-US" sz="1800" dirty="0" err="1"/>
              <a:t>buku</a:t>
            </a:r>
            <a:r>
              <a:rPr lang="en-US" sz="1800" dirty="0"/>
              <a:t> yang </a:t>
            </a:r>
            <a:r>
              <a:rPr lang="en-US" sz="1800" dirty="0" err="1"/>
              <a:t>akan</a:t>
            </a:r>
            <a:r>
              <a:rPr lang="en-US" sz="1800" dirty="0"/>
              <a:t> di </a:t>
            </a:r>
            <a:r>
              <a:rPr lang="en-US" sz="1800" dirty="0" err="1"/>
              <a:t>kembalikan</a:t>
            </a:r>
            <a:r>
              <a:rPr lang="en-US" sz="1800" dirty="0"/>
              <a:t> </a:t>
            </a:r>
            <a:r>
              <a:rPr lang="en-US" sz="1800" dirty="0" err="1"/>
              <a:t>serta</a:t>
            </a:r>
            <a:r>
              <a:rPr lang="en-US" sz="1800" dirty="0"/>
              <a:t> </a:t>
            </a:r>
            <a:r>
              <a:rPr lang="en-US" sz="1800" dirty="0" err="1"/>
              <a:t>membawa</a:t>
            </a:r>
            <a:r>
              <a:rPr lang="en-US" sz="1800" dirty="0"/>
              <a:t> </a:t>
            </a:r>
            <a:r>
              <a:rPr lang="en-US" sz="1800" dirty="0" err="1"/>
              <a:t>kartu</a:t>
            </a:r>
            <a:r>
              <a:rPr lang="en-US" sz="1800" dirty="0"/>
              <a:t> </a:t>
            </a:r>
            <a:r>
              <a:rPr lang="en-US" sz="1800" dirty="0" err="1"/>
              <a:t>anggota</a:t>
            </a:r>
            <a:r>
              <a:rPr lang="en-US" sz="1800" dirty="0"/>
              <a:t> </a:t>
            </a:r>
            <a:r>
              <a:rPr lang="en-US" sz="1800" dirty="0" err="1"/>
              <a:t>perpustakaan</a:t>
            </a:r>
            <a:r>
              <a:rPr lang="en-US" sz="1800" dirty="0"/>
              <a:t> dan </a:t>
            </a:r>
            <a:r>
              <a:rPr lang="en-US" sz="1800" dirty="0" err="1"/>
              <a:t>Kartu</a:t>
            </a:r>
            <a:r>
              <a:rPr lang="en-US" sz="1800" dirty="0"/>
              <a:t> Tanda </a:t>
            </a:r>
            <a:r>
              <a:rPr lang="en-US" sz="1800" dirty="0" err="1"/>
              <a:t>Mahasiswa</a:t>
            </a:r>
            <a:r>
              <a:rPr lang="en-US" sz="1800" dirty="0"/>
              <a:t> (KTM).</a:t>
            </a:r>
          </a:p>
          <a:p>
            <a:r>
              <a:rPr lang="en-US" sz="1800" dirty="0" err="1"/>
              <a:t>Mendatangi</a:t>
            </a:r>
            <a:r>
              <a:rPr lang="en-US" sz="1800" dirty="0"/>
              <a:t> </a:t>
            </a:r>
            <a:r>
              <a:rPr lang="en-US" sz="1800" dirty="0" err="1"/>
              <a:t>perpustakaan</a:t>
            </a:r>
            <a:r>
              <a:rPr lang="en-US" sz="1800" dirty="0"/>
              <a:t> universitas.</a:t>
            </a:r>
          </a:p>
          <a:p>
            <a:r>
              <a:rPr lang="en-US" sz="1800" dirty="0" err="1"/>
              <a:t>Menuju</a:t>
            </a:r>
            <a:r>
              <a:rPr lang="en-US" sz="1800" dirty="0"/>
              <a:t> ke </a:t>
            </a:r>
            <a:r>
              <a:rPr lang="en-US" sz="1800" dirty="0" err="1"/>
              <a:t>petugas</a:t>
            </a:r>
            <a:r>
              <a:rPr lang="en-US" sz="1800" dirty="0"/>
              <a:t> </a:t>
            </a:r>
            <a:r>
              <a:rPr lang="en-US" sz="1800" dirty="0" err="1"/>
              <a:t>perpustakaan</a:t>
            </a:r>
            <a:r>
              <a:rPr lang="en-US" sz="1800" dirty="0"/>
              <a:t>.</a:t>
            </a:r>
          </a:p>
          <a:p>
            <a:r>
              <a:rPr lang="en-US" sz="1800" dirty="0" err="1"/>
              <a:t>Menyerahkan</a:t>
            </a:r>
            <a:r>
              <a:rPr lang="en-US" sz="1800" dirty="0"/>
              <a:t> </a:t>
            </a:r>
            <a:r>
              <a:rPr lang="en-US" sz="1800" dirty="0" err="1"/>
              <a:t>buku</a:t>
            </a:r>
            <a:r>
              <a:rPr lang="en-US" sz="1800" dirty="0"/>
              <a:t> </a:t>
            </a:r>
            <a:r>
              <a:rPr lang="en-US" sz="1800" dirty="0" err="1"/>
              <a:t>perpustakaan</a:t>
            </a:r>
            <a:r>
              <a:rPr lang="en-US" sz="1800" dirty="0"/>
              <a:t> yang telah di </a:t>
            </a:r>
            <a:r>
              <a:rPr lang="en-US" sz="1800" dirty="0" err="1"/>
              <a:t>pinjam</a:t>
            </a:r>
            <a:r>
              <a:rPr lang="en-US" sz="1800" dirty="0"/>
              <a:t> kepada </a:t>
            </a:r>
            <a:r>
              <a:rPr lang="en-US" sz="1800" dirty="0" err="1"/>
              <a:t>petugas</a:t>
            </a:r>
            <a:r>
              <a:rPr lang="en-US" sz="1800" dirty="0"/>
              <a:t> </a:t>
            </a:r>
            <a:r>
              <a:rPr lang="en-US" sz="1800" dirty="0" err="1"/>
              <a:t>serta</a:t>
            </a:r>
            <a:r>
              <a:rPr lang="en-US" sz="1800" dirty="0"/>
              <a:t> </a:t>
            </a:r>
            <a:r>
              <a:rPr lang="en-US" sz="1800" dirty="0" err="1"/>
              <a:t>kartu</a:t>
            </a:r>
            <a:r>
              <a:rPr lang="en-US" sz="1800" dirty="0"/>
              <a:t>  </a:t>
            </a:r>
            <a:r>
              <a:rPr lang="en-US" sz="1800" dirty="0" err="1"/>
              <a:t>anggota</a:t>
            </a:r>
            <a:r>
              <a:rPr lang="en-US" sz="1800" dirty="0"/>
              <a:t> </a:t>
            </a:r>
            <a:r>
              <a:rPr lang="en-US" sz="1800" dirty="0" err="1"/>
              <a:t>perpustakaan</a:t>
            </a:r>
            <a:r>
              <a:rPr lang="en-US" sz="1800" dirty="0"/>
              <a:t> dan </a:t>
            </a:r>
            <a:r>
              <a:rPr lang="en-US" sz="1800" dirty="0" err="1"/>
              <a:t>Kartu</a:t>
            </a:r>
            <a:r>
              <a:rPr lang="en-US" sz="1800" dirty="0"/>
              <a:t> Tanda </a:t>
            </a:r>
            <a:r>
              <a:rPr lang="en-US" sz="1800" dirty="0" err="1"/>
              <a:t>Mahasiswa</a:t>
            </a:r>
            <a:r>
              <a:rPr lang="en-US" sz="1800" dirty="0"/>
              <a:t> (KTM).</a:t>
            </a:r>
          </a:p>
          <a:p>
            <a:r>
              <a:rPr lang="en-US" sz="1800" dirty="0" err="1"/>
              <a:t>Petugas</a:t>
            </a:r>
            <a:r>
              <a:rPr lang="en-US" sz="1800" dirty="0"/>
              <a:t> </a:t>
            </a:r>
            <a:r>
              <a:rPr lang="en-US" sz="1800" dirty="0" err="1"/>
              <a:t>perpustakaan</a:t>
            </a:r>
            <a:r>
              <a:rPr lang="en-US" sz="1800" dirty="0"/>
              <a:t> </a:t>
            </a:r>
            <a:r>
              <a:rPr lang="en-US" sz="1800" dirty="0" err="1"/>
              <a:t>mengecek</a:t>
            </a:r>
            <a:r>
              <a:rPr lang="en-US" sz="1800" dirty="0"/>
              <a:t> </a:t>
            </a:r>
            <a:r>
              <a:rPr lang="en-US" sz="1800" dirty="0" err="1"/>
              <a:t>kelengkapan</a:t>
            </a:r>
            <a:r>
              <a:rPr lang="en-US" sz="1800" dirty="0"/>
              <a:t> </a:t>
            </a:r>
            <a:r>
              <a:rPr lang="en-US" sz="1800" dirty="0" err="1"/>
              <a:t>buku</a:t>
            </a:r>
            <a:r>
              <a:rPr lang="en-US" sz="1800" dirty="0"/>
              <a:t> dan </a:t>
            </a:r>
            <a:r>
              <a:rPr lang="en-US" sz="1800" dirty="0" err="1"/>
              <a:t>jumlah</a:t>
            </a:r>
            <a:r>
              <a:rPr lang="en-US" sz="1800" dirty="0"/>
              <a:t> </a:t>
            </a:r>
            <a:r>
              <a:rPr lang="en-US" sz="1800" dirty="0" err="1"/>
              <a:t>buku</a:t>
            </a:r>
            <a:r>
              <a:rPr lang="en-US" sz="1800" dirty="0"/>
              <a:t> yang </a:t>
            </a:r>
            <a:r>
              <a:rPr lang="en-US" sz="1800" dirty="0" err="1"/>
              <a:t>pinjam</a:t>
            </a:r>
            <a:r>
              <a:rPr lang="en-US" sz="1800" dirty="0"/>
              <a:t>.</a:t>
            </a:r>
          </a:p>
          <a:p>
            <a:r>
              <a:rPr lang="en-US" sz="1800" dirty="0" err="1"/>
              <a:t>Petugas</a:t>
            </a:r>
            <a:r>
              <a:rPr lang="en-US" sz="1800" dirty="0"/>
              <a:t> </a:t>
            </a:r>
            <a:r>
              <a:rPr lang="en-US" sz="1800" dirty="0" err="1"/>
              <a:t>mencocokkan</a:t>
            </a:r>
            <a:r>
              <a:rPr lang="en-US" sz="1800" dirty="0"/>
              <a:t> tanggal </a:t>
            </a:r>
            <a:r>
              <a:rPr lang="en-US" sz="1800" dirty="0" err="1"/>
              <a:t>pengembalian</a:t>
            </a:r>
            <a:r>
              <a:rPr lang="en-US" sz="1800" dirty="0"/>
              <a:t> dengan tanggal </a:t>
            </a:r>
            <a:r>
              <a:rPr lang="en-US" sz="1800" dirty="0" err="1"/>
              <a:t>peminjaman</a:t>
            </a:r>
            <a:r>
              <a:rPr lang="en-US" sz="1800" dirty="0"/>
              <a:t>.</a:t>
            </a:r>
          </a:p>
          <a:p>
            <a:r>
              <a:rPr lang="en-US" sz="1800" dirty="0"/>
              <a:t>Setelah </a:t>
            </a:r>
            <a:r>
              <a:rPr lang="en-US" sz="1800" dirty="0" err="1"/>
              <a:t>selesai</a:t>
            </a:r>
            <a:r>
              <a:rPr lang="en-US" sz="1800" dirty="0"/>
              <a:t> </a:t>
            </a:r>
            <a:r>
              <a:rPr lang="en-US" sz="1800" dirty="0" err="1"/>
              <a:t>melengkapi</a:t>
            </a:r>
            <a:r>
              <a:rPr lang="en-US" sz="1800" dirty="0"/>
              <a:t> </a:t>
            </a:r>
            <a:r>
              <a:rPr lang="en-US" sz="1800" dirty="0" err="1"/>
              <a:t>syarat</a:t>
            </a:r>
            <a:r>
              <a:rPr lang="en-US" sz="1800" dirty="0"/>
              <a:t> </a:t>
            </a:r>
            <a:r>
              <a:rPr lang="en-US" sz="1800" dirty="0" err="1"/>
              <a:t>pengembalian</a:t>
            </a:r>
            <a:r>
              <a:rPr lang="en-US" sz="1800" dirty="0"/>
              <a:t> </a:t>
            </a:r>
            <a:r>
              <a:rPr lang="en-US" sz="1800" dirty="0" err="1"/>
              <a:t>buku</a:t>
            </a:r>
            <a:r>
              <a:rPr lang="en-US" sz="1800" dirty="0"/>
              <a:t>, </a:t>
            </a:r>
            <a:r>
              <a:rPr lang="en-US" sz="1800" dirty="0" err="1"/>
              <a:t>petugas</a:t>
            </a:r>
            <a:r>
              <a:rPr lang="en-US" sz="1800" dirty="0"/>
              <a:t> </a:t>
            </a:r>
            <a:r>
              <a:rPr lang="en-US" sz="1800" dirty="0" err="1"/>
              <a:t>mengembalikankartu</a:t>
            </a:r>
            <a:r>
              <a:rPr lang="en-US" sz="1800" dirty="0"/>
              <a:t> </a:t>
            </a:r>
            <a:r>
              <a:rPr lang="en-US" sz="1800" dirty="0" err="1"/>
              <a:t>anggota</a:t>
            </a:r>
            <a:r>
              <a:rPr lang="en-US" sz="1800" dirty="0"/>
              <a:t> </a:t>
            </a:r>
            <a:r>
              <a:rPr lang="en-US" sz="1800" dirty="0" err="1"/>
              <a:t>perpustakaan</a:t>
            </a:r>
            <a:r>
              <a:rPr lang="en-US" sz="1800" dirty="0"/>
              <a:t> dan </a:t>
            </a:r>
            <a:r>
              <a:rPr lang="en-US" sz="1800" dirty="0" err="1"/>
              <a:t>Kartu</a:t>
            </a:r>
            <a:r>
              <a:rPr lang="en-US" sz="1800" dirty="0"/>
              <a:t> Tanda </a:t>
            </a:r>
            <a:r>
              <a:rPr lang="en-US" sz="1800" dirty="0" err="1"/>
              <a:t>Mahasiswa</a:t>
            </a:r>
            <a:r>
              <a:rPr lang="en-US" sz="1800" dirty="0"/>
              <a:t> (KTM).</a:t>
            </a:r>
          </a:p>
          <a:p>
            <a:r>
              <a:rPr lang="en-US" sz="1800" dirty="0" err="1"/>
              <a:t>Mengucapkan</a:t>
            </a:r>
            <a:r>
              <a:rPr lang="en-US" sz="1800" dirty="0"/>
              <a:t> </a:t>
            </a:r>
            <a:r>
              <a:rPr lang="en-US" sz="1800" dirty="0" err="1"/>
              <a:t>terima</a:t>
            </a:r>
            <a:r>
              <a:rPr lang="en-US" sz="1800" dirty="0"/>
              <a:t> kasih kepada </a:t>
            </a:r>
            <a:r>
              <a:rPr lang="en-US" sz="1800" dirty="0" err="1"/>
              <a:t>petugas</a:t>
            </a:r>
            <a:r>
              <a:rPr lang="en-US" sz="1800" dirty="0"/>
              <a:t> </a:t>
            </a:r>
            <a:r>
              <a:rPr lang="en-US" sz="1800" dirty="0" err="1"/>
              <a:t>perpustakaan</a:t>
            </a:r>
            <a:r>
              <a:rPr lang="en-US" sz="1800" dirty="0"/>
              <a:t>.</a:t>
            </a:r>
          </a:p>
          <a:p>
            <a:r>
              <a:rPr lang="en-US" sz="1800" dirty="0" err="1"/>
              <a:t>Keluar</a:t>
            </a:r>
            <a:r>
              <a:rPr lang="en-US" sz="1800" dirty="0"/>
              <a:t> </a:t>
            </a:r>
            <a:r>
              <a:rPr lang="en-US" sz="1800" dirty="0" err="1"/>
              <a:t>dari</a:t>
            </a:r>
            <a:r>
              <a:rPr lang="en-US" sz="1800" dirty="0"/>
              <a:t> </a:t>
            </a:r>
            <a:r>
              <a:rPr lang="en-US" sz="1800" dirty="0" err="1"/>
              <a:t>perpustakaan</a:t>
            </a:r>
            <a:r>
              <a:rPr lang="en-US" sz="1800" dirty="0"/>
              <a:t>.</a:t>
            </a:r>
          </a:p>
          <a:p>
            <a:endParaRPr lang="en-US" sz="1800" dirty="0"/>
          </a:p>
          <a:p>
            <a:pPr marL="0" indent="0">
              <a:buNone/>
            </a:pPr>
            <a:r>
              <a:rPr lang="en-US" sz="1400" i="1" dirty="0"/>
              <a:t>(data </a:t>
            </a:r>
            <a:r>
              <a:rPr lang="en-US" sz="1400" i="1" dirty="0" err="1"/>
              <a:t>dari</a:t>
            </a:r>
            <a:r>
              <a:rPr lang="en-US" sz="1400" i="1" dirty="0"/>
              <a:t>: </a:t>
            </a:r>
            <a:r>
              <a:rPr lang="en-US" sz="1400" i="1" u="sng" dirty="0">
                <a:hlinkClick r:id="rId2"/>
              </a:rPr>
              <a:t>http://naelashofa.blogspot.com/2012/11/contoh-studi-kasus-apb-analisis-proses.html</a:t>
            </a:r>
            <a:r>
              <a:rPr lang="en-US" sz="1400" i="1" dirty="0"/>
              <a:t> )</a:t>
            </a:r>
            <a:endParaRPr lang="en-US" sz="1400" dirty="0"/>
          </a:p>
        </p:txBody>
      </p:sp>
    </p:spTree>
    <p:extLst>
      <p:ext uri="{BB962C8B-B14F-4D97-AF65-F5344CB8AC3E}">
        <p14:creationId xmlns:p14="http://schemas.microsoft.com/office/powerpoint/2010/main" val="19293171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See You Next Session</a:t>
            </a:r>
          </a:p>
        </p:txBody>
      </p:sp>
      <p:sp>
        <p:nvSpPr>
          <p:cNvPr id="3" name="Content Placeholder 2"/>
          <p:cNvSpPr>
            <a:spLocks noGrp="1"/>
          </p:cNvSpPr>
          <p:nvPr>
            <p:ph idx="1"/>
          </p:nvPr>
        </p:nvSpPr>
        <p:spPr/>
        <p:txBody>
          <a:bodyPr/>
          <a:lstStyle/>
          <a:p>
            <a:r>
              <a:rPr lang="en-US" b="1">
                <a:effectLst>
                  <a:outerShdw blurRad="38100" dist="38100" dir="2700000" algn="tl">
                    <a:srgbClr val="000000">
                      <a:alpha val="43137"/>
                    </a:srgbClr>
                  </a:outerShdw>
                </a:effectLst>
              </a:rPr>
              <a:t>Thank’s</a:t>
            </a:r>
          </a:p>
        </p:txBody>
      </p:sp>
    </p:spTree>
    <p:extLst>
      <p:ext uri="{BB962C8B-B14F-4D97-AF65-F5344CB8AC3E}">
        <p14:creationId xmlns:p14="http://schemas.microsoft.com/office/powerpoint/2010/main" val="130626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err="1">
                <a:effectLst>
                  <a:outerShdw blurRad="38100" dist="38100" dir="2700000" algn="tl">
                    <a:srgbClr val="000000">
                      <a:alpha val="43137"/>
                    </a:srgbClr>
                  </a:outerShdw>
                </a:effectLst>
              </a:rPr>
              <a:t>Pemodelan</a:t>
            </a:r>
            <a:r>
              <a:rPr lang="en-US" dirty="0">
                <a:effectLst>
                  <a:outerShdw blurRad="38100" dist="38100" dir="2700000" algn="tl">
                    <a:srgbClr val="000000">
                      <a:alpha val="43137"/>
                    </a:srgbClr>
                  </a:outerShdw>
                </a:effectLst>
              </a:rPr>
              <a:t> Database (Database Modelling)</a:t>
            </a:r>
            <a:endParaRPr lang="en-US" dirty="0"/>
          </a:p>
        </p:txBody>
      </p:sp>
      <p:sp>
        <p:nvSpPr>
          <p:cNvPr id="3" name="Content Placeholder 2"/>
          <p:cNvSpPr>
            <a:spLocks noGrp="1"/>
          </p:cNvSpPr>
          <p:nvPr>
            <p:ph idx="1"/>
          </p:nvPr>
        </p:nvSpPr>
        <p:spPr/>
        <p:txBody>
          <a:bodyPr>
            <a:normAutofit/>
          </a:bodyPr>
          <a:lstStyle/>
          <a:p>
            <a:pPr algn="just"/>
            <a:endParaRPr lang="en-US" dirty="0"/>
          </a:p>
          <a:p>
            <a:pPr algn="just"/>
            <a:r>
              <a:rPr lang="en-US" dirty="0" err="1"/>
              <a:t>Disain</a:t>
            </a:r>
            <a:r>
              <a:rPr lang="en-US" dirty="0"/>
              <a:t> logical database </a:t>
            </a:r>
            <a:r>
              <a:rPr lang="en-US" dirty="0">
                <a:sym typeface="Wingdings" pitchFamily="2" charset="2"/>
              </a:rPr>
              <a:t> </a:t>
            </a:r>
            <a:r>
              <a:rPr lang="en-US" dirty="0" err="1"/>
              <a:t>disain</a:t>
            </a:r>
            <a:r>
              <a:rPr lang="en-US" dirty="0"/>
              <a:t> database </a:t>
            </a:r>
            <a:r>
              <a:rPr lang="en-US" dirty="0">
                <a:sym typeface="Wingdings" pitchFamily="2" charset="2"/>
              </a:rPr>
              <a:t></a:t>
            </a:r>
            <a:r>
              <a:rPr lang="en-US" dirty="0"/>
              <a:t> </a:t>
            </a:r>
            <a:r>
              <a:rPr lang="en-US" b="1" dirty="0" err="1"/>
              <a:t>pemodelan</a:t>
            </a:r>
            <a:r>
              <a:rPr lang="en-US" b="1" dirty="0"/>
              <a:t> database</a:t>
            </a:r>
            <a:r>
              <a:rPr lang="en-US" dirty="0"/>
              <a:t>; </a:t>
            </a:r>
          </a:p>
          <a:p>
            <a:pPr marL="400050" lvl="1" indent="0" algn="just">
              <a:buNone/>
            </a:pPr>
            <a:r>
              <a:rPr lang="en-US" dirty="0"/>
              <a:t>“</a:t>
            </a:r>
            <a:r>
              <a:rPr lang="en-US" dirty="0" err="1"/>
              <a:t>mempelajari</a:t>
            </a:r>
            <a:r>
              <a:rPr lang="en-US" dirty="0"/>
              <a:t> </a:t>
            </a:r>
            <a:r>
              <a:rPr lang="en-US" dirty="0" err="1"/>
              <a:t>sifat</a:t>
            </a:r>
            <a:r>
              <a:rPr lang="en-US" dirty="0"/>
              <a:t> </a:t>
            </a:r>
            <a:r>
              <a:rPr lang="en-US" dirty="0" err="1"/>
              <a:t>dasar</a:t>
            </a:r>
            <a:r>
              <a:rPr lang="en-US" dirty="0"/>
              <a:t> </a:t>
            </a:r>
            <a:r>
              <a:rPr lang="en-US" dirty="0" err="1"/>
              <a:t>dan</a:t>
            </a:r>
            <a:r>
              <a:rPr lang="en-US" dirty="0"/>
              <a:t> </a:t>
            </a:r>
            <a:r>
              <a:rPr lang="en-US" dirty="0" err="1"/>
              <a:t>hubungan</a:t>
            </a:r>
            <a:r>
              <a:rPr lang="en-US" dirty="0"/>
              <a:t> </a:t>
            </a:r>
            <a:r>
              <a:rPr lang="en-US" dirty="0" err="1"/>
              <a:t>antara</a:t>
            </a:r>
            <a:r>
              <a:rPr lang="en-US" dirty="0"/>
              <a:t> item data, </a:t>
            </a:r>
            <a:r>
              <a:rPr lang="en-US" dirty="0" err="1"/>
              <a:t>dengan</a:t>
            </a:r>
            <a:r>
              <a:rPr lang="en-US" dirty="0"/>
              <a:t> </a:t>
            </a:r>
            <a:r>
              <a:rPr lang="en-US" dirty="0" err="1"/>
              <a:t>tujuan</a:t>
            </a:r>
            <a:r>
              <a:rPr lang="en-US" dirty="0"/>
              <a:t> </a:t>
            </a:r>
            <a:r>
              <a:rPr lang="en-US" dirty="0" err="1"/>
              <a:t>untuk</a:t>
            </a:r>
            <a:r>
              <a:rPr lang="en-US" dirty="0"/>
              <a:t> </a:t>
            </a:r>
            <a:r>
              <a:rPr lang="en-US" dirty="0" err="1"/>
              <a:t>mendapatkan</a:t>
            </a:r>
            <a:r>
              <a:rPr lang="en-US" dirty="0"/>
              <a:t> </a:t>
            </a:r>
            <a:r>
              <a:rPr lang="en-US" dirty="0" err="1"/>
              <a:t>representasi</a:t>
            </a:r>
            <a:r>
              <a:rPr lang="en-US" dirty="0"/>
              <a:t> </a:t>
            </a:r>
            <a:r>
              <a:rPr lang="en-US" dirty="0" err="1"/>
              <a:t>setiap</a:t>
            </a:r>
            <a:r>
              <a:rPr lang="en-US" dirty="0"/>
              <a:t> item </a:t>
            </a:r>
            <a:r>
              <a:rPr lang="en-US" dirty="0" err="1"/>
              <a:t>dalam</a:t>
            </a:r>
            <a:r>
              <a:rPr lang="en-US" dirty="0"/>
              <a:t> database”.</a:t>
            </a:r>
          </a:p>
          <a:p>
            <a:pPr marL="400050" lvl="1" indent="0" algn="just">
              <a:buNone/>
            </a:pPr>
            <a:endParaRPr lang="en-US" dirty="0"/>
          </a:p>
          <a:p>
            <a:pPr algn="just"/>
            <a:r>
              <a:rPr lang="en-US" dirty="0" err="1"/>
              <a:t>Dalam</a:t>
            </a:r>
            <a:r>
              <a:rPr lang="en-US" dirty="0"/>
              <a:t> </a:t>
            </a:r>
            <a:r>
              <a:rPr lang="en-US" dirty="0" err="1"/>
              <a:t>membuat</a:t>
            </a:r>
            <a:r>
              <a:rPr lang="en-US" dirty="0"/>
              <a:t> model database, DBA </a:t>
            </a:r>
            <a:r>
              <a:rPr lang="en-US" dirty="0" err="1"/>
              <a:t>melakukan</a:t>
            </a:r>
            <a:r>
              <a:rPr lang="en-US" dirty="0"/>
              <a:t> </a:t>
            </a:r>
            <a:r>
              <a:rPr lang="en-US" b="1" dirty="0"/>
              <a:t>interview/</a:t>
            </a:r>
            <a:r>
              <a:rPr lang="en-US" b="1" dirty="0" err="1"/>
              <a:t>diskusi</a:t>
            </a:r>
            <a:r>
              <a:rPr lang="en-US" dirty="0"/>
              <a:t> (</a:t>
            </a:r>
            <a:r>
              <a:rPr lang="en-US" dirty="0" err="1"/>
              <a:t>bekerja</a:t>
            </a:r>
            <a:r>
              <a:rPr lang="en-US" dirty="0"/>
              <a:t> </a:t>
            </a:r>
            <a:r>
              <a:rPr lang="en-US" dirty="0" err="1"/>
              <a:t>sama</a:t>
            </a:r>
            <a:r>
              <a:rPr lang="en-US" dirty="0"/>
              <a:t>) </a:t>
            </a:r>
            <a:r>
              <a:rPr lang="en-US" dirty="0" err="1"/>
              <a:t>dengan</a:t>
            </a:r>
            <a:r>
              <a:rPr lang="en-US" dirty="0"/>
              <a:t> orang yang </a:t>
            </a:r>
            <a:r>
              <a:rPr lang="en-US" dirty="0" err="1"/>
              <a:t>menguasai</a:t>
            </a:r>
            <a:r>
              <a:rPr lang="en-US" dirty="0"/>
              <a:t> </a:t>
            </a:r>
            <a:r>
              <a:rPr lang="en-US" dirty="0" err="1"/>
              <a:t>detil</a:t>
            </a:r>
            <a:r>
              <a:rPr lang="en-US" dirty="0"/>
              <a:t> </a:t>
            </a:r>
            <a:r>
              <a:rPr lang="en-US" dirty="0" err="1"/>
              <a:t>dari</a:t>
            </a:r>
            <a:r>
              <a:rPr lang="en-US" dirty="0"/>
              <a:t> </a:t>
            </a:r>
            <a:r>
              <a:rPr lang="en-US" dirty="0" err="1"/>
              <a:t>perusahaan</a:t>
            </a:r>
            <a:r>
              <a:rPr lang="en-US" dirty="0"/>
              <a:t> </a:t>
            </a:r>
            <a:r>
              <a:rPr lang="en-US" dirty="0" err="1"/>
              <a:t>tersebut</a:t>
            </a:r>
            <a:r>
              <a:rPr lang="en-US" dirty="0"/>
              <a:t>, </a:t>
            </a:r>
            <a:r>
              <a:rPr lang="en-US" dirty="0" err="1"/>
              <a:t>selain</a:t>
            </a:r>
            <a:r>
              <a:rPr lang="en-US" dirty="0"/>
              <a:t> </a:t>
            </a:r>
            <a:r>
              <a:rPr lang="en-US" dirty="0" err="1"/>
              <a:t>itu</a:t>
            </a:r>
            <a:r>
              <a:rPr lang="en-US" dirty="0"/>
              <a:t> </a:t>
            </a:r>
            <a:r>
              <a:rPr lang="en-US" dirty="0" err="1"/>
              <a:t>jika</a:t>
            </a:r>
            <a:r>
              <a:rPr lang="en-US" dirty="0"/>
              <a:t> </a:t>
            </a:r>
            <a:r>
              <a:rPr lang="en-US" dirty="0" err="1"/>
              <a:t>ada</a:t>
            </a:r>
            <a:r>
              <a:rPr lang="en-US" dirty="0"/>
              <a:t> </a:t>
            </a:r>
            <a:r>
              <a:rPr lang="en-US" b="1" dirty="0"/>
              <a:t>diagram proses </a:t>
            </a:r>
            <a:r>
              <a:rPr lang="en-US" b="1" dirty="0" err="1"/>
              <a:t>bisnis</a:t>
            </a:r>
            <a:r>
              <a:rPr lang="en-US" b="1" dirty="0"/>
              <a:t> </a:t>
            </a:r>
            <a:r>
              <a:rPr lang="en-US" dirty="0" err="1"/>
              <a:t>dapat</a:t>
            </a:r>
            <a:r>
              <a:rPr lang="en-US" dirty="0"/>
              <a:t> </a:t>
            </a:r>
            <a:r>
              <a:rPr lang="en-US" dirty="0" err="1"/>
              <a:t>digunakan</a:t>
            </a:r>
            <a:r>
              <a:rPr lang="en-US" dirty="0"/>
              <a:t> </a:t>
            </a:r>
            <a:r>
              <a:rPr lang="en-US" dirty="0" err="1"/>
              <a:t>untuk</a:t>
            </a:r>
            <a:r>
              <a:rPr lang="en-US" dirty="0"/>
              <a:t> </a:t>
            </a:r>
            <a:r>
              <a:rPr lang="en-US" dirty="0" err="1"/>
              <a:t>mempermudah</a:t>
            </a:r>
            <a:r>
              <a:rPr lang="en-US" dirty="0"/>
              <a:t> proses </a:t>
            </a:r>
            <a:r>
              <a:rPr lang="en-US" dirty="0" err="1"/>
              <a:t>pemodelan</a:t>
            </a:r>
            <a:r>
              <a:rPr lang="en-US" dirty="0"/>
              <a:t> database.</a:t>
            </a:r>
          </a:p>
          <a:p>
            <a:pPr algn="just"/>
            <a:endParaRPr lang="en-US" dirty="0"/>
          </a:p>
          <a:p>
            <a:pPr marL="341313" indent="0">
              <a:buNone/>
            </a:pPr>
            <a:r>
              <a:rPr lang="en-US" dirty="0"/>
              <a:t>Dari </a:t>
            </a:r>
            <a:r>
              <a:rPr lang="en-US" dirty="0" err="1"/>
              <a:t>hasil</a:t>
            </a:r>
            <a:r>
              <a:rPr lang="en-US" dirty="0"/>
              <a:t> interview </a:t>
            </a:r>
            <a:r>
              <a:rPr lang="en-US" dirty="0" err="1"/>
              <a:t>atau</a:t>
            </a:r>
            <a:r>
              <a:rPr lang="en-US" dirty="0"/>
              <a:t> </a:t>
            </a:r>
            <a:r>
              <a:rPr lang="en-US" dirty="0" err="1"/>
              <a:t>diskusi</a:t>
            </a:r>
            <a:r>
              <a:rPr lang="en-US" dirty="0"/>
              <a:t> </a:t>
            </a:r>
            <a:r>
              <a:rPr lang="en-US" dirty="0" err="1"/>
              <a:t>tersebut</a:t>
            </a:r>
            <a:r>
              <a:rPr lang="en-US" dirty="0"/>
              <a:t>  DBA </a:t>
            </a:r>
            <a:r>
              <a:rPr lang="en-US" dirty="0" err="1"/>
              <a:t>akan</a:t>
            </a:r>
            <a:r>
              <a:rPr lang="en-US" dirty="0"/>
              <a:t> </a:t>
            </a:r>
            <a:r>
              <a:rPr lang="en-US" dirty="0" err="1"/>
              <a:t>mendapatkan</a:t>
            </a:r>
            <a:r>
              <a:rPr lang="en-US" dirty="0"/>
              <a:t> </a:t>
            </a:r>
            <a:r>
              <a:rPr lang="en-US" b="1" dirty="0" err="1"/>
              <a:t>daftar</a:t>
            </a:r>
            <a:r>
              <a:rPr lang="en-US" b="1" dirty="0"/>
              <a:t> item data </a:t>
            </a:r>
            <a:r>
              <a:rPr lang="en-US" dirty="0" err="1"/>
              <a:t>dan</a:t>
            </a:r>
            <a:r>
              <a:rPr lang="en-US" dirty="0"/>
              <a:t> </a:t>
            </a:r>
            <a:r>
              <a:rPr lang="en-US" b="1" dirty="0"/>
              <a:t>object data </a:t>
            </a:r>
            <a:r>
              <a:rPr lang="en-US" dirty="0"/>
              <a:t>yang </a:t>
            </a:r>
            <a:r>
              <a:rPr lang="en-US" dirty="0" err="1"/>
              <a:t>disertai</a:t>
            </a:r>
            <a:r>
              <a:rPr lang="en-US" dirty="0"/>
              <a:t> </a:t>
            </a:r>
            <a:r>
              <a:rPr lang="en-US" dirty="0" err="1"/>
              <a:t>dengan</a:t>
            </a:r>
            <a:r>
              <a:rPr lang="en-US" dirty="0"/>
              <a:t> </a:t>
            </a:r>
            <a:r>
              <a:rPr lang="en-US" b="1" dirty="0"/>
              <a:t>rules</a:t>
            </a:r>
            <a:r>
              <a:rPr lang="en-US" dirty="0"/>
              <a:t> (</a:t>
            </a:r>
            <a:r>
              <a:rPr lang="en-US" dirty="0" err="1"/>
              <a:t>aturan</a:t>
            </a:r>
            <a:r>
              <a:rPr lang="en-US" dirty="0"/>
              <a:t>), </a:t>
            </a:r>
            <a:r>
              <a:rPr lang="en-US" b="1" dirty="0"/>
              <a:t>constraints</a:t>
            </a:r>
            <a:r>
              <a:rPr lang="en-US" dirty="0"/>
              <a:t> (</a:t>
            </a:r>
            <a:r>
              <a:rPr lang="en-US" dirty="0" err="1"/>
              <a:t>batasan-batasan</a:t>
            </a:r>
            <a:r>
              <a:rPr lang="en-US" dirty="0"/>
              <a:t>) </a:t>
            </a:r>
            <a:r>
              <a:rPr lang="en-US" dirty="0" err="1"/>
              <a:t>sehubungan</a:t>
            </a:r>
            <a:r>
              <a:rPr lang="en-US" dirty="0"/>
              <a:t> </a:t>
            </a:r>
            <a:r>
              <a:rPr lang="en-US" dirty="0" err="1"/>
              <a:t>dengan</a:t>
            </a:r>
            <a:r>
              <a:rPr lang="en-US" dirty="0"/>
              <a:t> </a:t>
            </a:r>
            <a:r>
              <a:rPr lang="en-US" dirty="0" err="1"/>
              <a:t>interelasi</a:t>
            </a:r>
            <a:r>
              <a:rPr lang="en-US" dirty="0"/>
              <a:t> item-item data </a:t>
            </a:r>
            <a:r>
              <a:rPr lang="en-US" dirty="0" err="1"/>
              <a:t>tersebut</a:t>
            </a:r>
            <a:r>
              <a:rPr lang="en-US" dirty="0"/>
              <a:t>.</a:t>
            </a:r>
          </a:p>
        </p:txBody>
      </p:sp>
    </p:spTree>
    <p:extLst>
      <p:ext uri="{BB962C8B-B14F-4D97-AF65-F5344CB8AC3E}">
        <p14:creationId xmlns:p14="http://schemas.microsoft.com/office/powerpoint/2010/main" val="2395316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err="1">
                <a:effectLst>
                  <a:outerShdw blurRad="38100" dist="38100" dir="2700000" algn="tl">
                    <a:srgbClr val="000000">
                      <a:alpha val="43137"/>
                    </a:srgbClr>
                  </a:outerShdw>
                </a:effectLst>
              </a:rPr>
              <a:t>Pemodelan</a:t>
            </a:r>
            <a:r>
              <a:rPr lang="en-US" dirty="0">
                <a:effectLst>
                  <a:outerShdw blurRad="38100" dist="38100" dir="2700000" algn="tl">
                    <a:srgbClr val="000000">
                      <a:alpha val="43137"/>
                    </a:srgbClr>
                  </a:outerShdw>
                </a:effectLst>
              </a:rPr>
              <a:t> Database (Database Modelling)</a:t>
            </a:r>
          </a:p>
        </p:txBody>
      </p:sp>
      <p:sp>
        <p:nvSpPr>
          <p:cNvPr id="3" name="Content Placeholder 2"/>
          <p:cNvSpPr>
            <a:spLocks noGrp="1"/>
          </p:cNvSpPr>
          <p:nvPr>
            <p:ph idx="1"/>
          </p:nvPr>
        </p:nvSpPr>
        <p:spPr/>
        <p:txBody>
          <a:bodyPr>
            <a:normAutofit lnSpcReduction="10000"/>
          </a:bodyPr>
          <a:lstStyle/>
          <a:p>
            <a:pPr algn="just"/>
            <a:r>
              <a:rPr lang="en-US"/>
              <a:t>Berikut </a:t>
            </a:r>
            <a:r>
              <a:rPr lang="en-US" dirty="0" err="1"/>
              <a:t>contoh</a:t>
            </a:r>
            <a:r>
              <a:rPr lang="en-US" dirty="0"/>
              <a:t> rules (</a:t>
            </a:r>
            <a:r>
              <a:rPr lang="en-US" dirty="0" err="1"/>
              <a:t>aturan-aturan</a:t>
            </a:r>
            <a:r>
              <a:rPr lang="en-US" dirty="0"/>
              <a:t>) </a:t>
            </a:r>
            <a:r>
              <a:rPr lang="en-US" dirty="0" err="1"/>
              <a:t>terkait</a:t>
            </a:r>
            <a:r>
              <a:rPr lang="en-US" dirty="0"/>
              <a:t> </a:t>
            </a:r>
            <a:r>
              <a:rPr lang="en-US" dirty="0" err="1"/>
              <a:t>registrasi</a:t>
            </a:r>
            <a:r>
              <a:rPr lang="en-US" dirty="0"/>
              <a:t> </a:t>
            </a:r>
            <a:r>
              <a:rPr lang="en-US" dirty="0" err="1"/>
              <a:t>siswa</a:t>
            </a:r>
            <a:r>
              <a:rPr lang="en-US" dirty="0"/>
              <a:t>;</a:t>
            </a:r>
          </a:p>
          <a:p>
            <a:pPr lvl="1" algn="just"/>
            <a:r>
              <a:rPr lang="en-US" dirty="0" err="1"/>
              <a:t>Setiap</a:t>
            </a:r>
            <a:r>
              <a:rPr lang="en-US" dirty="0"/>
              <a:t> </a:t>
            </a:r>
            <a:r>
              <a:rPr lang="en-US" dirty="0" err="1"/>
              <a:t>siiswa</a:t>
            </a:r>
            <a:r>
              <a:rPr lang="en-US" dirty="0"/>
              <a:t> yang </a:t>
            </a:r>
            <a:r>
              <a:rPr lang="en-US" dirty="0" err="1"/>
              <a:t>sudah</a:t>
            </a:r>
            <a:r>
              <a:rPr lang="en-US" dirty="0"/>
              <a:t> </a:t>
            </a:r>
            <a:r>
              <a:rPr lang="en-US" dirty="0" err="1"/>
              <a:t>terdaftar</a:t>
            </a:r>
            <a:r>
              <a:rPr lang="en-US" dirty="0"/>
              <a:t> </a:t>
            </a:r>
            <a:r>
              <a:rPr lang="en-US" dirty="0" err="1"/>
              <a:t>memiliki</a:t>
            </a:r>
            <a:r>
              <a:rPr lang="en-US" dirty="0"/>
              <a:t> </a:t>
            </a:r>
            <a:r>
              <a:rPr lang="en-US" dirty="0" err="1"/>
              <a:t>satu</a:t>
            </a:r>
            <a:r>
              <a:rPr lang="en-US" dirty="0"/>
              <a:t> </a:t>
            </a:r>
            <a:r>
              <a:rPr lang="en-US" dirty="0" err="1"/>
              <a:t>nomer</a:t>
            </a:r>
            <a:r>
              <a:rPr lang="en-US" dirty="0"/>
              <a:t> ID </a:t>
            </a:r>
            <a:r>
              <a:rPr lang="en-US" dirty="0" err="1"/>
              <a:t>Siswa</a:t>
            </a:r>
            <a:r>
              <a:rPr lang="en-US" dirty="0"/>
              <a:t> (</a:t>
            </a:r>
            <a:r>
              <a:rPr lang="en-US" dirty="0" err="1"/>
              <a:t>sid</a:t>
            </a:r>
            <a:r>
              <a:rPr lang="en-US"/>
              <a:t>) yang unik</a:t>
            </a:r>
            <a:r>
              <a:rPr lang="en-US" dirty="0"/>
              <a:t>.</a:t>
            </a:r>
          </a:p>
          <a:p>
            <a:pPr lvl="1" algn="just"/>
            <a:r>
              <a:rPr lang="en-US" dirty="0" err="1"/>
              <a:t>Seorang</a:t>
            </a:r>
            <a:r>
              <a:rPr lang="en-US" dirty="0"/>
              <a:t> </a:t>
            </a:r>
            <a:r>
              <a:rPr lang="en-US" dirty="0" err="1"/>
              <a:t>siswa</a:t>
            </a:r>
            <a:r>
              <a:rPr lang="en-US" dirty="0"/>
              <a:t> </a:t>
            </a:r>
            <a:r>
              <a:rPr lang="en-US" dirty="0" err="1"/>
              <a:t>bisa</a:t>
            </a:r>
            <a:r>
              <a:rPr lang="en-US" dirty="0"/>
              <a:t> </a:t>
            </a:r>
            <a:r>
              <a:rPr lang="en-US" dirty="0" err="1"/>
              <a:t>terdaftar</a:t>
            </a:r>
            <a:r>
              <a:rPr lang="en-US" dirty="0"/>
              <a:t> </a:t>
            </a:r>
            <a:r>
              <a:rPr lang="en-US" err="1"/>
              <a:t>untuk</a:t>
            </a:r>
            <a:r>
              <a:rPr lang="en-US"/>
              <a:t> (maksimal) satu </a:t>
            </a:r>
            <a:r>
              <a:rPr lang="en-US" err="1"/>
              <a:t>kursus</a:t>
            </a:r>
            <a:r>
              <a:rPr lang="en-US"/>
              <a:t> pada </a:t>
            </a:r>
            <a:r>
              <a:rPr lang="en-US" dirty="0" err="1"/>
              <a:t>satu</a:t>
            </a:r>
            <a:r>
              <a:rPr lang="en-US" dirty="0"/>
              <a:t> </a:t>
            </a:r>
            <a:r>
              <a:rPr lang="en-US" dirty="0" err="1"/>
              <a:t>periode</a:t>
            </a:r>
            <a:r>
              <a:rPr lang="en-US" dirty="0"/>
              <a:t> </a:t>
            </a:r>
            <a:r>
              <a:rPr lang="en-US" dirty="0" err="1"/>
              <a:t>kelas</a:t>
            </a:r>
            <a:r>
              <a:rPr lang="en-US" dirty="0"/>
              <a:t>.</a:t>
            </a:r>
          </a:p>
          <a:p>
            <a:pPr lvl="1" algn="just"/>
            <a:r>
              <a:rPr lang="en-US" dirty="0" err="1"/>
              <a:t>Ruang</a:t>
            </a:r>
            <a:r>
              <a:rPr lang="en-US" dirty="0"/>
              <a:t> </a:t>
            </a:r>
            <a:r>
              <a:rPr lang="en-US" dirty="0" err="1"/>
              <a:t>kelas</a:t>
            </a:r>
            <a:r>
              <a:rPr lang="en-US" dirty="0"/>
              <a:t> </a:t>
            </a:r>
            <a:r>
              <a:rPr lang="en-US" dirty="0" err="1"/>
              <a:t>dapat</a:t>
            </a:r>
            <a:r>
              <a:rPr lang="en-US" dirty="0"/>
              <a:t> </a:t>
            </a:r>
            <a:r>
              <a:rPr lang="en-US" err="1"/>
              <a:t>ditempati</a:t>
            </a:r>
            <a:r>
              <a:rPr lang="en-US"/>
              <a:t> (maksimal) </a:t>
            </a:r>
            <a:r>
              <a:rPr lang="en-US" err="1"/>
              <a:t>satu</a:t>
            </a:r>
            <a:r>
              <a:rPr lang="en-US"/>
              <a:t> kursus </a:t>
            </a:r>
            <a:r>
              <a:rPr lang="en-US" dirty="0" err="1"/>
              <a:t>pada</a:t>
            </a:r>
            <a:r>
              <a:rPr lang="en-US" dirty="0"/>
              <a:t> </a:t>
            </a:r>
            <a:r>
              <a:rPr lang="en-US" dirty="0" err="1"/>
              <a:t>satu</a:t>
            </a:r>
            <a:r>
              <a:rPr lang="en-US" dirty="0"/>
              <a:t> </a:t>
            </a:r>
            <a:r>
              <a:rPr lang="en-US" dirty="0" err="1"/>
              <a:t>periode</a:t>
            </a:r>
            <a:r>
              <a:rPr lang="en-US" dirty="0"/>
              <a:t> </a:t>
            </a:r>
            <a:r>
              <a:rPr lang="en-US" dirty="0" err="1"/>
              <a:t>kelas</a:t>
            </a:r>
            <a:r>
              <a:rPr lang="en-US" dirty="0"/>
              <a:t>.</a:t>
            </a:r>
          </a:p>
          <a:p>
            <a:pPr lvl="1" algn="just"/>
            <a:endParaRPr lang="en-US" dirty="0"/>
          </a:p>
          <a:p>
            <a:r>
              <a:rPr lang="en-US" dirty="0" err="1"/>
              <a:t>Berdasarkan</a:t>
            </a:r>
            <a:r>
              <a:rPr lang="en-US" dirty="0"/>
              <a:t> item-item data, constraints </a:t>
            </a:r>
            <a:r>
              <a:rPr lang="en-US" dirty="0" err="1"/>
              <a:t>dan</a:t>
            </a:r>
            <a:r>
              <a:rPr lang="en-US" dirty="0"/>
              <a:t> rules </a:t>
            </a:r>
            <a:r>
              <a:rPr lang="en-US" dirty="0" err="1"/>
              <a:t>ini</a:t>
            </a:r>
            <a:r>
              <a:rPr lang="en-US" dirty="0"/>
              <a:t>, DBA </a:t>
            </a:r>
            <a:r>
              <a:rPr lang="en-US" dirty="0" err="1"/>
              <a:t>kemudian</a:t>
            </a:r>
            <a:r>
              <a:rPr lang="en-US" dirty="0"/>
              <a:t> </a:t>
            </a:r>
            <a:r>
              <a:rPr lang="en-US" dirty="0" err="1"/>
              <a:t>melakukan</a:t>
            </a:r>
            <a:r>
              <a:rPr lang="en-US" dirty="0"/>
              <a:t> logical design database.</a:t>
            </a:r>
          </a:p>
          <a:p>
            <a:endParaRPr lang="en-US" dirty="0"/>
          </a:p>
          <a:p>
            <a:r>
              <a:rPr lang="en-US"/>
              <a:t>Berikut ini adalah dua </a:t>
            </a:r>
            <a:r>
              <a:rPr lang="en-US" dirty="0" err="1"/>
              <a:t>teknik</a:t>
            </a:r>
            <a:r>
              <a:rPr lang="en-US" dirty="0"/>
              <a:t> yang </a:t>
            </a:r>
            <a:r>
              <a:rPr lang="en-US" dirty="0" err="1"/>
              <a:t>umum</a:t>
            </a:r>
            <a:r>
              <a:rPr lang="en-US" dirty="0"/>
              <a:t> </a:t>
            </a:r>
            <a:r>
              <a:rPr lang="en-US" dirty="0" err="1"/>
              <a:t>dilakukan</a:t>
            </a:r>
            <a:r>
              <a:rPr lang="en-US" dirty="0"/>
              <a:t> </a:t>
            </a:r>
            <a:r>
              <a:rPr lang="en-US" dirty="0" err="1"/>
              <a:t>dalam</a:t>
            </a:r>
            <a:r>
              <a:rPr lang="en-US" dirty="0"/>
              <a:t> </a:t>
            </a:r>
            <a:r>
              <a:rPr lang="en-US" dirty="0" err="1"/>
              <a:t>melakukan</a:t>
            </a:r>
            <a:r>
              <a:rPr lang="en-US" dirty="0"/>
              <a:t> logical design database;</a:t>
            </a:r>
          </a:p>
          <a:p>
            <a:pPr lvl="1"/>
            <a:r>
              <a:rPr lang="en-US" b="1" dirty="0" err="1"/>
              <a:t>Pendekatan</a:t>
            </a:r>
            <a:r>
              <a:rPr lang="en-US" b="1" dirty="0"/>
              <a:t> ER</a:t>
            </a:r>
            <a:r>
              <a:rPr lang="en-US" dirty="0"/>
              <a:t> (Entity Relationship)</a:t>
            </a:r>
          </a:p>
          <a:p>
            <a:pPr lvl="1"/>
            <a:r>
              <a:rPr lang="en-US" b="1" dirty="0"/>
              <a:t>Normalization</a:t>
            </a:r>
          </a:p>
          <a:p>
            <a:endParaRPr lang="en-US" dirty="0"/>
          </a:p>
        </p:txBody>
      </p:sp>
    </p:spTree>
    <p:extLst>
      <p:ext uri="{BB962C8B-B14F-4D97-AF65-F5344CB8AC3E}">
        <p14:creationId xmlns:p14="http://schemas.microsoft.com/office/powerpoint/2010/main" val="202705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outerShdw blurRad="38100" dist="38100" dir="2700000" algn="tl">
                    <a:srgbClr val="000000">
                      <a:alpha val="43137"/>
                    </a:srgbClr>
                  </a:outerShdw>
                </a:effectLst>
              </a:rPr>
              <a:t>Intro ER Concept - </a:t>
            </a:r>
            <a:r>
              <a:rPr lang="en-US" b="1" dirty="0">
                <a:solidFill>
                  <a:schemeClr val="accent2"/>
                </a:solidFill>
                <a:effectLst>
                  <a:outerShdw blurRad="38100" dist="38100" dir="2700000" algn="tl">
                    <a:srgbClr val="000000">
                      <a:alpha val="43137"/>
                    </a:srgbClr>
                  </a:outerShdw>
                </a:effectLst>
              </a:rPr>
              <a:t>Entity</a:t>
            </a:r>
          </a:p>
        </p:txBody>
      </p:sp>
      <p:sp>
        <p:nvSpPr>
          <p:cNvPr id="3" name="Content Placeholder 2"/>
          <p:cNvSpPr>
            <a:spLocks noGrp="1"/>
          </p:cNvSpPr>
          <p:nvPr>
            <p:ph idx="1"/>
          </p:nvPr>
        </p:nvSpPr>
        <p:spPr>
          <a:xfrm>
            <a:off x="457200" y="1722437"/>
            <a:ext cx="8229600" cy="4525963"/>
          </a:xfrm>
        </p:spPr>
        <p:txBody>
          <a:bodyPr>
            <a:noAutofit/>
          </a:bodyPr>
          <a:lstStyle/>
          <a:p>
            <a:pPr marL="0" indent="0">
              <a:buNone/>
            </a:pPr>
            <a:r>
              <a:rPr lang="en-US" sz="2400" b="1" dirty="0"/>
              <a:t>Entity (</a:t>
            </a:r>
            <a:r>
              <a:rPr lang="en-US" sz="2400" b="1" dirty="0" err="1"/>
              <a:t>Entitas</a:t>
            </a:r>
            <a:r>
              <a:rPr lang="en-US" sz="2400" b="1" dirty="0"/>
              <a:t>)</a:t>
            </a:r>
          </a:p>
          <a:p>
            <a:pPr marL="231775" indent="0">
              <a:buNone/>
            </a:pPr>
            <a:r>
              <a:rPr lang="en-US" sz="2400" dirty="0"/>
              <a:t>“</a:t>
            </a:r>
            <a:r>
              <a:rPr lang="en-US" sz="2400" dirty="0" err="1"/>
              <a:t>Sekumpulan</a:t>
            </a:r>
            <a:r>
              <a:rPr lang="en-US" sz="2400" dirty="0"/>
              <a:t> object </a:t>
            </a:r>
            <a:r>
              <a:rPr lang="en-US" sz="2400" dirty="0" err="1"/>
              <a:t>dunia</a:t>
            </a:r>
            <a:r>
              <a:rPr lang="en-US" sz="2400" dirty="0"/>
              <a:t> </a:t>
            </a:r>
            <a:r>
              <a:rPr lang="en-US" sz="2400" dirty="0" err="1"/>
              <a:t>nyata</a:t>
            </a:r>
            <a:r>
              <a:rPr lang="en-US" sz="2400" dirty="0"/>
              <a:t> </a:t>
            </a:r>
            <a:r>
              <a:rPr lang="en-US" sz="2400" dirty="0" err="1"/>
              <a:t>atau</a:t>
            </a:r>
            <a:r>
              <a:rPr lang="en-US" sz="2400" dirty="0"/>
              <a:t> </a:t>
            </a:r>
            <a:r>
              <a:rPr lang="en-US" sz="2400" dirty="0" err="1"/>
              <a:t>kejadian</a:t>
            </a:r>
            <a:r>
              <a:rPr lang="en-US" sz="2400" dirty="0"/>
              <a:t> yang </a:t>
            </a:r>
            <a:r>
              <a:rPr lang="en-US" sz="2400" dirty="0" err="1"/>
              <a:t>dapat</a:t>
            </a:r>
            <a:r>
              <a:rPr lang="en-US" sz="2400" dirty="0"/>
              <a:t> </a:t>
            </a:r>
            <a:r>
              <a:rPr lang="en-US" sz="2400" dirty="0" err="1"/>
              <a:t>dibedakan</a:t>
            </a:r>
            <a:r>
              <a:rPr lang="en-US" sz="2400" dirty="0"/>
              <a:t>, </a:t>
            </a:r>
            <a:r>
              <a:rPr lang="en-US" sz="2400" dirty="0" err="1"/>
              <a:t>tapi</a:t>
            </a:r>
            <a:r>
              <a:rPr lang="en-US" sz="2400" dirty="0"/>
              <a:t> object-object </a:t>
            </a:r>
            <a:r>
              <a:rPr lang="en-US" sz="2400" dirty="0" err="1"/>
              <a:t>tersebut</a:t>
            </a:r>
            <a:r>
              <a:rPr lang="en-US" sz="2400" dirty="0"/>
              <a:t> </a:t>
            </a:r>
            <a:r>
              <a:rPr lang="en-US" sz="2400" dirty="0" err="1"/>
              <a:t>memiliki</a:t>
            </a:r>
            <a:r>
              <a:rPr lang="en-US" sz="2400" dirty="0"/>
              <a:t> </a:t>
            </a:r>
            <a:r>
              <a:rPr lang="en-US" sz="2400" dirty="0" err="1"/>
              <a:t>atribut</a:t>
            </a:r>
            <a:r>
              <a:rPr lang="en-US" sz="2400" dirty="0"/>
              <a:t> </a:t>
            </a:r>
            <a:r>
              <a:rPr lang="en-US" sz="2400" dirty="0" err="1"/>
              <a:t>sama</a:t>
            </a:r>
            <a:r>
              <a:rPr lang="en-US" sz="2400" dirty="0"/>
              <a:t>”</a:t>
            </a:r>
          </a:p>
          <a:p>
            <a:endParaRPr lang="en-US" sz="2000" dirty="0"/>
          </a:p>
          <a:p>
            <a:pPr marL="0" indent="0">
              <a:buNone/>
            </a:pPr>
            <a:r>
              <a:rPr lang="en-US" sz="2000" dirty="0" err="1"/>
              <a:t>Contoh</a:t>
            </a:r>
            <a:r>
              <a:rPr lang="en-US" sz="2000" dirty="0"/>
              <a:t>;</a:t>
            </a:r>
          </a:p>
          <a:p>
            <a:pPr marL="0" indent="0">
              <a:buNone/>
            </a:pPr>
            <a:r>
              <a:rPr lang="en-US" sz="2000" dirty="0" err="1"/>
              <a:t>Pada</a:t>
            </a:r>
            <a:r>
              <a:rPr lang="en-US" sz="2000" dirty="0"/>
              <a:t> </a:t>
            </a:r>
            <a:r>
              <a:rPr lang="en-US" sz="2000" dirty="0" err="1"/>
              <a:t>registrasi</a:t>
            </a:r>
            <a:r>
              <a:rPr lang="en-US" sz="2000" dirty="0"/>
              <a:t> </a:t>
            </a:r>
            <a:r>
              <a:rPr lang="en-US" sz="2000" dirty="0" err="1"/>
              <a:t>kampus</a:t>
            </a:r>
            <a:r>
              <a:rPr lang="en-US" sz="2000" dirty="0"/>
              <a:t>, </a:t>
            </a:r>
            <a:r>
              <a:rPr lang="en-US" sz="2000" dirty="0" err="1"/>
              <a:t>dapat</a:t>
            </a:r>
            <a:r>
              <a:rPr lang="en-US" sz="2000" dirty="0"/>
              <a:t> </a:t>
            </a:r>
            <a:r>
              <a:rPr lang="en-US" sz="2000" dirty="0" err="1"/>
              <a:t>dikatakan</a:t>
            </a:r>
            <a:r>
              <a:rPr lang="en-US" sz="2000" dirty="0"/>
              <a:t> </a:t>
            </a:r>
            <a:r>
              <a:rPr lang="en-US" sz="2000" dirty="0" err="1"/>
              <a:t>memiliki</a:t>
            </a:r>
            <a:r>
              <a:rPr lang="en-US" sz="2000" dirty="0"/>
              <a:t> object </a:t>
            </a:r>
            <a:r>
              <a:rPr lang="en-US" sz="2000" dirty="0" err="1"/>
              <a:t>seperti</a:t>
            </a:r>
            <a:r>
              <a:rPr lang="en-US" sz="2000" dirty="0"/>
              <a:t> </a:t>
            </a:r>
            <a:r>
              <a:rPr lang="en-US" sz="2000" dirty="0" err="1"/>
              <a:t>berikut</a:t>
            </a:r>
            <a:r>
              <a:rPr lang="en-US" sz="2000" dirty="0"/>
              <a:t>;</a:t>
            </a:r>
          </a:p>
          <a:p>
            <a:r>
              <a:rPr lang="en-US" sz="2000" dirty="0"/>
              <a:t>Students , Instructors , Class rooms , Courses , Course sections , Class periods, </a:t>
            </a:r>
            <a:r>
              <a:rPr lang="en-US" sz="2000" dirty="0" err="1"/>
              <a:t>dst</a:t>
            </a:r>
            <a:r>
              <a:rPr lang="en-US" sz="2000" dirty="0"/>
              <a:t>…</a:t>
            </a:r>
          </a:p>
          <a:p>
            <a:pPr marL="0" indent="0">
              <a:buNone/>
            </a:pPr>
            <a:r>
              <a:rPr lang="en-US" sz="2000" dirty="0" err="1"/>
              <a:t>Penulisan</a:t>
            </a:r>
            <a:r>
              <a:rPr lang="en-US" sz="2000" dirty="0"/>
              <a:t> </a:t>
            </a:r>
            <a:r>
              <a:rPr lang="en-US" sz="2000" dirty="0" err="1"/>
              <a:t>nama</a:t>
            </a:r>
            <a:r>
              <a:rPr lang="en-US" sz="2000" dirty="0"/>
              <a:t> entity-</a:t>
            </a:r>
            <a:r>
              <a:rPr lang="en-US" sz="2000" dirty="0" err="1"/>
              <a:t>nya</a:t>
            </a:r>
            <a:r>
              <a:rPr lang="en-US" sz="2000" dirty="0"/>
              <a:t> </a:t>
            </a:r>
            <a:r>
              <a:rPr lang="en-US" sz="2000" dirty="0" err="1"/>
              <a:t>adalah</a:t>
            </a:r>
            <a:r>
              <a:rPr lang="en-US" sz="2000" dirty="0"/>
              <a:t> </a:t>
            </a:r>
            <a:r>
              <a:rPr lang="en-US" sz="2000" dirty="0" err="1"/>
              <a:t>sebagai</a:t>
            </a:r>
            <a:r>
              <a:rPr lang="en-US" sz="2000" dirty="0"/>
              <a:t> </a:t>
            </a:r>
            <a:r>
              <a:rPr lang="en-US" sz="2000" dirty="0" err="1"/>
              <a:t>berikut</a:t>
            </a:r>
            <a:r>
              <a:rPr lang="en-US" sz="2000" dirty="0"/>
              <a:t>;</a:t>
            </a:r>
          </a:p>
          <a:p>
            <a:r>
              <a:rPr lang="en-US" sz="2000" b="1" dirty="0"/>
              <a:t>Student</a:t>
            </a:r>
            <a:r>
              <a:rPr lang="en-US" sz="2000" dirty="0"/>
              <a:t> , </a:t>
            </a:r>
            <a:r>
              <a:rPr lang="en-US" sz="2000" b="1" dirty="0"/>
              <a:t>Instructor</a:t>
            </a:r>
            <a:r>
              <a:rPr lang="en-US" sz="2000" dirty="0"/>
              <a:t>, </a:t>
            </a:r>
            <a:r>
              <a:rPr lang="en-US" sz="2000" b="1" dirty="0" err="1"/>
              <a:t>Class_room</a:t>
            </a:r>
            <a:r>
              <a:rPr lang="en-US" sz="2000" dirty="0"/>
              <a:t>, </a:t>
            </a:r>
            <a:r>
              <a:rPr lang="en-US" sz="2000" b="1" dirty="0"/>
              <a:t>Course</a:t>
            </a:r>
            <a:r>
              <a:rPr lang="en-US" sz="2000" dirty="0"/>
              <a:t>, </a:t>
            </a:r>
            <a:r>
              <a:rPr lang="en-US" sz="2000" b="1" dirty="0" err="1"/>
              <a:t>Course_section</a:t>
            </a:r>
            <a:r>
              <a:rPr lang="en-US" sz="2000" dirty="0"/>
              <a:t>, </a:t>
            </a:r>
            <a:r>
              <a:rPr lang="en-US" sz="2000" b="1" dirty="0" err="1"/>
              <a:t>Class_period</a:t>
            </a:r>
            <a:r>
              <a:rPr lang="en-US" sz="2000" dirty="0"/>
              <a:t>, </a:t>
            </a:r>
            <a:r>
              <a:rPr lang="en-US" sz="2000" dirty="0" err="1"/>
              <a:t>dst</a:t>
            </a:r>
            <a:r>
              <a:rPr lang="en-US" sz="2000" dirty="0"/>
              <a:t>…</a:t>
            </a:r>
            <a:endParaRPr lang="en-US" sz="2400" dirty="0"/>
          </a:p>
          <a:p>
            <a:pPr marL="0" indent="0">
              <a:buNone/>
            </a:pPr>
            <a:endParaRPr lang="en-US" sz="1200" dirty="0"/>
          </a:p>
          <a:p>
            <a:pPr marL="0" indent="0">
              <a:buNone/>
            </a:pPr>
            <a:r>
              <a:rPr lang="en-US" sz="1600" dirty="0"/>
              <a:t>(</a:t>
            </a:r>
            <a:r>
              <a:rPr lang="en-US" sz="1600" b="1" i="1" u="sng" dirty="0" err="1"/>
              <a:t>catatan</a:t>
            </a:r>
            <a:r>
              <a:rPr lang="en-US" sz="1600" i="1" dirty="0"/>
              <a:t>; </a:t>
            </a:r>
            <a:r>
              <a:rPr lang="en-US" sz="1600" i="1" dirty="0" err="1"/>
              <a:t>nama</a:t>
            </a:r>
            <a:r>
              <a:rPr lang="en-US" sz="1600" i="1" dirty="0"/>
              <a:t> entity </a:t>
            </a:r>
            <a:r>
              <a:rPr lang="en-US" sz="1600" i="1" dirty="0" err="1"/>
              <a:t>diawali</a:t>
            </a:r>
            <a:r>
              <a:rPr lang="en-US" sz="1600" i="1" dirty="0"/>
              <a:t> </a:t>
            </a:r>
            <a:r>
              <a:rPr lang="en-US" sz="1600" i="1" dirty="0" err="1"/>
              <a:t>dengan</a:t>
            </a:r>
            <a:r>
              <a:rPr lang="en-US" sz="1600" i="1" dirty="0"/>
              <a:t> </a:t>
            </a:r>
            <a:r>
              <a:rPr lang="en-US" sz="1600" i="1" dirty="0" err="1"/>
              <a:t>huruf</a:t>
            </a:r>
            <a:r>
              <a:rPr lang="en-US" sz="1600" i="1" dirty="0"/>
              <a:t> </a:t>
            </a:r>
            <a:r>
              <a:rPr lang="en-US" sz="1600" i="1" dirty="0" err="1"/>
              <a:t>besar</a:t>
            </a:r>
            <a:r>
              <a:rPr lang="en-US" sz="1600" i="1" dirty="0"/>
              <a:t>/</a:t>
            </a:r>
            <a:r>
              <a:rPr lang="en-US" sz="1600" i="1" dirty="0" err="1"/>
              <a:t>kapital</a:t>
            </a:r>
            <a:r>
              <a:rPr lang="en-US" sz="1600" i="1" dirty="0"/>
              <a:t> </a:t>
            </a:r>
            <a:r>
              <a:rPr lang="en-US" sz="1600" i="1" dirty="0" err="1"/>
              <a:t>dan</a:t>
            </a:r>
            <a:r>
              <a:rPr lang="en-US" sz="1600" i="1" dirty="0"/>
              <a:t> </a:t>
            </a:r>
            <a:r>
              <a:rPr lang="en-US" sz="1600" i="1" dirty="0" err="1"/>
              <a:t>tidak</a:t>
            </a:r>
            <a:r>
              <a:rPr lang="en-US" sz="1600" i="1" dirty="0"/>
              <a:t> </a:t>
            </a:r>
            <a:r>
              <a:rPr lang="en-US" sz="1600" i="1" dirty="0" err="1"/>
              <a:t>ada</a:t>
            </a:r>
            <a:r>
              <a:rPr lang="en-US" sz="1600" i="1" dirty="0"/>
              <a:t> </a:t>
            </a:r>
            <a:r>
              <a:rPr lang="en-US" sz="1600" i="1" dirty="0" err="1"/>
              <a:t>spasi</a:t>
            </a:r>
            <a:r>
              <a:rPr lang="en-US" sz="1600" dirty="0"/>
              <a:t>)</a:t>
            </a:r>
          </a:p>
        </p:txBody>
      </p:sp>
      <p:sp>
        <p:nvSpPr>
          <p:cNvPr id="7" name="Flowchart: Process 6"/>
          <p:cNvSpPr/>
          <p:nvPr/>
        </p:nvSpPr>
        <p:spPr>
          <a:xfrm>
            <a:off x="2971800" y="1524000"/>
            <a:ext cx="1828800" cy="5334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err="1">
                <a:latin typeface="+mj-lt"/>
              </a:rPr>
              <a:t>Nama_entity</a:t>
            </a:r>
            <a:endParaRPr lang="en-US" dirty="0">
              <a:latin typeface="+mj-lt"/>
            </a:endParaRPr>
          </a:p>
        </p:txBody>
      </p:sp>
    </p:spTree>
    <p:extLst>
      <p:ext uri="{BB962C8B-B14F-4D97-AF65-F5344CB8AC3E}">
        <p14:creationId xmlns:p14="http://schemas.microsoft.com/office/powerpoint/2010/main" val="125477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outerShdw blurRad="38100" dist="38100" dir="2700000" algn="tl">
                    <a:srgbClr val="000000">
                      <a:alpha val="43137"/>
                    </a:srgbClr>
                  </a:outerShdw>
                </a:effectLst>
              </a:rPr>
              <a:t>Intro ER Concept - </a:t>
            </a:r>
            <a:r>
              <a:rPr lang="en-US" b="1" dirty="0">
                <a:solidFill>
                  <a:schemeClr val="accent2"/>
                </a:solidFill>
                <a:effectLst>
                  <a:outerShdw blurRad="38100" dist="38100" dir="2700000" algn="tl">
                    <a:srgbClr val="000000">
                      <a:alpha val="43137"/>
                    </a:srgbClr>
                  </a:outerShdw>
                </a:effectLst>
              </a:rPr>
              <a:t>Attribute</a:t>
            </a:r>
          </a:p>
        </p:txBody>
      </p:sp>
      <p:sp>
        <p:nvSpPr>
          <p:cNvPr id="3" name="Content Placeholder 2"/>
          <p:cNvSpPr>
            <a:spLocks noGrp="1"/>
          </p:cNvSpPr>
          <p:nvPr>
            <p:ph idx="1"/>
          </p:nvPr>
        </p:nvSpPr>
        <p:spPr>
          <a:xfrm>
            <a:off x="457201" y="1722437"/>
            <a:ext cx="5334000" cy="4525963"/>
          </a:xfrm>
        </p:spPr>
        <p:txBody>
          <a:bodyPr>
            <a:normAutofit fontScale="70000" lnSpcReduction="20000"/>
          </a:bodyPr>
          <a:lstStyle/>
          <a:p>
            <a:pPr marL="0" indent="0">
              <a:buNone/>
            </a:pPr>
            <a:r>
              <a:rPr lang="en-US" sz="2600" b="1" dirty="0"/>
              <a:t>Attribute (</a:t>
            </a:r>
            <a:r>
              <a:rPr lang="en-US" sz="2600" b="1" dirty="0" err="1"/>
              <a:t>atribut</a:t>
            </a:r>
            <a:r>
              <a:rPr lang="en-US" sz="2600" b="1" dirty="0"/>
              <a:t>)</a:t>
            </a:r>
          </a:p>
          <a:p>
            <a:pPr marL="231775" indent="0">
              <a:buNone/>
            </a:pPr>
            <a:r>
              <a:rPr lang="en-US" sz="2600" dirty="0"/>
              <a:t>“Item data yang </a:t>
            </a:r>
            <a:r>
              <a:rPr lang="en-US" sz="2600" dirty="0" err="1"/>
              <a:t>mendeskripsikan</a:t>
            </a:r>
            <a:r>
              <a:rPr lang="en-US" sz="2600" dirty="0"/>
              <a:t> property/</a:t>
            </a:r>
            <a:r>
              <a:rPr lang="en-US" sz="2600" dirty="0" err="1"/>
              <a:t>atribut</a:t>
            </a:r>
            <a:r>
              <a:rPr lang="en-US" sz="2600" dirty="0"/>
              <a:t> </a:t>
            </a:r>
            <a:r>
              <a:rPr lang="en-US" sz="2600" dirty="0" err="1"/>
              <a:t>suatu</a:t>
            </a:r>
            <a:r>
              <a:rPr lang="en-US" sz="2600" dirty="0"/>
              <a:t> entity </a:t>
            </a:r>
            <a:r>
              <a:rPr lang="en-US" sz="2600" dirty="0" err="1"/>
              <a:t>atau</a:t>
            </a:r>
            <a:r>
              <a:rPr lang="en-US" sz="2600" dirty="0"/>
              <a:t> relationship”</a:t>
            </a:r>
          </a:p>
          <a:p>
            <a:endParaRPr lang="en-US" sz="2600" dirty="0"/>
          </a:p>
          <a:p>
            <a:pPr marL="0" indent="0">
              <a:buNone/>
            </a:pPr>
            <a:r>
              <a:rPr lang="en-US" sz="2600" b="1" dirty="0" err="1"/>
              <a:t>Setiap</a:t>
            </a:r>
            <a:r>
              <a:rPr lang="en-US" sz="2600" b="1" dirty="0"/>
              <a:t> entity </a:t>
            </a:r>
            <a:r>
              <a:rPr lang="en-US" sz="2600" b="1" dirty="0" err="1"/>
              <a:t>memiliki</a:t>
            </a:r>
            <a:r>
              <a:rPr lang="en-US" sz="2600" b="1" dirty="0"/>
              <a:t> identifier</a:t>
            </a:r>
            <a:r>
              <a:rPr lang="en-US" sz="2600" dirty="0"/>
              <a:t>, </a:t>
            </a:r>
            <a:r>
              <a:rPr lang="en-US" sz="2600" dirty="0" err="1"/>
              <a:t>yaitu</a:t>
            </a:r>
            <a:r>
              <a:rPr lang="en-US" sz="2600" dirty="0"/>
              <a:t>; </a:t>
            </a:r>
            <a:r>
              <a:rPr lang="en-US" sz="2600" dirty="0" err="1"/>
              <a:t>atribut</a:t>
            </a:r>
            <a:r>
              <a:rPr lang="en-US" sz="2600" dirty="0"/>
              <a:t> </a:t>
            </a:r>
            <a:r>
              <a:rPr lang="en-US" sz="2600" dirty="0" err="1"/>
              <a:t>atau</a:t>
            </a:r>
            <a:r>
              <a:rPr lang="en-US" sz="2600" dirty="0"/>
              <a:t> </a:t>
            </a:r>
            <a:r>
              <a:rPr lang="en-US" sz="2600" dirty="0" err="1"/>
              <a:t>satu</a:t>
            </a:r>
            <a:r>
              <a:rPr lang="en-US" sz="2600" dirty="0"/>
              <a:t> set </a:t>
            </a:r>
            <a:r>
              <a:rPr lang="en-US" sz="2600" dirty="0" err="1"/>
              <a:t>atribut</a:t>
            </a:r>
            <a:r>
              <a:rPr lang="en-US" sz="2600" dirty="0"/>
              <a:t> yang </a:t>
            </a:r>
            <a:r>
              <a:rPr lang="en-US" sz="2600" dirty="0" err="1"/>
              <a:t>akan</a:t>
            </a:r>
            <a:r>
              <a:rPr lang="en-US" sz="2600" dirty="0"/>
              <a:t> membuat nilai </a:t>
            </a:r>
            <a:r>
              <a:rPr lang="en-US" sz="2600" dirty="0" err="1"/>
              <a:t>dari</a:t>
            </a:r>
            <a:r>
              <a:rPr lang="en-US" sz="2600" dirty="0"/>
              <a:t> </a:t>
            </a:r>
            <a:r>
              <a:rPr lang="en-US" sz="2600" dirty="0" err="1"/>
              <a:t>setiap</a:t>
            </a:r>
            <a:r>
              <a:rPr lang="en-US" sz="2600" dirty="0"/>
              <a:t> </a:t>
            </a:r>
            <a:r>
              <a:rPr lang="en-US" sz="2600" dirty="0" err="1"/>
              <a:t>isi</a:t>
            </a:r>
            <a:r>
              <a:rPr lang="en-US" sz="2600" dirty="0"/>
              <a:t> baris entity </a:t>
            </a:r>
            <a:r>
              <a:rPr lang="en-US" sz="2600" dirty="0" err="1"/>
              <a:t>menjadi</a:t>
            </a:r>
            <a:r>
              <a:rPr lang="en-US" sz="2600" dirty="0"/>
              <a:t> </a:t>
            </a:r>
            <a:r>
              <a:rPr lang="en-US" sz="2600" dirty="0" err="1"/>
              <a:t>unik</a:t>
            </a:r>
            <a:r>
              <a:rPr lang="en-US" sz="2600" dirty="0"/>
              <a:t>. </a:t>
            </a:r>
            <a:r>
              <a:rPr lang="en-US" sz="2600" dirty="0" err="1"/>
              <a:t>Atribut</a:t>
            </a:r>
            <a:r>
              <a:rPr lang="en-US" sz="2600" dirty="0"/>
              <a:t> identifier </a:t>
            </a:r>
            <a:r>
              <a:rPr lang="en-US" sz="2600" dirty="0" err="1"/>
              <a:t>ini</a:t>
            </a:r>
            <a:r>
              <a:rPr lang="en-US" sz="2600" dirty="0"/>
              <a:t> </a:t>
            </a:r>
            <a:r>
              <a:rPr lang="en-US" sz="2600" dirty="0" err="1"/>
              <a:t>dapat</a:t>
            </a:r>
            <a:r>
              <a:rPr lang="en-US" sz="2600" dirty="0"/>
              <a:t> </a:t>
            </a:r>
            <a:r>
              <a:rPr lang="en-US" sz="2600" dirty="0" err="1"/>
              <a:t>dikatakan</a:t>
            </a:r>
            <a:r>
              <a:rPr lang="en-US" sz="2600" dirty="0"/>
              <a:t> </a:t>
            </a:r>
            <a:r>
              <a:rPr lang="en-US" sz="2600" dirty="0" err="1"/>
              <a:t>sebagai</a:t>
            </a:r>
            <a:r>
              <a:rPr lang="en-US" sz="2600" dirty="0"/>
              <a:t> </a:t>
            </a:r>
            <a:r>
              <a:rPr lang="en-US" sz="2600" b="1" dirty="0"/>
              <a:t>primary identifier</a:t>
            </a:r>
            <a:r>
              <a:rPr lang="en-US" sz="2600" dirty="0"/>
              <a:t>.</a:t>
            </a:r>
          </a:p>
          <a:p>
            <a:pPr marL="0" indent="0">
              <a:buNone/>
            </a:pPr>
            <a:endParaRPr lang="en-US" sz="2800" dirty="0"/>
          </a:p>
          <a:p>
            <a:pPr marL="0" indent="0">
              <a:buNone/>
            </a:pPr>
            <a:r>
              <a:rPr lang="en-US" sz="2800" dirty="0" err="1"/>
              <a:t>Contoh</a:t>
            </a:r>
            <a:r>
              <a:rPr lang="en-US" sz="2800" dirty="0"/>
              <a:t>:</a:t>
            </a:r>
          </a:p>
          <a:p>
            <a:pPr marL="0" indent="0">
              <a:buNone/>
            </a:pPr>
            <a:r>
              <a:rPr lang="en-US" sz="2600" dirty="0" err="1">
                <a:solidFill>
                  <a:schemeClr val="accent2"/>
                </a:solidFill>
              </a:rPr>
              <a:t>Atribut</a:t>
            </a:r>
            <a:r>
              <a:rPr lang="en-US" sz="2600" dirty="0">
                <a:solidFill>
                  <a:schemeClr val="accent2"/>
                </a:solidFill>
              </a:rPr>
              <a:t> </a:t>
            </a:r>
            <a:r>
              <a:rPr lang="en-US" sz="2600" dirty="0" err="1">
                <a:solidFill>
                  <a:schemeClr val="accent2"/>
                </a:solidFill>
              </a:rPr>
              <a:t>untuk</a:t>
            </a:r>
            <a:r>
              <a:rPr lang="en-US" sz="2600" dirty="0">
                <a:solidFill>
                  <a:schemeClr val="accent2"/>
                </a:solidFill>
              </a:rPr>
              <a:t> entity Student </a:t>
            </a:r>
            <a:r>
              <a:rPr lang="en-US" sz="2600" dirty="0" err="1">
                <a:solidFill>
                  <a:schemeClr val="accent2"/>
                </a:solidFill>
              </a:rPr>
              <a:t>adalah</a:t>
            </a:r>
            <a:r>
              <a:rPr lang="en-US" sz="2600" dirty="0">
                <a:solidFill>
                  <a:schemeClr val="accent2"/>
                </a:solidFill>
              </a:rPr>
              <a:t>;</a:t>
            </a:r>
          </a:p>
          <a:p>
            <a:r>
              <a:rPr lang="en-US" sz="2600" b="1" u="sng" dirty="0" err="1">
                <a:solidFill>
                  <a:schemeClr val="accent2"/>
                </a:solidFill>
              </a:rPr>
              <a:t>sid</a:t>
            </a:r>
            <a:r>
              <a:rPr lang="en-US" sz="2600" dirty="0">
                <a:solidFill>
                  <a:schemeClr val="accent2"/>
                </a:solidFill>
              </a:rPr>
              <a:t>, </a:t>
            </a:r>
            <a:r>
              <a:rPr lang="en-US" sz="2600" b="1" dirty="0" err="1">
                <a:solidFill>
                  <a:schemeClr val="accent2"/>
                </a:solidFill>
              </a:rPr>
              <a:t>student_name</a:t>
            </a:r>
            <a:r>
              <a:rPr lang="en-US" sz="2600" b="1" dirty="0">
                <a:solidFill>
                  <a:schemeClr val="accent2"/>
                </a:solidFill>
              </a:rPr>
              <a:t>. hobbies</a:t>
            </a:r>
            <a:endParaRPr lang="en-US" sz="2600" dirty="0">
              <a:solidFill>
                <a:schemeClr val="accent2"/>
              </a:solidFill>
            </a:endParaRPr>
          </a:p>
          <a:p>
            <a:endParaRPr lang="en-US" sz="2800" dirty="0"/>
          </a:p>
          <a:p>
            <a:pPr marL="0" indent="0">
              <a:buNone/>
            </a:pPr>
            <a:r>
              <a:rPr lang="en-US" sz="2100" dirty="0"/>
              <a:t>(</a:t>
            </a:r>
            <a:r>
              <a:rPr lang="en-US" sz="2100" b="1" i="1" u="sng" dirty="0" err="1"/>
              <a:t>catatan</a:t>
            </a:r>
            <a:r>
              <a:rPr lang="en-US" sz="2100" i="1" dirty="0"/>
              <a:t>; </a:t>
            </a:r>
            <a:r>
              <a:rPr lang="en-US" sz="2100" i="1" dirty="0" err="1"/>
              <a:t>nama</a:t>
            </a:r>
            <a:r>
              <a:rPr lang="en-US" sz="2100" i="1" dirty="0"/>
              <a:t> </a:t>
            </a:r>
            <a:r>
              <a:rPr lang="en-US" sz="2100" i="1" dirty="0" err="1"/>
              <a:t>atribut</a:t>
            </a:r>
            <a:r>
              <a:rPr lang="en-US" sz="2100" i="1" dirty="0"/>
              <a:t> </a:t>
            </a:r>
            <a:r>
              <a:rPr lang="en-US" sz="2100" i="1" dirty="0" err="1"/>
              <a:t>ditulis</a:t>
            </a:r>
            <a:r>
              <a:rPr lang="en-US" sz="2100" i="1" dirty="0"/>
              <a:t> </a:t>
            </a:r>
            <a:r>
              <a:rPr lang="en-US" sz="2100" i="1" dirty="0" err="1"/>
              <a:t>dengan</a:t>
            </a:r>
            <a:r>
              <a:rPr lang="en-US" sz="2100" i="1" dirty="0"/>
              <a:t> </a:t>
            </a:r>
            <a:r>
              <a:rPr lang="en-US" sz="2100" i="1" dirty="0" err="1"/>
              <a:t>huruf</a:t>
            </a:r>
            <a:r>
              <a:rPr lang="en-US" sz="2100" i="1" dirty="0"/>
              <a:t> </a:t>
            </a:r>
            <a:r>
              <a:rPr lang="en-US" sz="2100" i="1" dirty="0" err="1"/>
              <a:t>kecil</a:t>
            </a:r>
            <a:r>
              <a:rPr lang="en-US" sz="2100" i="1" dirty="0"/>
              <a:t> </a:t>
            </a:r>
            <a:r>
              <a:rPr lang="en-US" sz="2100" i="1" dirty="0" err="1"/>
              <a:t>dan</a:t>
            </a:r>
            <a:r>
              <a:rPr lang="en-US" sz="2100" i="1" dirty="0"/>
              <a:t> </a:t>
            </a:r>
            <a:r>
              <a:rPr lang="en-US" sz="2100" i="1" dirty="0" err="1"/>
              <a:t>tidak</a:t>
            </a:r>
            <a:r>
              <a:rPr lang="en-US" sz="2100" i="1" dirty="0"/>
              <a:t> </a:t>
            </a:r>
            <a:r>
              <a:rPr lang="en-US" sz="2100" i="1" dirty="0" err="1"/>
              <a:t>ada</a:t>
            </a:r>
            <a:r>
              <a:rPr lang="en-US" sz="2100" i="1" dirty="0"/>
              <a:t> </a:t>
            </a:r>
            <a:r>
              <a:rPr lang="en-US" sz="2100" i="1" dirty="0" err="1"/>
              <a:t>spasi</a:t>
            </a:r>
            <a:r>
              <a:rPr lang="en-US" sz="2100" i="1" dirty="0"/>
              <a:t>, </a:t>
            </a:r>
          </a:p>
          <a:p>
            <a:pPr marL="0" indent="0">
              <a:buNone/>
            </a:pPr>
            <a:r>
              <a:rPr lang="en-US" sz="2100" i="1" dirty="0" err="1"/>
              <a:t>atribut</a:t>
            </a:r>
            <a:r>
              <a:rPr lang="en-US" sz="2100" i="1" dirty="0"/>
              <a:t> primary identifier </a:t>
            </a:r>
            <a:r>
              <a:rPr lang="en-US" sz="2100" i="1" dirty="0" err="1"/>
              <a:t>ditandai</a:t>
            </a:r>
            <a:r>
              <a:rPr lang="en-US" sz="2100" i="1" dirty="0"/>
              <a:t> </a:t>
            </a:r>
            <a:r>
              <a:rPr lang="en-US" sz="2100" i="1" dirty="0" err="1"/>
              <a:t>dengan</a:t>
            </a:r>
            <a:r>
              <a:rPr lang="en-US" sz="2100" i="1" dirty="0"/>
              <a:t> </a:t>
            </a:r>
            <a:r>
              <a:rPr lang="en-US" sz="2100" i="1" dirty="0" err="1"/>
              <a:t>garis</a:t>
            </a:r>
            <a:r>
              <a:rPr lang="en-US" sz="2100" i="1" dirty="0"/>
              <a:t> </a:t>
            </a:r>
            <a:r>
              <a:rPr lang="en-US" sz="2100" i="1" dirty="0" err="1"/>
              <a:t>bawah</a:t>
            </a:r>
            <a:r>
              <a:rPr lang="en-US" sz="2100" dirty="0"/>
              <a:t>)</a:t>
            </a:r>
          </a:p>
          <a:p>
            <a:endParaRPr lang="en-US" sz="2800" dirty="0"/>
          </a:p>
          <a:p>
            <a:endParaRPr lang="en-US" dirty="0"/>
          </a:p>
        </p:txBody>
      </p:sp>
      <p:sp>
        <p:nvSpPr>
          <p:cNvPr id="9" name="Oval 8"/>
          <p:cNvSpPr/>
          <p:nvPr/>
        </p:nvSpPr>
        <p:spPr>
          <a:xfrm>
            <a:off x="6248400" y="1751783"/>
            <a:ext cx="1981200" cy="5334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a:latin typeface="+mj-lt"/>
              </a:rPr>
              <a:t>nama_atribut</a:t>
            </a:r>
            <a:endParaRPr lang="en-US" sz="1400" dirty="0">
              <a:latin typeface="+mj-lt"/>
            </a:endParaRPr>
          </a:p>
        </p:txBody>
      </p:sp>
      <p:grpSp>
        <p:nvGrpSpPr>
          <p:cNvPr id="7" name="Group 6"/>
          <p:cNvGrpSpPr/>
          <p:nvPr/>
        </p:nvGrpSpPr>
        <p:grpSpPr>
          <a:xfrm>
            <a:off x="5029200" y="3810000"/>
            <a:ext cx="3810000" cy="2114244"/>
            <a:chOff x="5334000" y="4153160"/>
            <a:chExt cx="3352800" cy="1754592"/>
          </a:xfrm>
        </p:grpSpPr>
        <p:sp>
          <p:nvSpPr>
            <p:cNvPr id="10" name="Flowchart: Process 9"/>
            <p:cNvSpPr/>
            <p:nvPr/>
          </p:nvSpPr>
          <p:spPr>
            <a:xfrm>
              <a:off x="5715000" y="4777595"/>
              <a:ext cx="1219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mj-lt"/>
                </a:rPr>
                <a:t>Student</a:t>
              </a:r>
            </a:p>
          </p:txBody>
        </p:sp>
        <p:sp>
          <p:nvSpPr>
            <p:cNvPr id="11" name="Oval 10"/>
            <p:cNvSpPr/>
            <p:nvPr/>
          </p:nvSpPr>
          <p:spPr>
            <a:xfrm>
              <a:off x="5334000" y="4153160"/>
              <a:ext cx="10668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u="sng" dirty="0" err="1">
                  <a:latin typeface="+mj-lt"/>
                </a:rPr>
                <a:t>sid</a:t>
              </a:r>
              <a:endParaRPr lang="en-US" sz="1400" u="sng" dirty="0">
                <a:latin typeface="+mj-lt"/>
              </a:endParaRPr>
            </a:p>
          </p:txBody>
        </p:sp>
        <p:cxnSp>
          <p:nvCxnSpPr>
            <p:cNvPr id="13" name="Straight Connector 12"/>
            <p:cNvCxnSpPr>
              <a:stCxn id="10" idx="0"/>
              <a:endCxn id="30" idx="4"/>
            </p:cNvCxnSpPr>
            <p:nvPr/>
          </p:nvCxnSpPr>
          <p:spPr>
            <a:xfrm flipV="1">
              <a:off x="6324600" y="4492596"/>
              <a:ext cx="838200" cy="284999"/>
            </a:xfrm>
            <a:prstGeom prst="line">
              <a:avLst/>
            </a:prstGeom>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7010400" y="5375564"/>
              <a:ext cx="1676400" cy="53218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a:latin typeface="+mj-lt"/>
                </a:rPr>
                <a:t>student_name</a:t>
              </a:r>
              <a:endParaRPr lang="en-US" sz="1400" dirty="0">
                <a:latin typeface="+mj-lt"/>
              </a:endParaRPr>
            </a:p>
          </p:txBody>
        </p:sp>
        <p:cxnSp>
          <p:nvCxnSpPr>
            <p:cNvPr id="17" name="Straight Connector 16"/>
            <p:cNvCxnSpPr>
              <a:cxnSpLocks/>
              <a:stCxn id="10" idx="3"/>
              <a:endCxn id="16" idx="0"/>
            </p:cNvCxnSpPr>
            <p:nvPr/>
          </p:nvCxnSpPr>
          <p:spPr>
            <a:xfrm>
              <a:off x="6934201" y="5006195"/>
              <a:ext cx="914399" cy="369369"/>
            </a:xfrm>
            <a:prstGeom prst="line">
              <a:avLst/>
            </a:prstGeom>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6553200" y="4153160"/>
              <a:ext cx="12192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latin typeface="+mj-lt"/>
                </a:rPr>
                <a:t>hobbies</a:t>
              </a:r>
            </a:p>
          </p:txBody>
        </p:sp>
        <p:cxnSp>
          <p:nvCxnSpPr>
            <p:cNvPr id="32" name="Straight Connector 31"/>
            <p:cNvCxnSpPr>
              <a:stCxn id="10" idx="0"/>
              <a:endCxn id="11" idx="4"/>
            </p:cNvCxnSpPr>
            <p:nvPr/>
          </p:nvCxnSpPr>
          <p:spPr>
            <a:xfrm flipH="1" flipV="1">
              <a:off x="5867400" y="4492596"/>
              <a:ext cx="457200" cy="284999"/>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46303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outerShdw blurRad="38100" dist="38100" dir="2700000" algn="tl">
                    <a:srgbClr val="000000">
                      <a:alpha val="43137"/>
                    </a:srgbClr>
                  </a:outerShdw>
                </a:effectLst>
              </a:rPr>
              <a:t>Intro ER Concept - </a:t>
            </a:r>
            <a:r>
              <a:rPr lang="en-US" b="1" dirty="0">
                <a:solidFill>
                  <a:schemeClr val="accent2"/>
                </a:solidFill>
                <a:effectLst>
                  <a:outerShdw blurRad="38100" dist="38100" dir="2700000" algn="tl">
                    <a:srgbClr val="000000">
                      <a:alpha val="43137"/>
                    </a:srgbClr>
                  </a:outerShdw>
                </a:effectLst>
              </a:rPr>
              <a:t>Attribute</a:t>
            </a:r>
            <a:endParaRPr lang="en-US" b="1" dirty="0">
              <a:solidFill>
                <a:schemeClr val="accent2"/>
              </a:solidFill>
            </a:endParaRPr>
          </a:p>
        </p:txBody>
      </p:sp>
      <p:sp>
        <p:nvSpPr>
          <p:cNvPr id="3" name="Content Placeholder 2"/>
          <p:cNvSpPr>
            <a:spLocks noGrp="1"/>
          </p:cNvSpPr>
          <p:nvPr>
            <p:ph idx="1"/>
          </p:nvPr>
        </p:nvSpPr>
        <p:spPr>
          <a:xfrm>
            <a:off x="457201" y="1447800"/>
            <a:ext cx="4343526" cy="5181600"/>
          </a:xfrm>
        </p:spPr>
        <p:txBody>
          <a:bodyPr>
            <a:normAutofit fontScale="92500" lnSpcReduction="10000"/>
          </a:bodyPr>
          <a:lstStyle/>
          <a:p>
            <a:pPr marL="109728" indent="0">
              <a:buNone/>
            </a:pPr>
            <a:r>
              <a:rPr lang="en-US" sz="2100" b="1" dirty="0" err="1"/>
              <a:t>Atribut</a:t>
            </a:r>
            <a:r>
              <a:rPr lang="en-US" sz="2100" b="1" dirty="0"/>
              <a:t> </a:t>
            </a:r>
            <a:r>
              <a:rPr lang="en-US" sz="2100" b="1" dirty="0" err="1"/>
              <a:t>Multivalue</a:t>
            </a:r>
            <a:r>
              <a:rPr lang="en-US" sz="2100" b="1" dirty="0"/>
              <a:t> </a:t>
            </a:r>
            <a:r>
              <a:rPr lang="en-US" sz="2100" dirty="0"/>
              <a:t>(</a:t>
            </a:r>
            <a:r>
              <a:rPr lang="en-US" sz="2100" i="1" dirty="0"/>
              <a:t>multivalued attribute</a:t>
            </a:r>
            <a:r>
              <a:rPr lang="en-US" sz="2100" dirty="0"/>
              <a:t>) adalah: “</a:t>
            </a:r>
            <a:r>
              <a:rPr lang="en-US" sz="2100" dirty="0" err="1">
                <a:solidFill>
                  <a:schemeClr val="accent2"/>
                </a:solidFill>
              </a:rPr>
              <a:t>Atribut</a:t>
            </a:r>
            <a:r>
              <a:rPr lang="en-US" sz="2100" dirty="0">
                <a:solidFill>
                  <a:schemeClr val="accent2"/>
                </a:solidFill>
              </a:rPr>
              <a:t> yang dapat </a:t>
            </a:r>
            <a:r>
              <a:rPr lang="en-US" sz="2100" dirty="0" err="1">
                <a:solidFill>
                  <a:schemeClr val="accent2"/>
                </a:solidFill>
              </a:rPr>
              <a:t>memiliki</a:t>
            </a:r>
            <a:r>
              <a:rPr lang="en-US" sz="2100" dirty="0">
                <a:solidFill>
                  <a:schemeClr val="accent2"/>
                </a:solidFill>
              </a:rPr>
              <a:t> beberapa nilai dalam </a:t>
            </a:r>
            <a:r>
              <a:rPr lang="en-US" sz="2100" dirty="0" err="1">
                <a:solidFill>
                  <a:schemeClr val="accent2"/>
                </a:solidFill>
              </a:rPr>
              <a:t>satu</a:t>
            </a:r>
            <a:r>
              <a:rPr lang="en-US" sz="2100" dirty="0">
                <a:solidFill>
                  <a:schemeClr val="accent2"/>
                </a:solidFill>
              </a:rPr>
              <a:t> baris</a:t>
            </a:r>
            <a:r>
              <a:rPr lang="en-US" sz="2100" dirty="0"/>
              <a:t>”</a:t>
            </a:r>
          </a:p>
          <a:p>
            <a:pPr marL="341313" indent="0">
              <a:buNone/>
            </a:pPr>
            <a:endParaRPr lang="en-US" sz="1800" dirty="0"/>
          </a:p>
          <a:p>
            <a:pPr marL="0" indent="0">
              <a:buNone/>
            </a:pPr>
            <a:r>
              <a:rPr lang="en-US" sz="1600" dirty="0"/>
              <a:t> </a:t>
            </a:r>
            <a:r>
              <a:rPr lang="en-US" sz="1400" dirty="0" err="1"/>
              <a:t>Contoh</a:t>
            </a:r>
            <a:r>
              <a:rPr lang="en-US" sz="1400" dirty="0"/>
              <a:t>:</a:t>
            </a:r>
          </a:p>
          <a:p>
            <a:pPr marL="0" indent="0">
              <a:buNone/>
            </a:pPr>
            <a:r>
              <a:rPr lang="en-US" sz="1400" dirty="0" err="1"/>
              <a:t>Atribut</a:t>
            </a:r>
            <a:r>
              <a:rPr lang="en-US" sz="1400" dirty="0"/>
              <a:t> hobbies </a:t>
            </a:r>
            <a:r>
              <a:rPr lang="en-US" sz="1400" dirty="0" err="1"/>
              <a:t>merupakan</a:t>
            </a:r>
            <a:r>
              <a:rPr lang="en-US" sz="1400" dirty="0"/>
              <a:t> </a:t>
            </a:r>
            <a:r>
              <a:rPr lang="en-US" sz="1400" dirty="0" err="1"/>
              <a:t>atribut</a:t>
            </a:r>
            <a:r>
              <a:rPr lang="en-US" sz="1400" dirty="0"/>
              <a:t> yang </a:t>
            </a:r>
            <a:r>
              <a:rPr lang="en-US" sz="1400" dirty="0" err="1"/>
              <a:t>dapat</a:t>
            </a:r>
            <a:r>
              <a:rPr lang="en-US" sz="1400" dirty="0"/>
              <a:t> </a:t>
            </a:r>
            <a:r>
              <a:rPr lang="en-US" sz="1400" dirty="0" err="1"/>
              <a:t>memiliki</a:t>
            </a:r>
            <a:r>
              <a:rPr lang="en-US" sz="1400" dirty="0"/>
              <a:t> </a:t>
            </a:r>
            <a:r>
              <a:rPr lang="en-US" sz="1400" dirty="0" err="1"/>
              <a:t>beberapa</a:t>
            </a:r>
            <a:r>
              <a:rPr lang="en-US" sz="1400" dirty="0"/>
              <a:t> </a:t>
            </a:r>
            <a:r>
              <a:rPr lang="en-US" sz="1400" dirty="0" err="1"/>
              <a:t>nilai</a:t>
            </a:r>
            <a:r>
              <a:rPr lang="en-US" sz="1400" dirty="0"/>
              <a:t> </a:t>
            </a:r>
            <a:r>
              <a:rPr lang="en-US" sz="1400" dirty="0" err="1"/>
              <a:t>dalam</a:t>
            </a:r>
            <a:r>
              <a:rPr lang="en-US" sz="1400" dirty="0"/>
              <a:t> </a:t>
            </a:r>
            <a:r>
              <a:rPr lang="en-US" sz="1400" dirty="0" err="1"/>
              <a:t>satu</a:t>
            </a:r>
            <a:r>
              <a:rPr lang="en-US" sz="1400" dirty="0"/>
              <a:t> </a:t>
            </a:r>
            <a:r>
              <a:rPr lang="en-US" sz="1400" dirty="0" err="1"/>
              <a:t>baris</a:t>
            </a:r>
            <a:r>
              <a:rPr lang="en-US" sz="1400" dirty="0"/>
              <a:t>, </a:t>
            </a:r>
            <a:r>
              <a:rPr lang="en-US" sz="1400" dirty="0" err="1"/>
              <a:t>karena</a:t>
            </a:r>
            <a:r>
              <a:rPr lang="en-US" sz="1400" dirty="0"/>
              <a:t> </a:t>
            </a:r>
            <a:r>
              <a:rPr lang="en-US" sz="1400" dirty="0" err="1"/>
              <a:t>seorang</a:t>
            </a:r>
            <a:r>
              <a:rPr lang="en-US" sz="1400" dirty="0"/>
              <a:t> student </a:t>
            </a:r>
            <a:r>
              <a:rPr lang="en-US" sz="1400" dirty="0" err="1"/>
              <a:t>mungkin</a:t>
            </a:r>
            <a:r>
              <a:rPr lang="en-US" sz="1400" dirty="0"/>
              <a:t> </a:t>
            </a:r>
            <a:r>
              <a:rPr lang="en-US" sz="1400" dirty="0" err="1"/>
              <a:t>memiliki</a:t>
            </a:r>
            <a:r>
              <a:rPr lang="en-US" sz="1400" dirty="0"/>
              <a:t> </a:t>
            </a:r>
            <a:r>
              <a:rPr lang="en-US" sz="1400" dirty="0" err="1"/>
              <a:t>lebih</a:t>
            </a:r>
            <a:r>
              <a:rPr lang="en-US" sz="1400" dirty="0"/>
              <a:t> </a:t>
            </a:r>
            <a:r>
              <a:rPr lang="en-US" sz="1400" dirty="0" err="1"/>
              <a:t>dari</a:t>
            </a:r>
            <a:r>
              <a:rPr lang="en-US" sz="1400" dirty="0"/>
              <a:t> </a:t>
            </a:r>
            <a:r>
              <a:rPr lang="en-US" sz="1400" dirty="0" err="1"/>
              <a:t>satu</a:t>
            </a:r>
            <a:r>
              <a:rPr lang="en-US" sz="1400" dirty="0"/>
              <a:t> hobby. </a:t>
            </a:r>
            <a:r>
              <a:rPr lang="en-US" sz="1400" dirty="0" err="1"/>
              <a:t>Untuk</a:t>
            </a:r>
            <a:r>
              <a:rPr lang="en-US" sz="1400" dirty="0"/>
              <a:t> </a:t>
            </a:r>
            <a:r>
              <a:rPr lang="en-US" sz="1400" dirty="0" err="1"/>
              <a:t>itu</a:t>
            </a:r>
            <a:r>
              <a:rPr lang="en-US" sz="1400" dirty="0"/>
              <a:t> </a:t>
            </a:r>
            <a:r>
              <a:rPr lang="en-US" sz="1400" dirty="0" err="1"/>
              <a:t>garis</a:t>
            </a:r>
            <a:r>
              <a:rPr lang="en-US" sz="1400" dirty="0"/>
              <a:t> </a:t>
            </a:r>
            <a:r>
              <a:rPr lang="en-US" sz="1400" dirty="0" err="1"/>
              <a:t>penghubung</a:t>
            </a:r>
            <a:r>
              <a:rPr lang="en-US" sz="1400" dirty="0"/>
              <a:t> </a:t>
            </a:r>
            <a:r>
              <a:rPr lang="en-US" sz="1400" dirty="0" err="1"/>
              <a:t>atibut</a:t>
            </a:r>
            <a:r>
              <a:rPr lang="en-US" sz="1400" dirty="0"/>
              <a:t> hobbies </a:t>
            </a:r>
            <a:r>
              <a:rPr lang="en-US" sz="1400" dirty="0" err="1"/>
              <a:t>digambarkan</a:t>
            </a:r>
            <a:r>
              <a:rPr lang="en-US" sz="1400" dirty="0"/>
              <a:t> </a:t>
            </a:r>
            <a:r>
              <a:rPr lang="en-US" sz="1400" dirty="0" err="1"/>
              <a:t>dengan</a:t>
            </a:r>
            <a:r>
              <a:rPr lang="en-US" sz="1400" dirty="0"/>
              <a:t> </a:t>
            </a:r>
            <a:r>
              <a:rPr lang="en-US" sz="1400" dirty="0" err="1"/>
              <a:t>dua</a:t>
            </a:r>
            <a:r>
              <a:rPr lang="en-US" sz="1400" dirty="0"/>
              <a:t> </a:t>
            </a:r>
            <a:r>
              <a:rPr lang="en-US" sz="1400" dirty="0" err="1"/>
              <a:t>garis</a:t>
            </a:r>
            <a:r>
              <a:rPr lang="en-US" sz="1400" dirty="0"/>
              <a:t> (</a:t>
            </a:r>
            <a:r>
              <a:rPr lang="en-US" sz="1400" b="1" i="1" dirty="0"/>
              <a:t>double line</a:t>
            </a:r>
            <a:r>
              <a:rPr lang="en-US" sz="1400" dirty="0"/>
              <a:t>).</a:t>
            </a:r>
          </a:p>
          <a:p>
            <a:pPr marL="0" indent="0">
              <a:buNone/>
            </a:pPr>
            <a:endParaRPr lang="en-US" sz="1000" dirty="0"/>
          </a:p>
          <a:p>
            <a:pPr marL="109728" indent="0">
              <a:buNone/>
            </a:pPr>
            <a:r>
              <a:rPr lang="en-US" sz="1800" b="1" dirty="0" err="1"/>
              <a:t>Atribut</a:t>
            </a:r>
            <a:r>
              <a:rPr lang="en-US" sz="1800" b="1" dirty="0"/>
              <a:t> </a:t>
            </a:r>
            <a:r>
              <a:rPr lang="en-US" sz="1800" b="1" dirty="0" err="1"/>
              <a:t>komposit</a:t>
            </a:r>
            <a:r>
              <a:rPr lang="en-US" sz="1800" b="1" dirty="0"/>
              <a:t> </a:t>
            </a:r>
            <a:r>
              <a:rPr lang="en-US" sz="1800" dirty="0"/>
              <a:t>(</a:t>
            </a:r>
            <a:r>
              <a:rPr lang="en-US" sz="1800" i="1" dirty="0"/>
              <a:t>composite attribute</a:t>
            </a:r>
            <a:r>
              <a:rPr lang="en-US" sz="1800" dirty="0"/>
              <a:t>) adalah : “</a:t>
            </a:r>
            <a:r>
              <a:rPr lang="en-US" sz="1800" dirty="0" err="1">
                <a:solidFill>
                  <a:schemeClr val="accent2"/>
                </a:solidFill>
              </a:rPr>
              <a:t>Atribut</a:t>
            </a:r>
            <a:r>
              <a:rPr lang="en-US" sz="1800" dirty="0">
                <a:solidFill>
                  <a:schemeClr val="accent2"/>
                </a:solidFill>
              </a:rPr>
              <a:t> yang </a:t>
            </a:r>
            <a:r>
              <a:rPr lang="en-US" sz="1800" dirty="0" err="1">
                <a:solidFill>
                  <a:schemeClr val="accent2"/>
                </a:solidFill>
              </a:rPr>
              <a:t>terdiri</a:t>
            </a:r>
            <a:r>
              <a:rPr lang="en-US" sz="1800" dirty="0">
                <a:solidFill>
                  <a:schemeClr val="accent2"/>
                </a:solidFill>
              </a:rPr>
              <a:t> </a:t>
            </a:r>
            <a:r>
              <a:rPr lang="en-US" sz="1800" dirty="0" err="1">
                <a:solidFill>
                  <a:schemeClr val="accent2"/>
                </a:solidFill>
              </a:rPr>
              <a:t>dari</a:t>
            </a:r>
            <a:r>
              <a:rPr lang="en-US" sz="1800" dirty="0">
                <a:solidFill>
                  <a:schemeClr val="accent2"/>
                </a:solidFill>
              </a:rPr>
              <a:t> beberapa subset </a:t>
            </a:r>
            <a:r>
              <a:rPr lang="en-US" sz="1800" dirty="0" err="1">
                <a:solidFill>
                  <a:schemeClr val="accent2"/>
                </a:solidFill>
              </a:rPr>
              <a:t>atribut</a:t>
            </a:r>
            <a:r>
              <a:rPr lang="en-US" sz="1800" dirty="0">
                <a:solidFill>
                  <a:schemeClr val="accent2"/>
                </a:solidFill>
              </a:rPr>
              <a:t> yang </a:t>
            </a:r>
            <a:r>
              <a:rPr lang="en-US" sz="1800" dirty="0" err="1">
                <a:solidFill>
                  <a:schemeClr val="accent2"/>
                </a:solidFill>
              </a:rPr>
              <a:t>membentuknya</a:t>
            </a:r>
            <a:r>
              <a:rPr lang="en-US" sz="1800" dirty="0"/>
              <a:t>”.</a:t>
            </a:r>
          </a:p>
          <a:p>
            <a:pPr marL="109728" indent="0">
              <a:buNone/>
            </a:pPr>
            <a:endParaRPr lang="en-US" sz="1050" dirty="0"/>
          </a:p>
          <a:p>
            <a:pPr marL="0" indent="0">
              <a:buNone/>
            </a:pPr>
            <a:r>
              <a:rPr lang="en-US" sz="1400" dirty="0" err="1"/>
              <a:t>Contoh</a:t>
            </a:r>
            <a:r>
              <a:rPr lang="en-US" sz="1400" dirty="0"/>
              <a:t>:</a:t>
            </a:r>
          </a:p>
          <a:p>
            <a:pPr marL="0" indent="0">
              <a:buNone/>
            </a:pPr>
            <a:r>
              <a:rPr lang="en-US" sz="1400" dirty="0" err="1"/>
              <a:t>Atribut</a:t>
            </a:r>
            <a:r>
              <a:rPr lang="en-US" sz="1400" dirty="0"/>
              <a:t> </a:t>
            </a:r>
            <a:r>
              <a:rPr lang="en-US" sz="1400" b="1" dirty="0" err="1"/>
              <a:t>student_name</a:t>
            </a:r>
            <a:r>
              <a:rPr lang="en-US" sz="1400" dirty="0"/>
              <a:t> </a:t>
            </a:r>
            <a:r>
              <a:rPr lang="en-US" sz="1400" dirty="0" err="1"/>
              <a:t>sebenarnya</a:t>
            </a:r>
            <a:r>
              <a:rPr lang="en-US" sz="1400" dirty="0"/>
              <a:t> </a:t>
            </a:r>
            <a:r>
              <a:rPr lang="en-US" sz="1400" dirty="0" err="1"/>
              <a:t>terdiri</a:t>
            </a:r>
            <a:r>
              <a:rPr lang="en-US" sz="1400" dirty="0"/>
              <a:t> </a:t>
            </a:r>
            <a:r>
              <a:rPr lang="en-US" sz="1400" dirty="0" err="1"/>
              <a:t>dari</a:t>
            </a:r>
            <a:r>
              <a:rPr lang="en-US" sz="1400" dirty="0"/>
              <a:t> </a:t>
            </a:r>
            <a:r>
              <a:rPr lang="en-US" sz="1400" b="1" dirty="0" err="1"/>
              <a:t>lname</a:t>
            </a:r>
            <a:r>
              <a:rPr lang="en-US" sz="1400" dirty="0"/>
              <a:t> (last name), </a:t>
            </a:r>
            <a:r>
              <a:rPr lang="en-US" sz="1400" b="1" dirty="0" err="1"/>
              <a:t>midinitial</a:t>
            </a:r>
            <a:r>
              <a:rPr lang="en-US" sz="1400" dirty="0"/>
              <a:t> (middle </a:t>
            </a:r>
            <a:r>
              <a:rPr lang="en-US" sz="1400" dirty="0" err="1"/>
              <a:t>atau</a:t>
            </a:r>
            <a:r>
              <a:rPr lang="en-US" sz="1400" dirty="0"/>
              <a:t> initial name) </a:t>
            </a:r>
            <a:r>
              <a:rPr lang="en-US" sz="1400" dirty="0" err="1"/>
              <a:t>dan</a:t>
            </a:r>
            <a:r>
              <a:rPr lang="en-US" sz="1400" dirty="0"/>
              <a:t> </a:t>
            </a:r>
            <a:r>
              <a:rPr lang="en-US" sz="1400" b="1" dirty="0" err="1"/>
              <a:t>fname</a:t>
            </a:r>
            <a:r>
              <a:rPr lang="en-US" sz="1400" dirty="0"/>
              <a:t> (first name).  </a:t>
            </a:r>
            <a:r>
              <a:rPr lang="en-US" sz="1400" dirty="0" err="1"/>
              <a:t>Dengan</a:t>
            </a:r>
            <a:r>
              <a:rPr lang="en-US" sz="1400" dirty="0"/>
              <a:t> </a:t>
            </a:r>
            <a:r>
              <a:rPr lang="en-US" sz="1400" dirty="0" err="1"/>
              <a:t>demikian</a:t>
            </a:r>
            <a:r>
              <a:rPr lang="en-US" sz="1400" dirty="0"/>
              <a:t> </a:t>
            </a:r>
            <a:r>
              <a:rPr lang="en-US" sz="1400" dirty="0" err="1"/>
              <a:t>berarti</a:t>
            </a:r>
            <a:r>
              <a:rPr lang="en-US" sz="1400" dirty="0"/>
              <a:t> </a:t>
            </a:r>
            <a:r>
              <a:rPr lang="en-US" sz="1400" dirty="0" err="1"/>
              <a:t>student_name</a:t>
            </a:r>
            <a:r>
              <a:rPr lang="en-US" sz="1400" dirty="0"/>
              <a:t> </a:t>
            </a:r>
            <a:r>
              <a:rPr lang="en-US" sz="1400" dirty="0" err="1"/>
              <a:t>adalah</a:t>
            </a:r>
            <a:r>
              <a:rPr lang="en-US" sz="1400" dirty="0"/>
              <a:t> </a:t>
            </a:r>
            <a:r>
              <a:rPr lang="en-US" sz="1400" dirty="0" err="1"/>
              <a:t>atribut</a:t>
            </a:r>
            <a:r>
              <a:rPr lang="en-US" sz="1400" dirty="0"/>
              <a:t> </a:t>
            </a:r>
            <a:r>
              <a:rPr lang="en-US" sz="1400" dirty="0" err="1"/>
              <a:t>komposit</a:t>
            </a:r>
            <a:r>
              <a:rPr lang="en-US" sz="1400" dirty="0"/>
              <a:t>.</a:t>
            </a:r>
            <a:endParaRPr lang="en-US" sz="1600" dirty="0"/>
          </a:p>
          <a:p>
            <a:endParaRPr lang="en-US" sz="2400" dirty="0"/>
          </a:p>
        </p:txBody>
      </p:sp>
      <p:grpSp>
        <p:nvGrpSpPr>
          <p:cNvPr id="1031" name="Group 1030"/>
          <p:cNvGrpSpPr/>
          <p:nvPr/>
        </p:nvGrpSpPr>
        <p:grpSpPr>
          <a:xfrm>
            <a:off x="3962400" y="4495800"/>
            <a:ext cx="5105400" cy="1315987"/>
            <a:chOff x="998561" y="4780013"/>
            <a:chExt cx="6850039" cy="1315987"/>
          </a:xfrm>
        </p:grpSpPr>
        <p:sp>
          <p:nvSpPr>
            <p:cNvPr id="9" name="Flowchart: Process 8"/>
            <p:cNvSpPr/>
            <p:nvPr/>
          </p:nvSpPr>
          <p:spPr>
            <a:xfrm>
              <a:off x="2928582" y="4959928"/>
              <a:ext cx="1219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000" dirty="0">
                  <a:latin typeface="+mj-lt"/>
                </a:rPr>
                <a:t>Student</a:t>
              </a:r>
            </a:p>
          </p:txBody>
        </p:sp>
        <p:sp>
          <p:nvSpPr>
            <p:cNvPr id="10" name="Oval 9"/>
            <p:cNvSpPr/>
            <p:nvPr/>
          </p:nvSpPr>
          <p:spPr>
            <a:xfrm>
              <a:off x="1143000" y="4780013"/>
              <a:ext cx="10668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800" u="sng" dirty="0" err="1">
                  <a:latin typeface="+mj-lt"/>
                </a:rPr>
                <a:t>sid</a:t>
              </a:r>
              <a:endParaRPr lang="en-US" sz="800" u="sng" dirty="0">
                <a:latin typeface="+mj-lt"/>
              </a:endParaRPr>
            </a:p>
          </p:txBody>
        </p:sp>
        <p:cxnSp>
          <p:nvCxnSpPr>
            <p:cNvPr id="11" name="Straight Connector 10"/>
            <p:cNvCxnSpPr>
              <a:stCxn id="9" idx="1"/>
              <a:endCxn id="10" idx="6"/>
            </p:cNvCxnSpPr>
            <p:nvPr/>
          </p:nvCxnSpPr>
          <p:spPr>
            <a:xfrm flipH="1" flipV="1">
              <a:off x="2209800" y="4949731"/>
              <a:ext cx="718782" cy="238797"/>
            </a:xfrm>
            <a:prstGeom prst="line">
              <a:avLst/>
            </a:prstGeom>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4953000" y="4937311"/>
              <a:ext cx="1828800" cy="339436"/>
            </a:xfrm>
            <a:prstGeom prst="ellipse">
              <a:avLst/>
            </a:prstGeom>
            <a:ln>
              <a:solidFill>
                <a:srgbClr val="FFC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800" dirty="0" err="1">
                  <a:latin typeface="+mj-lt"/>
                </a:rPr>
                <a:t>student_name</a:t>
              </a:r>
              <a:endParaRPr lang="en-US" sz="800" dirty="0">
                <a:latin typeface="+mj-lt"/>
              </a:endParaRPr>
            </a:p>
          </p:txBody>
        </p:sp>
        <p:cxnSp>
          <p:nvCxnSpPr>
            <p:cNvPr id="13" name="Straight Connector 12"/>
            <p:cNvCxnSpPr>
              <a:stCxn id="9" idx="3"/>
              <a:endCxn id="12" idx="2"/>
            </p:cNvCxnSpPr>
            <p:nvPr/>
          </p:nvCxnSpPr>
          <p:spPr>
            <a:xfrm flipV="1">
              <a:off x="4147782" y="5107029"/>
              <a:ext cx="805218" cy="81499"/>
            </a:xfrm>
            <a:prstGeom prst="line">
              <a:avLst/>
            </a:prstGeom>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4395716" y="5756564"/>
              <a:ext cx="938284"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800" dirty="0" err="1">
                  <a:latin typeface="+mj-lt"/>
                </a:rPr>
                <a:t>lname</a:t>
              </a:r>
              <a:endParaRPr lang="en-US" sz="800" dirty="0">
                <a:latin typeface="+mj-lt"/>
              </a:endParaRPr>
            </a:p>
          </p:txBody>
        </p:sp>
        <p:cxnSp>
          <p:nvCxnSpPr>
            <p:cNvPr id="23" name="Straight Connector 22"/>
            <p:cNvCxnSpPr>
              <a:stCxn id="22" idx="0"/>
              <a:endCxn id="12" idx="4"/>
            </p:cNvCxnSpPr>
            <p:nvPr/>
          </p:nvCxnSpPr>
          <p:spPr>
            <a:xfrm flipV="1">
              <a:off x="4864858" y="5276747"/>
              <a:ext cx="1002542" cy="479817"/>
            </a:xfrm>
            <a:prstGeom prst="line">
              <a:avLst/>
            </a:prstGeom>
          </p:spPr>
          <p:style>
            <a:lnRef idx="1">
              <a:schemeClr val="accent1"/>
            </a:lnRef>
            <a:fillRef idx="0">
              <a:schemeClr val="accent1"/>
            </a:fillRef>
            <a:effectRef idx="0">
              <a:schemeClr val="accent1"/>
            </a:effectRef>
            <a:fontRef idx="minor">
              <a:schemeClr val="tx1"/>
            </a:fontRef>
          </p:style>
        </p:cxnSp>
        <p:sp>
          <p:nvSpPr>
            <p:cNvPr id="26" name="Oval 25"/>
            <p:cNvSpPr/>
            <p:nvPr/>
          </p:nvSpPr>
          <p:spPr>
            <a:xfrm>
              <a:off x="5462516" y="5756564"/>
              <a:ext cx="938284"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800" dirty="0" err="1">
                  <a:latin typeface="+mj-lt"/>
                </a:rPr>
                <a:t>fname</a:t>
              </a:r>
              <a:endParaRPr lang="en-US" sz="800" dirty="0">
                <a:latin typeface="+mj-lt"/>
              </a:endParaRPr>
            </a:p>
          </p:txBody>
        </p:sp>
        <p:cxnSp>
          <p:nvCxnSpPr>
            <p:cNvPr id="27" name="Straight Connector 26"/>
            <p:cNvCxnSpPr>
              <a:stCxn id="26" idx="0"/>
              <a:endCxn id="12" idx="4"/>
            </p:cNvCxnSpPr>
            <p:nvPr/>
          </p:nvCxnSpPr>
          <p:spPr>
            <a:xfrm flipH="1" flipV="1">
              <a:off x="5867400" y="5276747"/>
              <a:ext cx="64258" cy="479817"/>
            </a:xfrm>
            <a:prstGeom prst="line">
              <a:avLst/>
            </a:prstGeom>
          </p:spPr>
          <p:style>
            <a:lnRef idx="1">
              <a:schemeClr val="accent1"/>
            </a:lnRef>
            <a:fillRef idx="0">
              <a:schemeClr val="accent1"/>
            </a:fillRef>
            <a:effectRef idx="0">
              <a:schemeClr val="accent1"/>
            </a:effectRef>
            <a:fontRef idx="minor">
              <a:schemeClr val="tx1"/>
            </a:fontRef>
          </p:style>
        </p:cxnSp>
        <p:sp>
          <p:nvSpPr>
            <p:cNvPr id="29" name="Oval 28"/>
            <p:cNvSpPr/>
            <p:nvPr/>
          </p:nvSpPr>
          <p:spPr>
            <a:xfrm>
              <a:off x="6477000" y="5756564"/>
              <a:ext cx="13716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800" dirty="0" err="1">
                  <a:latin typeface="+mj-lt"/>
                </a:rPr>
                <a:t>midinitial</a:t>
              </a:r>
              <a:endParaRPr lang="en-US" sz="800" dirty="0">
                <a:latin typeface="+mj-lt"/>
              </a:endParaRPr>
            </a:p>
          </p:txBody>
        </p:sp>
        <p:cxnSp>
          <p:nvCxnSpPr>
            <p:cNvPr id="30" name="Straight Connector 29"/>
            <p:cNvCxnSpPr>
              <a:stCxn id="29" idx="0"/>
              <a:endCxn id="12" idx="4"/>
            </p:cNvCxnSpPr>
            <p:nvPr/>
          </p:nvCxnSpPr>
          <p:spPr>
            <a:xfrm flipH="1" flipV="1">
              <a:off x="5867400" y="5276747"/>
              <a:ext cx="1295400" cy="479817"/>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9" idx="1"/>
              <a:endCxn id="37" idx="6"/>
            </p:cNvCxnSpPr>
            <p:nvPr/>
          </p:nvCxnSpPr>
          <p:spPr>
            <a:xfrm flipH="1">
              <a:off x="2217761" y="5188528"/>
              <a:ext cx="710821" cy="457731"/>
            </a:xfrm>
            <a:prstGeom prst="line">
              <a:avLst/>
            </a:prstGeom>
            <a:ln w="114300" cmpd="dbl">
              <a:solidFill>
                <a:srgbClr val="FF0000"/>
              </a:solidFill>
            </a:ln>
          </p:spPr>
          <p:style>
            <a:lnRef idx="1">
              <a:schemeClr val="accent1"/>
            </a:lnRef>
            <a:fillRef idx="0">
              <a:schemeClr val="accent1"/>
            </a:fillRef>
            <a:effectRef idx="0">
              <a:schemeClr val="accent1"/>
            </a:effectRef>
            <a:fontRef idx="minor">
              <a:schemeClr val="tx1"/>
            </a:fontRef>
          </p:style>
        </p:cxnSp>
        <p:sp>
          <p:nvSpPr>
            <p:cNvPr id="37" name="Oval 36"/>
            <p:cNvSpPr/>
            <p:nvPr/>
          </p:nvSpPr>
          <p:spPr>
            <a:xfrm>
              <a:off x="998561" y="5476541"/>
              <a:ext cx="1219200" cy="339436"/>
            </a:xfrm>
            <a:prstGeom prst="ellipse">
              <a:avLst/>
            </a:prstGeom>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800" dirty="0">
                  <a:latin typeface="+mj-lt"/>
                </a:rPr>
                <a:t>hobbies</a:t>
              </a:r>
            </a:p>
          </p:txBody>
        </p:sp>
      </p:grpSp>
      <p:graphicFrame>
        <p:nvGraphicFramePr>
          <p:cNvPr id="7" name="Table 6"/>
          <p:cNvGraphicFramePr>
            <a:graphicFrameLocks noGrp="1"/>
          </p:cNvGraphicFramePr>
          <p:nvPr>
            <p:extLst>
              <p:ext uri="{D42A27DB-BD31-4B8C-83A1-F6EECF244321}">
                <p14:modId xmlns:p14="http://schemas.microsoft.com/office/powerpoint/2010/main" val="2996046626"/>
              </p:ext>
            </p:extLst>
          </p:nvPr>
        </p:nvGraphicFramePr>
        <p:xfrm>
          <a:off x="5791200" y="1605895"/>
          <a:ext cx="2590800" cy="128524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597877">
                  <a:extLst>
                    <a:ext uri="{9D8B030D-6E8A-4147-A177-3AD203B41FA5}">
                      <a16:colId xmlns:a16="http://schemas.microsoft.com/office/drawing/2014/main" val="20000"/>
                    </a:ext>
                  </a:extLst>
                </a:gridCol>
                <a:gridCol w="797169">
                  <a:extLst>
                    <a:ext uri="{9D8B030D-6E8A-4147-A177-3AD203B41FA5}">
                      <a16:colId xmlns:a16="http://schemas.microsoft.com/office/drawing/2014/main" val="20001"/>
                    </a:ext>
                  </a:extLst>
                </a:gridCol>
                <a:gridCol w="1195754">
                  <a:extLst>
                    <a:ext uri="{9D8B030D-6E8A-4147-A177-3AD203B41FA5}">
                      <a16:colId xmlns:a16="http://schemas.microsoft.com/office/drawing/2014/main" val="20002"/>
                    </a:ext>
                  </a:extLst>
                </a:gridCol>
              </a:tblGrid>
              <a:tr h="370840">
                <a:tc>
                  <a:txBody>
                    <a:bodyPr/>
                    <a:lstStyle/>
                    <a:p>
                      <a:r>
                        <a:rPr lang="en-US" sz="1400"/>
                        <a:t>uid</a:t>
                      </a:r>
                    </a:p>
                  </a:txBody>
                  <a:tcPr/>
                </a:tc>
                <a:tc>
                  <a:txBody>
                    <a:bodyPr/>
                    <a:lstStyle/>
                    <a:p>
                      <a:r>
                        <a:rPr lang="en-US" sz="1400"/>
                        <a:t>nama</a:t>
                      </a:r>
                    </a:p>
                  </a:txBody>
                  <a:tcPr/>
                </a:tc>
                <a:tc>
                  <a:txBody>
                    <a:bodyPr/>
                    <a:lstStyle/>
                    <a:p>
                      <a:r>
                        <a:rPr lang="en-US" sz="1400"/>
                        <a:t>hobby</a:t>
                      </a:r>
                    </a:p>
                  </a:txBody>
                  <a:tcPr/>
                </a:tc>
                <a:extLst>
                  <a:ext uri="{0D108BD9-81ED-4DB2-BD59-A6C34878D82A}">
                    <a16:rowId xmlns:a16="http://schemas.microsoft.com/office/drawing/2014/main" val="10000"/>
                  </a:ext>
                </a:extLst>
              </a:tr>
              <a:tr h="238760">
                <a:tc>
                  <a:txBody>
                    <a:bodyPr/>
                    <a:lstStyle/>
                    <a:p>
                      <a:r>
                        <a:rPr lang="en-US" sz="1400"/>
                        <a:t>001</a:t>
                      </a:r>
                    </a:p>
                  </a:txBody>
                  <a:tcPr/>
                </a:tc>
                <a:tc>
                  <a:txBody>
                    <a:bodyPr/>
                    <a:lstStyle/>
                    <a:p>
                      <a:r>
                        <a:rPr lang="en-US" sz="1400"/>
                        <a:t>Ani</a:t>
                      </a:r>
                    </a:p>
                  </a:txBody>
                  <a:tcPr/>
                </a:tc>
                <a:tc>
                  <a:txBody>
                    <a:bodyPr/>
                    <a:lstStyle/>
                    <a:p>
                      <a:r>
                        <a:rPr lang="en-US" sz="1400"/>
                        <a:t>membaca</a:t>
                      </a:r>
                    </a:p>
                  </a:txBody>
                  <a:tcPr/>
                </a:tc>
                <a:extLst>
                  <a:ext uri="{0D108BD9-81ED-4DB2-BD59-A6C34878D82A}">
                    <a16:rowId xmlns:a16="http://schemas.microsoft.com/office/drawing/2014/main" val="10001"/>
                  </a:ext>
                </a:extLst>
              </a:tr>
              <a:tr h="238760">
                <a:tc>
                  <a:txBody>
                    <a:bodyPr/>
                    <a:lstStyle/>
                    <a:p>
                      <a:r>
                        <a:rPr lang="en-US" sz="1400"/>
                        <a:t>001</a:t>
                      </a:r>
                    </a:p>
                  </a:txBody>
                  <a:tcPr/>
                </a:tc>
                <a:tc>
                  <a:txBody>
                    <a:bodyPr/>
                    <a:lstStyle/>
                    <a:p>
                      <a:r>
                        <a:rPr lang="en-US" sz="1400"/>
                        <a:t>Ani</a:t>
                      </a:r>
                    </a:p>
                  </a:txBody>
                  <a:tcPr/>
                </a:tc>
                <a:tc>
                  <a:txBody>
                    <a:bodyPr/>
                    <a:lstStyle/>
                    <a:p>
                      <a:r>
                        <a:rPr lang="en-US" sz="1400"/>
                        <a:t>renang</a:t>
                      </a:r>
                    </a:p>
                  </a:txBody>
                  <a:tcPr/>
                </a:tc>
                <a:extLst>
                  <a:ext uri="{0D108BD9-81ED-4DB2-BD59-A6C34878D82A}">
                    <a16:rowId xmlns:a16="http://schemas.microsoft.com/office/drawing/2014/main" val="10002"/>
                  </a:ext>
                </a:extLst>
              </a:tr>
              <a:tr h="238760">
                <a:tc>
                  <a:txBody>
                    <a:bodyPr/>
                    <a:lstStyle/>
                    <a:p>
                      <a:r>
                        <a:rPr lang="en-US" sz="1400"/>
                        <a:t>002</a:t>
                      </a:r>
                    </a:p>
                  </a:txBody>
                  <a:tcPr/>
                </a:tc>
                <a:tc>
                  <a:txBody>
                    <a:bodyPr/>
                    <a:lstStyle/>
                    <a:p>
                      <a:r>
                        <a:rPr lang="en-US" sz="1400"/>
                        <a:t>Sari</a:t>
                      </a:r>
                    </a:p>
                  </a:txBody>
                  <a:tcPr/>
                </a:tc>
                <a:tc>
                  <a:txBody>
                    <a:bodyPr/>
                    <a:lstStyle/>
                    <a:p>
                      <a:r>
                        <a:rPr lang="en-US" sz="1400" dirty="0" err="1"/>
                        <a:t>musik</a:t>
                      </a:r>
                      <a:endParaRPr lang="en-US" sz="14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670029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031"/>
                                        </p:tgtEl>
                                        <p:attrNameLst>
                                          <p:attrName>style.visibility</p:attrName>
                                        </p:attrNameLst>
                                      </p:cBhvr>
                                      <p:to>
                                        <p:strVal val="visible"/>
                                      </p:to>
                                    </p:set>
                                    <p:animEffect transition="in" filter="fade">
                                      <p:cBhvr>
                                        <p:cTn id="11" dur="500"/>
                                        <p:tgtEl>
                                          <p:spTgt spid="10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outerShdw blurRad="38100" dist="38100" dir="2700000" algn="tl">
                    <a:srgbClr val="000000">
                      <a:alpha val="43137"/>
                    </a:srgbClr>
                  </a:outerShdw>
                </a:effectLst>
              </a:rPr>
              <a:t>Intro ER Concept - </a:t>
            </a:r>
            <a:r>
              <a:rPr lang="en-US" b="1" dirty="0">
                <a:solidFill>
                  <a:schemeClr val="accent2"/>
                </a:solidFill>
                <a:effectLst>
                  <a:outerShdw blurRad="38100" dist="38100" dir="2700000" algn="tl">
                    <a:srgbClr val="000000">
                      <a:alpha val="43137"/>
                    </a:srgbClr>
                  </a:outerShdw>
                </a:effectLst>
              </a:rPr>
              <a:t>Relationship</a:t>
            </a:r>
            <a:r>
              <a:rPr lang="en-US" b="1" dirty="0">
                <a:solidFill>
                  <a:srgbClr val="FF0000"/>
                </a:solidFill>
                <a:effectLst>
                  <a:outerShdw blurRad="38100" dist="38100" dir="2700000" algn="tl">
                    <a:srgbClr val="000000">
                      <a:alpha val="43137"/>
                    </a:srgbClr>
                  </a:outerShdw>
                </a:effectLst>
              </a:rPr>
              <a:t> </a:t>
            </a:r>
          </a:p>
        </p:txBody>
      </p:sp>
      <p:sp>
        <p:nvSpPr>
          <p:cNvPr id="3" name="Content Placeholder 2"/>
          <p:cNvSpPr>
            <a:spLocks noGrp="1"/>
          </p:cNvSpPr>
          <p:nvPr>
            <p:ph idx="1"/>
          </p:nvPr>
        </p:nvSpPr>
        <p:spPr>
          <a:xfrm>
            <a:off x="457200" y="1570037"/>
            <a:ext cx="3733800" cy="4525963"/>
          </a:xfrm>
        </p:spPr>
        <p:txBody>
          <a:bodyPr>
            <a:normAutofit/>
          </a:bodyPr>
          <a:lstStyle/>
          <a:p>
            <a:pPr marL="0" indent="0">
              <a:buNone/>
            </a:pPr>
            <a:r>
              <a:rPr lang="en-US" sz="2000" b="1" dirty="0"/>
              <a:t>Relationship (</a:t>
            </a:r>
            <a:r>
              <a:rPr lang="en-US" sz="2000" b="1" dirty="0" err="1"/>
              <a:t>Relasi</a:t>
            </a:r>
            <a:r>
              <a:rPr lang="en-US" sz="2000" b="1" dirty="0"/>
              <a:t>)</a:t>
            </a:r>
          </a:p>
          <a:p>
            <a:pPr marL="231775" indent="0">
              <a:buNone/>
            </a:pPr>
            <a:r>
              <a:rPr lang="en-US" sz="2000" dirty="0"/>
              <a:t>“</a:t>
            </a:r>
            <a:r>
              <a:rPr lang="en-US" sz="2000" dirty="0" err="1"/>
              <a:t>Merupakan</a:t>
            </a:r>
            <a:r>
              <a:rPr lang="en-US" sz="2000" dirty="0"/>
              <a:t> </a:t>
            </a:r>
            <a:r>
              <a:rPr lang="en-US" sz="2000" dirty="0" err="1"/>
              <a:t>hubungan</a:t>
            </a:r>
            <a:r>
              <a:rPr lang="en-US" sz="2000" dirty="0"/>
              <a:t> </a:t>
            </a:r>
            <a:r>
              <a:rPr lang="en-US" sz="2000" dirty="0" err="1"/>
              <a:t>atau</a:t>
            </a:r>
            <a:r>
              <a:rPr lang="en-US" sz="2000" dirty="0"/>
              <a:t> </a:t>
            </a:r>
            <a:r>
              <a:rPr lang="en-US" sz="2000" dirty="0" err="1"/>
              <a:t>interaksi</a:t>
            </a:r>
            <a:r>
              <a:rPr lang="en-US" sz="2000" dirty="0"/>
              <a:t> </a:t>
            </a:r>
            <a:r>
              <a:rPr lang="en-US" sz="2000" dirty="0" err="1"/>
              <a:t>antara</a:t>
            </a:r>
            <a:r>
              <a:rPr lang="en-US" sz="2000" dirty="0"/>
              <a:t> </a:t>
            </a:r>
            <a:r>
              <a:rPr lang="en-US" sz="2000" dirty="0" err="1"/>
              <a:t>satu</a:t>
            </a:r>
            <a:r>
              <a:rPr lang="en-US" sz="2000" dirty="0"/>
              <a:t> </a:t>
            </a:r>
            <a:r>
              <a:rPr lang="en-US" sz="2000" dirty="0" err="1"/>
              <a:t>entitas</a:t>
            </a:r>
            <a:r>
              <a:rPr lang="en-US" sz="2000" dirty="0"/>
              <a:t> </a:t>
            </a:r>
            <a:r>
              <a:rPr lang="en-US" sz="2000" dirty="0" err="1"/>
              <a:t>dengan</a:t>
            </a:r>
            <a:r>
              <a:rPr lang="en-US" sz="2000" dirty="0"/>
              <a:t> yang </a:t>
            </a:r>
            <a:r>
              <a:rPr lang="en-US" sz="2000" dirty="0" err="1"/>
              <a:t>lainnya</a:t>
            </a:r>
            <a:r>
              <a:rPr lang="en-US" sz="2000" dirty="0"/>
              <a:t>”.</a:t>
            </a:r>
          </a:p>
          <a:p>
            <a:endParaRPr lang="en-US" sz="1400" dirty="0"/>
          </a:p>
          <a:p>
            <a:pPr marL="0" indent="0">
              <a:buNone/>
            </a:pPr>
            <a:r>
              <a:rPr lang="en-US" dirty="0" err="1"/>
              <a:t>Contoh</a:t>
            </a:r>
            <a:r>
              <a:rPr lang="en-US" dirty="0"/>
              <a:t>:</a:t>
            </a:r>
          </a:p>
          <a:p>
            <a:pPr marL="0" indent="0">
              <a:buNone/>
            </a:pPr>
            <a:r>
              <a:rPr lang="en-US" sz="1600" dirty="0" err="1"/>
              <a:t>entitas</a:t>
            </a:r>
            <a:r>
              <a:rPr lang="en-US" sz="1600" dirty="0"/>
              <a:t> </a:t>
            </a:r>
            <a:r>
              <a:rPr lang="en-US" sz="1600" dirty="0" err="1"/>
              <a:t>Cusomer</a:t>
            </a:r>
            <a:r>
              <a:rPr lang="en-US" sz="1600" dirty="0"/>
              <a:t> </a:t>
            </a:r>
            <a:r>
              <a:rPr lang="en-US" sz="1600" dirty="0" err="1"/>
              <a:t>berhubungan</a:t>
            </a:r>
            <a:r>
              <a:rPr lang="en-US" sz="1600" dirty="0"/>
              <a:t> dengan </a:t>
            </a:r>
            <a:r>
              <a:rPr lang="en-US" sz="1600" dirty="0" err="1"/>
              <a:t>entitas</a:t>
            </a:r>
            <a:r>
              <a:rPr lang="en-US" sz="1600" dirty="0"/>
              <a:t> Product yang </a:t>
            </a:r>
            <a:r>
              <a:rPr lang="en-US" sz="1600" dirty="0" err="1"/>
              <a:t>dibelinya</a:t>
            </a:r>
            <a:r>
              <a:rPr lang="en-US" sz="1600" dirty="0"/>
              <a:t>, </a:t>
            </a:r>
          </a:p>
          <a:p>
            <a:pPr marL="0" indent="0">
              <a:buNone/>
            </a:pPr>
            <a:r>
              <a:rPr lang="en-US" sz="1600" dirty="0" err="1"/>
              <a:t>entitas</a:t>
            </a:r>
            <a:r>
              <a:rPr lang="en-US" sz="1600" dirty="0"/>
              <a:t> instructor </a:t>
            </a:r>
            <a:r>
              <a:rPr lang="en-US" sz="1600" dirty="0" err="1"/>
              <a:t>berhubungan</a:t>
            </a:r>
            <a:r>
              <a:rPr lang="en-US" sz="1600" dirty="0"/>
              <a:t> dengan </a:t>
            </a:r>
            <a:r>
              <a:rPr lang="en-US" sz="1600" dirty="0" err="1"/>
              <a:t>Course_section</a:t>
            </a:r>
            <a:r>
              <a:rPr lang="en-US" sz="1600" dirty="0"/>
              <a:t> yang </a:t>
            </a:r>
            <a:r>
              <a:rPr lang="en-US" sz="1600" dirty="0" err="1"/>
              <a:t>diajarnya</a:t>
            </a:r>
            <a:r>
              <a:rPr lang="en-US" sz="1600" dirty="0"/>
              <a:t>, </a:t>
            </a:r>
          </a:p>
          <a:p>
            <a:pPr marL="0" indent="0">
              <a:buNone/>
            </a:pPr>
            <a:r>
              <a:rPr lang="en-US" sz="1600" dirty="0"/>
              <a:t>Employee </a:t>
            </a:r>
            <a:r>
              <a:rPr lang="en-US" sz="1600" dirty="0" err="1"/>
              <a:t>berhubungan</a:t>
            </a:r>
            <a:r>
              <a:rPr lang="en-US" sz="1600" dirty="0"/>
              <a:t> dengan Project yang </a:t>
            </a:r>
            <a:r>
              <a:rPr lang="en-US" sz="1600" dirty="0" err="1"/>
              <a:t>dikerjakannya</a:t>
            </a:r>
            <a:r>
              <a:rPr lang="en-US" sz="1600" dirty="0"/>
              <a:t>, </a:t>
            </a:r>
            <a:r>
              <a:rPr lang="en-US" sz="1600" dirty="0" err="1"/>
              <a:t>dsb</a:t>
            </a:r>
            <a:r>
              <a:rPr lang="en-US" sz="1600" dirty="0"/>
              <a:t>…</a:t>
            </a:r>
          </a:p>
          <a:p>
            <a:pPr marL="0" indent="0">
              <a:buNone/>
            </a:pPr>
            <a:endParaRPr lang="en-US" dirty="0">
              <a:solidFill>
                <a:srgbClr val="FF0000"/>
              </a:solidFill>
            </a:endParaRPr>
          </a:p>
          <a:p>
            <a:endParaRPr lang="en-US" dirty="0"/>
          </a:p>
          <a:p>
            <a:endParaRPr lang="en-US" sz="2400" dirty="0"/>
          </a:p>
        </p:txBody>
      </p:sp>
      <p:sp>
        <p:nvSpPr>
          <p:cNvPr id="7" name="Flowchart: Decision 6"/>
          <p:cNvSpPr/>
          <p:nvPr/>
        </p:nvSpPr>
        <p:spPr>
          <a:xfrm>
            <a:off x="4841033" y="1757198"/>
            <a:ext cx="1524000" cy="6096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a:latin typeface="+mj-lt"/>
              </a:rPr>
              <a:t>nama_relasi</a:t>
            </a:r>
            <a:endParaRPr lang="en-US" sz="1400" dirty="0">
              <a:latin typeface="+mj-lt"/>
            </a:endParaRPr>
          </a:p>
        </p:txBody>
      </p:sp>
      <p:grpSp>
        <p:nvGrpSpPr>
          <p:cNvPr id="9" name="Group 8"/>
          <p:cNvGrpSpPr/>
          <p:nvPr/>
        </p:nvGrpSpPr>
        <p:grpSpPr>
          <a:xfrm>
            <a:off x="4811486" y="4372324"/>
            <a:ext cx="3886200" cy="457200"/>
            <a:chOff x="381000" y="4591903"/>
            <a:chExt cx="3886200" cy="457200"/>
          </a:xfrm>
        </p:grpSpPr>
        <p:sp>
          <p:nvSpPr>
            <p:cNvPr id="18" name="Flowchart: Decision 17"/>
            <p:cNvSpPr/>
            <p:nvPr/>
          </p:nvSpPr>
          <p:spPr>
            <a:xfrm>
              <a:off x="1752600" y="4591903"/>
              <a:ext cx="1143000" cy="4572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800" dirty="0">
                  <a:latin typeface="+mj-lt"/>
                </a:rPr>
                <a:t>buy</a:t>
              </a:r>
            </a:p>
          </p:txBody>
        </p:sp>
        <p:sp>
          <p:nvSpPr>
            <p:cNvPr id="8" name="Flowchart: Process 7"/>
            <p:cNvSpPr/>
            <p:nvPr/>
          </p:nvSpPr>
          <p:spPr>
            <a:xfrm>
              <a:off x="381000" y="4648200"/>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800" dirty="0">
                  <a:latin typeface="+mj-lt"/>
                </a:rPr>
                <a:t>Customer</a:t>
              </a:r>
            </a:p>
          </p:txBody>
        </p:sp>
        <p:sp>
          <p:nvSpPr>
            <p:cNvPr id="19" name="Flowchart: Process 18"/>
            <p:cNvSpPr/>
            <p:nvPr/>
          </p:nvSpPr>
          <p:spPr>
            <a:xfrm>
              <a:off x="3276600" y="4648200"/>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800" dirty="0">
                  <a:latin typeface="+mj-lt"/>
                </a:rPr>
                <a:t>Product</a:t>
              </a:r>
            </a:p>
          </p:txBody>
        </p:sp>
        <p:cxnSp>
          <p:nvCxnSpPr>
            <p:cNvPr id="14" name="Straight Connector 13"/>
            <p:cNvCxnSpPr>
              <a:stCxn id="8" idx="3"/>
            </p:cNvCxnSpPr>
            <p:nvPr/>
          </p:nvCxnSpPr>
          <p:spPr>
            <a:xfrm>
              <a:off x="1371600" y="4820503"/>
              <a:ext cx="381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18" idx="3"/>
              <a:endCxn id="19" idx="1"/>
            </p:cNvCxnSpPr>
            <p:nvPr/>
          </p:nvCxnSpPr>
          <p:spPr>
            <a:xfrm>
              <a:off x="2895600" y="4820503"/>
              <a:ext cx="381000"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4811486" y="3368660"/>
            <a:ext cx="3886200" cy="457200"/>
            <a:chOff x="381000" y="5486400"/>
            <a:chExt cx="3886200" cy="457200"/>
          </a:xfrm>
        </p:grpSpPr>
        <p:sp>
          <p:nvSpPr>
            <p:cNvPr id="24" name="Flowchart: Decision 23"/>
            <p:cNvSpPr/>
            <p:nvPr/>
          </p:nvSpPr>
          <p:spPr>
            <a:xfrm>
              <a:off x="1562100" y="5486400"/>
              <a:ext cx="1524000" cy="4572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800" dirty="0">
                  <a:latin typeface="+mj-lt"/>
                </a:rPr>
                <a:t>teaches</a:t>
              </a:r>
            </a:p>
          </p:txBody>
        </p:sp>
        <p:sp>
          <p:nvSpPr>
            <p:cNvPr id="25" name="Flowchart: Process 24"/>
            <p:cNvSpPr/>
            <p:nvPr/>
          </p:nvSpPr>
          <p:spPr>
            <a:xfrm>
              <a:off x="381000"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800" dirty="0">
                  <a:latin typeface="+mj-lt"/>
                </a:rPr>
                <a:t>Instructor</a:t>
              </a:r>
            </a:p>
          </p:txBody>
        </p:sp>
        <p:sp>
          <p:nvSpPr>
            <p:cNvPr id="26" name="Flowchart: Process 25"/>
            <p:cNvSpPr/>
            <p:nvPr/>
          </p:nvSpPr>
          <p:spPr>
            <a:xfrm>
              <a:off x="3276600" y="5486400"/>
              <a:ext cx="9906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800" dirty="0" err="1">
                  <a:latin typeface="+mj-lt"/>
                </a:rPr>
                <a:t>Course_sections</a:t>
              </a:r>
              <a:endParaRPr lang="en-US" sz="800" dirty="0">
                <a:latin typeface="+mj-lt"/>
              </a:endParaRPr>
            </a:p>
          </p:txBody>
        </p:sp>
        <p:cxnSp>
          <p:nvCxnSpPr>
            <p:cNvPr id="27" name="Straight Connector 26"/>
            <p:cNvCxnSpPr>
              <a:stCxn id="25" idx="3"/>
              <a:endCxn id="24" idx="1"/>
            </p:cNvCxnSpPr>
            <p:nvPr/>
          </p:nvCxnSpPr>
          <p:spPr>
            <a:xfrm>
              <a:off x="1371600" y="5715000"/>
              <a:ext cx="1905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24" idx="3"/>
              <a:endCxn id="26" idx="1"/>
            </p:cNvCxnSpPr>
            <p:nvPr/>
          </p:nvCxnSpPr>
          <p:spPr>
            <a:xfrm>
              <a:off x="3086100" y="5715000"/>
              <a:ext cx="190500"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1" name="Group 10"/>
          <p:cNvGrpSpPr/>
          <p:nvPr/>
        </p:nvGrpSpPr>
        <p:grpSpPr>
          <a:xfrm>
            <a:off x="4657531" y="5375988"/>
            <a:ext cx="4191000" cy="457200"/>
            <a:chOff x="4648200" y="4591903"/>
            <a:chExt cx="4191000" cy="457200"/>
          </a:xfrm>
        </p:grpSpPr>
        <p:sp>
          <p:nvSpPr>
            <p:cNvPr id="34" name="Flowchart: Decision 33"/>
            <p:cNvSpPr/>
            <p:nvPr/>
          </p:nvSpPr>
          <p:spPr>
            <a:xfrm>
              <a:off x="5791200" y="4591903"/>
              <a:ext cx="1866900" cy="4572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000">
                  <a:latin typeface="+mj-lt"/>
                </a:rPr>
                <a:t>morks_on</a:t>
              </a:r>
              <a:endParaRPr lang="en-US" sz="1000" dirty="0">
                <a:latin typeface="+mj-lt"/>
              </a:endParaRPr>
            </a:p>
          </p:txBody>
        </p:sp>
        <p:sp>
          <p:nvSpPr>
            <p:cNvPr id="35" name="Flowchart: Process 34"/>
            <p:cNvSpPr/>
            <p:nvPr/>
          </p:nvSpPr>
          <p:spPr>
            <a:xfrm>
              <a:off x="4648200" y="4648200"/>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000" dirty="0">
                  <a:latin typeface="+mj-lt"/>
                </a:rPr>
                <a:t>Employee</a:t>
              </a:r>
            </a:p>
          </p:txBody>
        </p:sp>
        <p:sp>
          <p:nvSpPr>
            <p:cNvPr id="36" name="Flowchart: Process 35"/>
            <p:cNvSpPr/>
            <p:nvPr/>
          </p:nvSpPr>
          <p:spPr>
            <a:xfrm>
              <a:off x="7848600" y="4591903"/>
              <a:ext cx="9906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000" dirty="0">
                  <a:latin typeface="+mj-lt"/>
                </a:rPr>
                <a:t>Project</a:t>
              </a:r>
            </a:p>
          </p:txBody>
        </p:sp>
        <p:cxnSp>
          <p:nvCxnSpPr>
            <p:cNvPr id="37" name="Straight Connector 36"/>
            <p:cNvCxnSpPr>
              <a:cxnSpLocks/>
              <a:stCxn id="35" idx="3"/>
              <a:endCxn id="34" idx="1"/>
            </p:cNvCxnSpPr>
            <p:nvPr/>
          </p:nvCxnSpPr>
          <p:spPr>
            <a:xfrm>
              <a:off x="5638800" y="4820503"/>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a:cxnSpLocks/>
              <a:stCxn id="34" idx="3"/>
              <a:endCxn id="36" idx="1"/>
            </p:cNvCxnSpPr>
            <p:nvPr/>
          </p:nvCxnSpPr>
          <p:spPr>
            <a:xfrm>
              <a:off x="7658100" y="4820503"/>
              <a:ext cx="190500" cy="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3770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outerShdw blurRad="38100" dist="38100" dir="2700000" algn="tl">
                    <a:srgbClr val="000000">
                      <a:alpha val="43137"/>
                    </a:srgbClr>
                  </a:outerShdw>
                </a:effectLst>
              </a:rPr>
              <a:t>Intro ER Concept - </a:t>
            </a:r>
            <a:r>
              <a:rPr lang="en-US" b="1" dirty="0">
                <a:solidFill>
                  <a:schemeClr val="accent2"/>
                </a:solidFill>
                <a:effectLst>
                  <a:outerShdw blurRad="38100" dist="38100" dir="2700000" algn="tl">
                    <a:srgbClr val="000000">
                      <a:alpha val="43137"/>
                    </a:srgbClr>
                  </a:outerShdw>
                </a:effectLst>
              </a:rPr>
              <a:t>Relationship</a:t>
            </a:r>
            <a:r>
              <a:rPr lang="en-US" b="1" dirty="0">
                <a:solidFill>
                  <a:srgbClr val="FF0000"/>
                </a:solidFill>
                <a:effectLst>
                  <a:outerShdw blurRad="38100" dist="38100" dir="2700000" algn="tl">
                    <a:srgbClr val="000000">
                      <a:alpha val="43137"/>
                    </a:srgbClr>
                  </a:outerShdw>
                </a:effectLst>
              </a:rPr>
              <a:t> </a:t>
            </a:r>
          </a:p>
        </p:txBody>
      </p:sp>
      <p:sp>
        <p:nvSpPr>
          <p:cNvPr id="3" name="Content Placeholder 2"/>
          <p:cNvSpPr>
            <a:spLocks noGrp="1"/>
          </p:cNvSpPr>
          <p:nvPr>
            <p:ph idx="1"/>
          </p:nvPr>
        </p:nvSpPr>
        <p:spPr>
          <a:xfrm>
            <a:off x="457200" y="1646237"/>
            <a:ext cx="8229600" cy="4525963"/>
          </a:xfrm>
        </p:spPr>
        <p:txBody>
          <a:bodyPr>
            <a:normAutofit/>
          </a:bodyPr>
          <a:lstStyle/>
          <a:p>
            <a:pPr marL="0" indent="0">
              <a:buNone/>
            </a:pPr>
            <a:r>
              <a:rPr lang="en-US" sz="2000" b="1" dirty="0"/>
              <a:t>Relationship (</a:t>
            </a:r>
            <a:r>
              <a:rPr lang="en-US" sz="2000" b="1" dirty="0" err="1"/>
              <a:t>Relasi</a:t>
            </a:r>
            <a:r>
              <a:rPr lang="en-US" sz="2000" b="1" dirty="0"/>
              <a:t>)</a:t>
            </a:r>
          </a:p>
          <a:p>
            <a:pPr marL="231775" indent="0">
              <a:buNone/>
            </a:pPr>
            <a:r>
              <a:rPr lang="en-US" sz="2000" dirty="0" err="1"/>
              <a:t>Jika</a:t>
            </a:r>
            <a:r>
              <a:rPr lang="en-US" sz="2000" dirty="0"/>
              <a:t> </a:t>
            </a:r>
            <a:r>
              <a:rPr lang="en-US" sz="2000" dirty="0" err="1"/>
              <a:t>Terdapat</a:t>
            </a:r>
            <a:r>
              <a:rPr lang="en-US" sz="2000" dirty="0"/>
              <a:t> </a:t>
            </a:r>
            <a:r>
              <a:rPr lang="en-US" sz="2000" dirty="0" err="1"/>
              <a:t>sekumpulan</a:t>
            </a:r>
            <a:r>
              <a:rPr lang="en-US" sz="2000" dirty="0"/>
              <a:t> </a:t>
            </a:r>
            <a:r>
              <a:rPr lang="en-US" sz="2000" b="1" dirty="0"/>
              <a:t>m</a:t>
            </a:r>
            <a:r>
              <a:rPr lang="en-US" sz="2000" dirty="0"/>
              <a:t> entity </a:t>
            </a:r>
            <a:r>
              <a:rPr lang="en-US" sz="2000" dirty="0" err="1"/>
              <a:t>sbb</a:t>
            </a:r>
            <a:r>
              <a:rPr lang="en-US" sz="2000"/>
              <a:t>;  E</a:t>
            </a:r>
            <a:r>
              <a:rPr lang="en-US" sz="2000" baseline="-25000"/>
              <a:t>1</a:t>
            </a:r>
            <a:r>
              <a:rPr lang="en-US" sz="2000" dirty="0"/>
              <a:t>, E</a:t>
            </a:r>
            <a:r>
              <a:rPr lang="en-US" sz="2000" baseline="-25000" dirty="0"/>
              <a:t>2</a:t>
            </a:r>
            <a:r>
              <a:rPr lang="en-US" sz="2000" dirty="0"/>
              <a:t>, …, </a:t>
            </a:r>
            <a:r>
              <a:rPr lang="en-US" sz="2000" dirty="0" err="1"/>
              <a:t>E</a:t>
            </a:r>
            <a:r>
              <a:rPr lang="en-US" sz="2000" baseline="-25000" dirty="0" err="1"/>
              <a:t>m</a:t>
            </a:r>
            <a:r>
              <a:rPr lang="en-US" sz="2000" dirty="0"/>
              <a:t> (</a:t>
            </a:r>
            <a:r>
              <a:rPr lang="en-US" sz="2000" dirty="0" err="1"/>
              <a:t>berurutan</a:t>
            </a:r>
            <a:r>
              <a:rPr lang="en-US" sz="2000" dirty="0"/>
              <a:t> </a:t>
            </a:r>
            <a:r>
              <a:rPr lang="en-US" sz="2000" dirty="0" err="1"/>
              <a:t>dan</a:t>
            </a:r>
            <a:r>
              <a:rPr lang="en-US" sz="2000" dirty="0"/>
              <a:t> entity yang </a:t>
            </a:r>
            <a:r>
              <a:rPr lang="en-US" sz="2000" dirty="0" err="1"/>
              <a:t>sama</a:t>
            </a:r>
            <a:r>
              <a:rPr lang="en-US" sz="2000" dirty="0"/>
              <a:t> </a:t>
            </a:r>
            <a:r>
              <a:rPr lang="en-US" sz="2000" dirty="0" err="1"/>
              <a:t>mungkin</a:t>
            </a:r>
            <a:r>
              <a:rPr lang="en-US" sz="2000" dirty="0"/>
              <a:t> </a:t>
            </a:r>
            <a:r>
              <a:rPr lang="en-US" sz="2000" dirty="0" err="1"/>
              <a:t>muncul</a:t>
            </a:r>
            <a:r>
              <a:rPr lang="en-US" sz="2000" dirty="0"/>
              <a:t> </a:t>
            </a:r>
            <a:r>
              <a:rPr lang="en-US" sz="2000" dirty="0" err="1"/>
              <a:t>lebih</a:t>
            </a:r>
            <a:r>
              <a:rPr lang="en-US" sz="2000" dirty="0"/>
              <a:t> </a:t>
            </a:r>
            <a:r>
              <a:rPr lang="en-US" sz="2000" dirty="0" err="1"/>
              <a:t>dari</a:t>
            </a:r>
            <a:r>
              <a:rPr lang="en-US" sz="2000" dirty="0"/>
              <a:t> </a:t>
            </a:r>
            <a:r>
              <a:rPr lang="en-US" sz="2000" dirty="0" err="1"/>
              <a:t>sekali</a:t>
            </a:r>
            <a:r>
              <a:rPr lang="en-US" sz="2000" dirty="0"/>
              <a:t>), </a:t>
            </a:r>
            <a:r>
              <a:rPr lang="en-US" sz="2000" dirty="0" err="1"/>
              <a:t>dan</a:t>
            </a:r>
            <a:r>
              <a:rPr lang="en-US" sz="2000" dirty="0"/>
              <a:t> </a:t>
            </a:r>
            <a:r>
              <a:rPr lang="en-US" sz="2000" dirty="0" err="1"/>
              <a:t>suatu</a:t>
            </a:r>
            <a:r>
              <a:rPr lang="en-US" sz="2000" dirty="0"/>
              <a:t> relationship </a:t>
            </a:r>
            <a:r>
              <a:rPr lang="en-US" sz="2000" b="1" dirty="0"/>
              <a:t>R</a:t>
            </a:r>
            <a:r>
              <a:rPr lang="en-US" sz="2000" dirty="0"/>
              <a:t> </a:t>
            </a:r>
            <a:r>
              <a:rPr lang="en-US" sz="2000" b="1" dirty="0" err="1"/>
              <a:t>merupakan</a:t>
            </a:r>
            <a:r>
              <a:rPr lang="en-US" sz="2000" b="1" dirty="0"/>
              <a:t> </a:t>
            </a:r>
            <a:r>
              <a:rPr lang="en-US" sz="2000" b="1" dirty="0" err="1"/>
              <a:t>definisi</a:t>
            </a:r>
            <a:r>
              <a:rPr lang="en-US" sz="2000" b="1" dirty="0"/>
              <a:t> rule </a:t>
            </a:r>
            <a:r>
              <a:rPr lang="en-US" sz="2000" b="1" dirty="0" err="1"/>
              <a:t>hubungan</a:t>
            </a:r>
            <a:r>
              <a:rPr lang="en-US" sz="2000" b="1" dirty="0"/>
              <a:t> </a:t>
            </a:r>
            <a:r>
              <a:rPr lang="en-US" sz="2000" dirty="0" err="1"/>
              <a:t>antar</a:t>
            </a:r>
            <a:r>
              <a:rPr lang="en-US" sz="2000" dirty="0"/>
              <a:t> entity </a:t>
            </a:r>
            <a:r>
              <a:rPr lang="en-US" sz="2000" dirty="0" err="1"/>
              <a:t>tersebut</a:t>
            </a:r>
            <a:r>
              <a:rPr lang="en-US" sz="2000" dirty="0"/>
              <a:t> </a:t>
            </a:r>
            <a:r>
              <a:rPr lang="en-US" sz="2000" dirty="0" err="1"/>
              <a:t>melalui</a:t>
            </a:r>
            <a:r>
              <a:rPr lang="en-US" sz="2000" dirty="0"/>
              <a:t> </a:t>
            </a:r>
            <a:r>
              <a:rPr lang="en-US" sz="2000" dirty="0" err="1"/>
              <a:t>atributnya</a:t>
            </a:r>
            <a:r>
              <a:rPr lang="en-US" sz="2000" dirty="0"/>
              <a:t>.</a:t>
            </a:r>
          </a:p>
          <a:p>
            <a:pPr marL="231775" indent="0">
              <a:buNone/>
            </a:pPr>
            <a:r>
              <a:rPr lang="en-US" sz="2000" dirty="0" err="1"/>
              <a:t>Maka</a:t>
            </a:r>
            <a:r>
              <a:rPr lang="en-US" sz="2000" dirty="0"/>
              <a:t>; </a:t>
            </a:r>
            <a:r>
              <a:rPr lang="en-US" sz="2000" b="1" dirty="0"/>
              <a:t>R</a:t>
            </a:r>
            <a:r>
              <a:rPr lang="en-US" sz="2000" dirty="0"/>
              <a:t> </a:t>
            </a:r>
            <a:r>
              <a:rPr lang="en-US" sz="2000" dirty="0" err="1"/>
              <a:t>adalah</a:t>
            </a:r>
            <a:r>
              <a:rPr lang="en-US" sz="2000" dirty="0"/>
              <a:t> </a:t>
            </a:r>
            <a:r>
              <a:rPr lang="en-US" sz="2000" dirty="0" err="1"/>
              <a:t>representasi</a:t>
            </a:r>
            <a:r>
              <a:rPr lang="en-US" sz="2000" dirty="0"/>
              <a:t> </a:t>
            </a:r>
            <a:r>
              <a:rPr lang="en-US" sz="2000" dirty="0" err="1"/>
              <a:t>dari</a:t>
            </a:r>
            <a:r>
              <a:rPr lang="en-US" sz="2000" dirty="0"/>
              <a:t> </a:t>
            </a:r>
            <a:r>
              <a:rPr lang="en-US" sz="2000" dirty="0" err="1"/>
              <a:t>hubungan</a:t>
            </a:r>
            <a:r>
              <a:rPr lang="en-US" sz="2000" dirty="0"/>
              <a:t> </a:t>
            </a:r>
            <a:r>
              <a:rPr lang="en-US" sz="2000" dirty="0" err="1"/>
              <a:t>antar</a:t>
            </a:r>
            <a:r>
              <a:rPr lang="en-US" sz="2000" dirty="0"/>
              <a:t> entity </a:t>
            </a:r>
            <a:r>
              <a:rPr lang="en-US" sz="2000" dirty="0" err="1"/>
              <a:t>tersebut</a:t>
            </a:r>
            <a:r>
              <a:rPr lang="en-US" sz="2000" dirty="0"/>
              <a:t>, </a:t>
            </a:r>
            <a:r>
              <a:rPr lang="en-US" sz="2000" dirty="0" err="1"/>
              <a:t>dan</a:t>
            </a:r>
            <a:r>
              <a:rPr lang="en-US" sz="2000" dirty="0"/>
              <a:t> </a:t>
            </a:r>
            <a:r>
              <a:rPr lang="en-US" sz="2000" b="1" dirty="0"/>
              <a:t>R</a:t>
            </a:r>
            <a:r>
              <a:rPr lang="en-US" sz="2000" dirty="0"/>
              <a:t> </a:t>
            </a:r>
            <a:r>
              <a:rPr lang="en-US" sz="2000" dirty="0" err="1"/>
              <a:t>berisi</a:t>
            </a:r>
            <a:r>
              <a:rPr lang="en-US" sz="2000" dirty="0"/>
              <a:t> </a:t>
            </a:r>
            <a:r>
              <a:rPr lang="en-US" sz="2000" dirty="0" err="1"/>
              <a:t>kolom</a:t>
            </a:r>
            <a:r>
              <a:rPr lang="en-US" sz="2000" dirty="0"/>
              <a:t>/</a:t>
            </a:r>
            <a:r>
              <a:rPr lang="en-US" sz="2000" dirty="0" err="1"/>
              <a:t>atribut</a:t>
            </a:r>
            <a:r>
              <a:rPr lang="en-US" sz="2000" dirty="0"/>
              <a:t> yang </a:t>
            </a:r>
            <a:r>
              <a:rPr lang="en-US" sz="2000" dirty="0" err="1"/>
              <a:t>menghubungkan</a:t>
            </a:r>
            <a:r>
              <a:rPr lang="en-US" sz="2000" dirty="0"/>
              <a:t> </a:t>
            </a:r>
            <a:r>
              <a:rPr lang="en-US" sz="2000" dirty="0" err="1"/>
              <a:t>antar</a:t>
            </a:r>
            <a:r>
              <a:rPr lang="en-US" sz="2000" dirty="0"/>
              <a:t> entity </a:t>
            </a:r>
            <a:r>
              <a:rPr lang="en-US" sz="2000" dirty="0" err="1"/>
              <a:t>tersebut</a:t>
            </a:r>
            <a:r>
              <a:rPr lang="en-US" sz="2000" dirty="0"/>
              <a:t>.</a:t>
            </a:r>
          </a:p>
          <a:p>
            <a:pPr marL="231775" indent="0">
              <a:buNone/>
            </a:pPr>
            <a:r>
              <a:rPr lang="en-US" sz="1600" dirty="0" err="1"/>
              <a:t>Secara</a:t>
            </a:r>
            <a:r>
              <a:rPr lang="en-US" sz="1600" dirty="0"/>
              <a:t> </a:t>
            </a:r>
            <a:r>
              <a:rPr lang="en-US" sz="1600" dirty="0" err="1"/>
              <a:t>matematika</a:t>
            </a:r>
            <a:r>
              <a:rPr lang="en-US" sz="1600" dirty="0"/>
              <a:t>; R = E</a:t>
            </a:r>
            <a:r>
              <a:rPr lang="en-US" sz="1600" baseline="-25000" dirty="0"/>
              <a:t>1</a:t>
            </a:r>
            <a:r>
              <a:rPr lang="en-US" sz="1600" dirty="0"/>
              <a:t> x E</a:t>
            </a:r>
            <a:r>
              <a:rPr lang="en-US" sz="1600" baseline="-25000" dirty="0"/>
              <a:t>2</a:t>
            </a:r>
            <a:r>
              <a:rPr lang="en-US" sz="1600" dirty="0"/>
              <a:t> x </a:t>
            </a:r>
            <a:r>
              <a:rPr lang="en-US" sz="1600" dirty="0" err="1"/>
              <a:t>E</a:t>
            </a:r>
            <a:r>
              <a:rPr lang="en-US" sz="1600" baseline="-25000" dirty="0" err="1"/>
              <a:t>m</a:t>
            </a:r>
            <a:r>
              <a:rPr lang="en-US" sz="1600" dirty="0"/>
              <a:t>  (R represent set of m-tuples, a subset of the Cartesian product of entity instances).</a:t>
            </a:r>
          </a:p>
          <a:p>
            <a:endParaRPr lang="en-US" sz="1200" dirty="0"/>
          </a:p>
        </p:txBody>
      </p:sp>
      <p:grpSp>
        <p:nvGrpSpPr>
          <p:cNvPr id="7" name="Group 6">
            <a:extLst>
              <a:ext uri="{FF2B5EF4-FFF2-40B4-BE49-F238E27FC236}">
                <a16:creationId xmlns:a16="http://schemas.microsoft.com/office/drawing/2014/main" id="{E7591A7A-4F09-4BEB-8684-9CAF77523BA3}"/>
              </a:ext>
            </a:extLst>
          </p:cNvPr>
          <p:cNvGrpSpPr/>
          <p:nvPr/>
        </p:nvGrpSpPr>
        <p:grpSpPr>
          <a:xfrm>
            <a:off x="124629" y="5020624"/>
            <a:ext cx="8409771" cy="1676400"/>
            <a:chOff x="76200" y="4572000"/>
            <a:chExt cx="8894742" cy="1676400"/>
          </a:xfrm>
        </p:grpSpPr>
        <p:grpSp>
          <p:nvGrpSpPr>
            <p:cNvPr id="60" name="Group 59"/>
            <p:cNvGrpSpPr/>
            <p:nvPr/>
          </p:nvGrpSpPr>
          <p:grpSpPr>
            <a:xfrm>
              <a:off x="76200" y="4724400"/>
              <a:ext cx="4057650" cy="1371600"/>
              <a:chOff x="152400" y="4572000"/>
              <a:chExt cx="4057650" cy="1371600"/>
            </a:xfrm>
          </p:grpSpPr>
          <p:sp>
            <p:nvSpPr>
              <p:cNvPr id="23" name="Flowchart: Decision 22"/>
              <p:cNvSpPr/>
              <p:nvPr/>
            </p:nvSpPr>
            <p:spPr>
              <a:xfrm>
                <a:off x="1371600" y="5486400"/>
                <a:ext cx="953441" cy="4572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900" dirty="0">
                    <a:latin typeface="+mj-lt"/>
                  </a:rPr>
                  <a:t>buy</a:t>
                </a:r>
              </a:p>
            </p:txBody>
          </p:sp>
          <p:sp>
            <p:nvSpPr>
              <p:cNvPr id="29" name="Flowchart: Process 28"/>
              <p:cNvSpPr/>
              <p:nvPr/>
            </p:nvSpPr>
            <p:spPr>
              <a:xfrm>
                <a:off x="190500"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900" dirty="0">
                    <a:latin typeface="+mj-lt"/>
                  </a:rPr>
                  <a:t>Customer</a:t>
                </a:r>
              </a:p>
            </p:txBody>
          </p:sp>
          <p:sp>
            <p:nvSpPr>
              <p:cNvPr id="30" name="Flowchart: Process 29"/>
              <p:cNvSpPr/>
              <p:nvPr/>
            </p:nvSpPr>
            <p:spPr>
              <a:xfrm>
                <a:off x="2552700"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900" dirty="0">
                    <a:latin typeface="+mj-lt"/>
                  </a:rPr>
                  <a:t>Product</a:t>
                </a:r>
              </a:p>
            </p:txBody>
          </p:sp>
          <p:cxnSp>
            <p:nvCxnSpPr>
              <p:cNvPr id="31" name="Straight Connector 30"/>
              <p:cNvCxnSpPr>
                <a:stCxn id="29" idx="3"/>
                <a:endCxn id="23" idx="1"/>
              </p:cNvCxnSpPr>
              <p:nvPr/>
            </p:nvCxnSpPr>
            <p:spPr>
              <a:xfrm>
                <a:off x="1181100" y="5715000"/>
                <a:ext cx="1905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23" idx="3"/>
                <a:endCxn id="30" idx="1"/>
              </p:cNvCxnSpPr>
              <p:nvPr/>
            </p:nvCxnSpPr>
            <p:spPr>
              <a:xfrm>
                <a:off x="2325041" y="5715000"/>
                <a:ext cx="227659"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152400" y="5064642"/>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700" u="sng" dirty="0" err="1">
                    <a:latin typeface="+mj-lt"/>
                  </a:rPr>
                  <a:t>cid</a:t>
                </a:r>
                <a:endParaRPr lang="en-US" sz="1050" u="sng" dirty="0">
                  <a:latin typeface="+mj-lt"/>
                </a:endParaRPr>
              </a:p>
            </p:txBody>
          </p:sp>
          <p:sp>
            <p:nvSpPr>
              <p:cNvPr id="43" name="Oval 42"/>
              <p:cNvSpPr/>
              <p:nvPr/>
            </p:nvSpPr>
            <p:spPr>
              <a:xfrm>
                <a:off x="438150" y="4648200"/>
                <a:ext cx="9334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700" dirty="0" err="1">
                    <a:latin typeface="+mj-lt"/>
                  </a:rPr>
                  <a:t>cust_name</a:t>
                </a:r>
                <a:endParaRPr lang="en-US" sz="1050" dirty="0">
                  <a:latin typeface="+mj-lt"/>
                </a:endParaRPr>
              </a:p>
            </p:txBody>
          </p:sp>
          <p:cxnSp>
            <p:nvCxnSpPr>
              <p:cNvPr id="11" name="Straight Connector 10"/>
              <p:cNvCxnSpPr>
                <a:stCxn id="29" idx="0"/>
                <a:endCxn id="9" idx="4"/>
              </p:cNvCxnSpPr>
              <p:nvPr/>
            </p:nvCxnSpPr>
            <p:spPr>
              <a:xfrm flipH="1" flipV="1">
                <a:off x="438150" y="5334000"/>
                <a:ext cx="247650" cy="208697"/>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29" idx="0"/>
                <a:endCxn id="43" idx="4"/>
              </p:cNvCxnSpPr>
              <p:nvPr/>
            </p:nvCxnSpPr>
            <p:spPr>
              <a:xfrm flipV="1">
                <a:off x="685800" y="5029200"/>
                <a:ext cx="219075" cy="513497"/>
              </a:xfrm>
              <a:prstGeom prst="line">
                <a:avLst/>
              </a:prstGeom>
            </p:spPr>
            <p:style>
              <a:lnRef idx="1">
                <a:schemeClr val="accent1"/>
              </a:lnRef>
              <a:fillRef idx="0">
                <a:schemeClr val="accent1"/>
              </a:fillRef>
              <a:effectRef idx="0">
                <a:schemeClr val="accent1"/>
              </a:effectRef>
              <a:fontRef idx="minor">
                <a:schemeClr val="tx1"/>
              </a:fontRef>
            </p:style>
          </p:cxnSp>
          <p:sp>
            <p:nvSpPr>
              <p:cNvPr id="45" name="Oval 44"/>
              <p:cNvSpPr/>
              <p:nvPr/>
            </p:nvSpPr>
            <p:spPr>
              <a:xfrm>
                <a:off x="1255418" y="5029200"/>
                <a:ext cx="1106782"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700" dirty="0" err="1">
                    <a:latin typeface="+mj-lt"/>
                  </a:rPr>
                  <a:t>buy_price</a:t>
                </a:r>
                <a:endParaRPr lang="en-US" sz="1050" dirty="0">
                  <a:latin typeface="+mj-lt"/>
                </a:endParaRPr>
              </a:p>
            </p:txBody>
          </p:sp>
          <p:cxnSp>
            <p:nvCxnSpPr>
              <p:cNvPr id="46" name="Straight Connector 45"/>
              <p:cNvCxnSpPr>
                <a:stCxn id="23" idx="0"/>
                <a:endCxn id="45" idx="4"/>
              </p:cNvCxnSpPr>
              <p:nvPr/>
            </p:nvCxnSpPr>
            <p:spPr>
              <a:xfrm flipH="1" flipV="1">
                <a:off x="1808809" y="5298558"/>
                <a:ext cx="39512" cy="187842"/>
              </a:xfrm>
              <a:prstGeom prst="line">
                <a:avLst/>
              </a:prstGeom>
            </p:spPr>
            <p:style>
              <a:lnRef idx="1">
                <a:schemeClr val="accent1"/>
              </a:lnRef>
              <a:fillRef idx="0">
                <a:schemeClr val="accent1"/>
              </a:fillRef>
              <a:effectRef idx="0">
                <a:schemeClr val="accent1"/>
              </a:effectRef>
              <a:fontRef idx="minor">
                <a:schemeClr val="tx1"/>
              </a:fontRef>
            </p:style>
          </p:cxnSp>
          <p:sp>
            <p:nvSpPr>
              <p:cNvPr id="48" name="Oval 47"/>
              <p:cNvSpPr/>
              <p:nvPr/>
            </p:nvSpPr>
            <p:spPr>
              <a:xfrm>
                <a:off x="2514600" y="4953000"/>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700" u="sng" dirty="0" err="1">
                    <a:latin typeface="+mj-lt"/>
                  </a:rPr>
                  <a:t>pid</a:t>
                </a:r>
                <a:endParaRPr lang="en-US" sz="1050" u="sng" dirty="0">
                  <a:latin typeface="+mj-lt"/>
                </a:endParaRPr>
              </a:p>
            </p:txBody>
          </p:sp>
          <p:sp>
            <p:nvSpPr>
              <p:cNvPr id="49" name="Oval 48"/>
              <p:cNvSpPr/>
              <p:nvPr/>
            </p:nvSpPr>
            <p:spPr>
              <a:xfrm>
                <a:off x="2667000" y="4572000"/>
                <a:ext cx="10096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700" dirty="0" err="1">
                    <a:latin typeface="+mj-lt"/>
                  </a:rPr>
                  <a:t>prod_name</a:t>
                </a:r>
                <a:endParaRPr lang="en-US" sz="1050" dirty="0">
                  <a:latin typeface="+mj-lt"/>
                </a:endParaRPr>
              </a:p>
            </p:txBody>
          </p:sp>
          <p:cxnSp>
            <p:nvCxnSpPr>
              <p:cNvPr id="50" name="Straight Connector 49"/>
              <p:cNvCxnSpPr>
                <a:stCxn id="30" idx="0"/>
                <a:endCxn id="48" idx="4"/>
              </p:cNvCxnSpPr>
              <p:nvPr/>
            </p:nvCxnSpPr>
            <p:spPr>
              <a:xfrm flipH="1" flipV="1">
                <a:off x="2800350" y="5222358"/>
                <a:ext cx="247650" cy="320339"/>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30" idx="0"/>
                <a:endCxn id="49" idx="4"/>
              </p:cNvCxnSpPr>
              <p:nvPr/>
            </p:nvCxnSpPr>
            <p:spPr>
              <a:xfrm flipV="1">
                <a:off x="3048000" y="4953000"/>
                <a:ext cx="123825" cy="589697"/>
              </a:xfrm>
              <a:prstGeom prst="line">
                <a:avLst/>
              </a:prstGeom>
            </p:spPr>
            <p:style>
              <a:lnRef idx="1">
                <a:schemeClr val="accent1"/>
              </a:lnRef>
              <a:fillRef idx="0">
                <a:schemeClr val="accent1"/>
              </a:fillRef>
              <a:effectRef idx="0">
                <a:schemeClr val="accent1"/>
              </a:effectRef>
              <a:fontRef idx="minor">
                <a:schemeClr val="tx1"/>
              </a:fontRef>
            </p:style>
          </p:cxnSp>
          <p:sp>
            <p:nvSpPr>
              <p:cNvPr id="56" name="Oval 55"/>
              <p:cNvSpPr/>
              <p:nvPr/>
            </p:nvSpPr>
            <p:spPr>
              <a:xfrm>
                <a:off x="3200400" y="5020135"/>
                <a:ext cx="10096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700" dirty="0" err="1">
                    <a:latin typeface="+mj-lt"/>
                  </a:rPr>
                  <a:t>prod_price</a:t>
                </a:r>
                <a:endParaRPr lang="en-US" sz="1050" dirty="0">
                  <a:latin typeface="+mj-lt"/>
                </a:endParaRPr>
              </a:p>
            </p:txBody>
          </p:sp>
          <p:cxnSp>
            <p:nvCxnSpPr>
              <p:cNvPr id="57" name="Straight Connector 56"/>
              <p:cNvCxnSpPr>
                <a:stCxn id="30" idx="0"/>
                <a:endCxn id="56" idx="2"/>
              </p:cNvCxnSpPr>
              <p:nvPr/>
            </p:nvCxnSpPr>
            <p:spPr>
              <a:xfrm flipV="1">
                <a:off x="3048000" y="5210635"/>
                <a:ext cx="152400" cy="33206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61" name="Group 60"/>
            <p:cNvGrpSpPr/>
            <p:nvPr/>
          </p:nvGrpSpPr>
          <p:grpSpPr>
            <a:xfrm>
              <a:off x="4572000" y="4726221"/>
              <a:ext cx="4398942" cy="1369779"/>
              <a:chOff x="309562" y="4573821"/>
              <a:chExt cx="4398942" cy="1369779"/>
            </a:xfrm>
          </p:grpSpPr>
          <p:sp>
            <p:nvSpPr>
              <p:cNvPr id="62" name="Flowchart: Decision 61"/>
              <p:cNvSpPr/>
              <p:nvPr/>
            </p:nvSpPr>
            <p:spPr>
              <a:xfrm>
                <a:off x="1562100" y="5486400"/>
                <a:ext cx="1143000" cy="4572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900" dirty="0">
                    <a:latin typeface="+mj-lt"/>
                  </a:rPr>
                  <a:t>buy</a:t>
                </a:r>
              </a:p>
            </p:txBody>
          </p:sp>
          <p:sp>
            <p:nvSpPr>
              <p:cNvPr id="63" name="Flowchart: Process 62"/>
              <p:cNvSpPr/>
              <p:nvPr/>
            </p:nvSpPr>
            <p:spPr>
              <a:xfrm>
                <a:off x="347662"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900" dirty="0">
                    <a:latin typeface="+mj-lt"/>
                  </a:rPr>
                  <a:t>Customer</a:t>
                </a:r>
              </a:p>
            </p:txBody>
          </p:sp>
          <p:sp>
            <p:nvSpPr>
              <p:cNvPr id="64" name="Flowchart: Process 63"/>
              <p:cNvSpPr/>
              <p:nvPr/>
            </p:nvSpPr>
            <p:spPr>
              <a:xfrm>
                <a:off x="2900362"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900" dirty="0">
                    <a:latin typeface="+mj-lt"/>
                  </a:rPr>
                  <a:t>Product</a:t>
                </a:r>
              </a:p>
            </p:txBody>
          </p:sp>
          <p:cxnSp>
            <p:nvCxnSpPr>
              <p:cNvPr id="65" name="Straight Connector 64"/>
              <p:cNvCxnSpPr>
                <a:stCxn id="63" idx="3"/>
              </p:cNvCxnSpPr>
              <p:nvPr/>
            </p:nvCxnSpPr>
            <p:spPr>
              <a:xfrm>
                <a:off x="1338262" y="5715000"/>
                <a:ext cx="381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Connector 65"/>
              <p:cNvCxnSpPr>
                <a:stCxn id="62" idx="3"/>
                <a:endCxn id="64" idx="1"/>
              </p:cNvCxnSpPr>
              <p:nvPr/>
            </p:nvCxnSpPr>
            <p:spPr>
              <a:xfrm>
                <a:off x="2705100" y="5715000"/>
                <a:ext cx="195262" cy="0"/>
              </a:xfrm>
              <a:prstGeom prst="line">
                <a:avLst/>
              </a:prstGeom>
            </p:spPr>
            <p:style>
              <a:lnRef idx="1">
                <a:schemeClr val="accent1"/>
              </a:lnRef>
              <a:fillRef idx="0">
                <a:schemeClr val="accent1"/>
              </a:fillRef>
              <a:effectRef idx="0">
                <a:schemeClr val="accent1"/>
              </a:effectRef>
              <a:fontRef idx="minor">
                <a:schemeClr val="tx1"/>
              </a:fontRef>
            </p:style>
          </p:cxnSp>
          <p:sp>
            <p:nvSpPr>
              <p:cNvPr id="67" name="Oval 66"/>
              <p:cNvSpPr/>
              <p:nvPr/>
            </p:nvSpPr>
            <p:spPr>
              <a:xfrm>
                <a:off x="309562" y="5064642"/>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700" u="sng" dirty="0" err="1">
                    <a:latin typeface="+mj-lt"/>
                  </a:rPr>
                  <a:t>cid</a:t>
                </a:r>
                <a:endParaRPr lang="en-US" sz="1050" u="sng" dirty="0">
                  <a:latin typeface="+mj-lt"/>
                </a:endParaRPr>
              </a:p>
            </p:txBody>
          </p:sp>
          <p:sp>
            <p:nvSpPr>
              <p:cNvPr id="68" name="Oval 67"/>
              <p:cNvSpPr/>
              <p:nvPr/>
            </p:nvSpPr>
            <p:spPr>
              <a:xfrm>
                <a:off x="500062" y="4648200"/>
                <a:ext cx="9334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700" dirty="0" err="1">
                    <a:latin typeface="+mj-lt"/>
                  </a:rPr>
                  <a:t>cust_name</a:t>
                </a:r>
                <a:endParaRPr lang="en-US" sz="1050" dirty="0">
                  <a:latin typeface="+mj-lt"/>
                </a:endParaRPr>
              </a:p>
            </p:txBody>
          </p:sp>
          <p:cxnSp>
            <p:nvCxnSpPr>
              <p:cNvPr id="69" name="Straight Connector 68"/>
              <p:cNvCxnSpPr>
                <a:stCxn id="63" idx="0"/>
                <a:endCxn id="67" idx="4"/>
              </p:cNvCxnSpPr>
              <p:nvPr/>
            </p:nvCxnSpPr>
            <p:spPr>
              <a:xfrm flipH="1" flipV="1">
                <a:off x="595312" y="5334000"/>
                <a:ext cx="247650" cy="208697"/>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a:stCxn id="63" idx="0"/>
                <a:endCxn id="68" idx="4"/>
              </p:cNvCxnSpPr>
              <p:nvPr/>
            </p:nvCxnSpPr>
            <p:spPr>
              <a:xfrm flipV="1">
                <a:off x="842962" y="5029200"/>
                <a:ext cx="123825" cy="513497"/>
              </a:xfrm>
              <a:prstGeom prst="line">
                <a:avLst/>
              </a:prstGeom>
            </p:spPr>
            <p:style>
              <a:lnRef idx="1">
                <a:schemeClr val="accent1"/>
              </a:lnRef>
              <a:fillRef idx="0">
                <a:schemeClr val="accent1"/>
              </a:fillRef>
              <a:effectRef idx="0">
                <a:schemeClr val="accent1"/>
              </a:effectRef>
              <a:fontRef idx="minor">
                <a:schemeClr val="tx1"/>
              </a:fontRef>
            </p:style>
          </p:cxnSp>
          <p:sp>
            <p:nvSpPr>
              <p:cNvPr id="71" name="Oval 70"/>
              <p:cNvSpPr/>
              <p:nvPr/>
            </p:nvSpPr>
            <p:spPr>
              <a:xfrm>
                <a:off x="1562100" y="4683642"/>
                <a:ext cx="1106782"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700" dirty="0" err="1">
                    <a:latin typeface="+mj-lt"/>
                  </a:rPr>
                  <a:t>buy_price</a:t>
                </a:r>
                <a:endParaRPr lang="en-US" sz="1050" dirty="0">
                  <a:latin typeface="+mj-lt"/>
                </a:endParaRPr>
              </a:p>
            </p:txBody>
          </p:sp>
          <p:cxnSp>
            <p:nvCxnSpPr>
              <p:cNvPr id="72" name="Straight Connector 71"/>
              <p:cNvCxnSpPr>
                <a:stCxn id="62" idx="0"/>
                <a:endCxn id="71" idx="4"/>
              </p:cNvCxnSpPr>
              <p:nvPr/>
            </p:nvCxnSpPr>
            <p:spPr>
              <a:xfrm flipH="1" flipV="1">
                <a:off x="2115491" y="4953000"/>
                <a:ext cx="18109" cy="533400"/>
              </a:xfrm>
              <a:prstGeom prst="line">
                <a:avLst/>
              </a:prstGeom>
            </p:spPr>
            <p:style>
              <a:lnRef idx="1">
                <a:schemeClr val="accent1"/>
              </a:lnRef>
              <a:fillRef idx="0">
                <a:schemeClr val="accent1"/>
              </a:fillRef>
              <a:effectRef idx="0">
                <a:schemeClr val="accent1"/>
              </a:effectRef>
              <a:fontRef idx="minor">
                <a:schemeClr val="tx1"/>
              </a:fontRef>
            </p:style>
          </p:cxnSp>
          <p:sp>
            <p:nvSpPr>
              <p:cNvPr id="73" name="Oval 72"/>
              <p:cNvSpPr/>
              <p:nvPr/>
            </p:nvSpPr>
            <p:spPr>
              <a:xfrm>
                <a:off x="2948667" y="5016590"/>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700" u="sng" dirty="0" err="1">
                    <a:latin typeface="+mj-lt"/>
                  </a:rPr>
                  <a:t>pid</a:t>
                </a:r>
                <a:endParaRPr lang="en-US" sz="1050" u="sng" dirty="0">
                  <a:latin typeface="+mj-lt"/>
                </a:endParaRPr>
              </a:p>
            </p:txBody>
          </p:sp>
          <p:sp>
            <p:nvSpPr>
              <p:cNvPr id="74" name="Oval 73"/>
              <p:cNvSpPr/>
              <p:nvPr/>
            </p:nvSpPr>
            <p:spPr>
              <a:xfrm>
                <a:off x="3186112" y="4573821"/>
                <a:ext cx="10096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700" dirty="0" err="1">
                    <a:latin typeface="+mj-lt"/>
                  </a:rPr>
                  <a:t>prod_name</a:t>
                </a:r>
                <a:endParaRPr lang="en-US" sz="1050" dirty="0">
                  <a:latin typeface="+mj-lt"/>
                </a:endParaRPr>
              </a:p>
            </p:txBody>
          </p:sp>
          <p:cxnSp>
            <p:nvCxnSpPr>
              <p:cNvPr id="75" name="Straight Connector 74"/>
              <p:cNvCxnSpPr>
                <a:stCxn id="64" idx="0"/>
                <a:endCxn id="73" idx="4"/>
              </p:cNvCxnSpPr>
              <p:nvPr/>
            </p:nvCxnSpPr>
            <p:spPr>
              <a:xfrm flipH="1" flipV="1">
                <a:off x="3234417" y="5285948"/>
                <a:ext cx="161245" cy="256749"/>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a:stCxn id="64" idx="0"/>
                <a:endCxn id="74" idx="4"/>
              </p:cNvCxnSpPr>
              <p:nvPr/>
            </p:nvCxnSpPr>
            <p:spPr>
              <a:xfrm flipV="1">
                <a:off x="3395662" y="4954821"/>
                <a:ext cx="295275" cy="587876"/>
              </a:xfrm>
              <a:prstGeom prst="line">
                <a:avLst/>
              </a:prstGeom>
            </p:spPr>
            <p:style>
              <a:lnRef idx="1">
                <a:schemeClr val="accent1"/>
              </a:lnRef>
              <a:fillRef idx="0">
                <a:schemeClr val="accent1"/>
              </a:fillRef>
              <a:effectRef idx="0">
                <a:schemeClr val="accent1"/>
              </a:effectRef>
              <a:fontRef idx="minor">
                <a:schemeClr val="tx1"/>
              </a:fontRef>
            </p:style>
          </p:cxnSp>
          <p:sp>
            <p:nvSpPr>
              <p:cNvPr id="77" name="Oval 76"/>
              <p:cNvSpPr/>
              <p:nvPr/>
            </p:nvSpPr>
            <p:spPr>
              <a:xfrm>
                <a:off x="3698854" y="5105400"/>
                <a:ext cx="10096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700" dirty="0" err="1">
                    <a:latin typeface="+mj-lt"/>
                  </a:rPr>
                  <a:t>prod_price</a:t>
                </a:r>
                <a:endParaRPr lang="en-US" sz="1050" dirty="0">
                  <a:latin typeface="+mj-lt"/>
                </a:endParaRPr>
              </a:p>
            </p:txBody>
          </p:sp>
          <p:cxnSp>
            <p:nvCxnSpPr>
              <p:cNvPr id="78" name="Straight Connector 77"/>
              <p:cNvCxnSpPr>
                <a:stCxn id="64" idx="0"/>
                <a:endCxn id="77" idx="2"/>
              </p:cNvCxnSpPr>
              <p:nvPr/>
            </p:nvCxnSpPr>
            <p:spPr>
              <a:xfrm flipV="1">
                <a:off x="3395662" y="5295900"/>
                <a:ext cx="303192" cy="246797"/>
              </a:xfrm>
              <a:prstGeom prst="line">
                <a:avLst/>
              </a:prstGeom>
            </p:spPr>
            <p:style>
              <a:lnRef idx="1">
                <a:schemeClr val="accent1"/>
              </a:lnRef>
              <a:fillRef idx="0">
                <a:schemeClr val="accent1"/>
              </a:fillRef>
              <a:effectRef idx="0">
                <a:schemeClr val="accent1"/>
              </a:effectRef>
              <a:fontRef idx="minor">
                <a:schemeClr val="tx1"/>
              </a:fontRef>
            </p:style>
          </p:cxnSp>
          <p:sp>
            <p:nvSpPr>
              <p:cNvPr id="80" name="Oval 79"/>
              <p:cNvSpPr/>
              <p:nvPr/>
            </p:nvSpPr>
            <p:spPr>
              <a:xfrm>
                <a:off x="1485900" y="5029200"/>
                <a:ext cx="571500" cy="269358"/>
              </a:xfrm>
              <a:prstGeom prst="ellipse">
                <a:avLst/>
              </a:prstGeom>
              <a:ln w="31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700" u="sng" dirty="0" err="1">
                    <a:solidFill>
                      <a:srgbClr val="C00000"/>
                    </a:solidFill>
                    <a:latin typeface="+mj-lt"/>
                  </a:rPr>
                  <a:t>cid</a:t>
                </a:r>
                <a:endParaRPr lang="en-US" sz="1050" u="sng" dirty="0">
                  <a:solidFill>
                    <a:srgbClr val="C00000"/>
                  </a:solidFill>
                  <a:latin typeface="+mj-lt"/>
                </a:endParaRPr>
              </a:p>
            </p:txBody>
          </p:sp>
          <p:cxnSp>
            <p:nvCxnSpPr>
              <p:cNvPr id="81" name="Straight Connector 80"/>
              <p:cNvCxnSpPr>
                <a:stCxn id="62" idx="0"/>
                <a:endCxn id="80" idx="4"/>
              </p:cNvCxnSpPr>
              <p:nvPr/>
            </p:nvCxnSpPr>
            <p:spPr>
              <a:xfrm flipH="1" flipV="1">
                <a:off x="1771650" y="5298558"/>
                <a:ext cx="361950" cy="187842"/>
              </a:xfrm>
              <a:prstGeom prst="line">
                <a:avLst/>
              </a:prstGeom>
            </p:spPr>
            <p:style>
              <a:lnRef idx="1">
                <a:schemeClr val="accent1"/>
              </a:lnRef>
              <a:fillRef idx="0">
                <a:schemeClr val="accent1"/>
              </a:fillRef>
              <a:effectRef idx="0">
                <a:schemeClr val="accent1"/>
              </a:effectRef>
              <a:fontRef idx="minor">
                <a:schemeClr val="tx1"/>
              </a:fontRef>
            </p:style>
          </p:cxnSp>
          <p:sp>
            <p:nvSpPr>
              <p:cNvPr id="83" name="Oval 82"/>
              <p:cNvSpPr/>
              <p:nvPr/>
            </p:nvSpPr>
            <p:spPr>
              <a:xfrm>
                <a:off x="2247900" y="5029200"/>
                <a:ext cx="571500" cy="269358"/>
              </a:xfrm>
              <a:prstGeom prst="ellipse">
                <a:avLst/>
              </a:prstGeom>
              <a:ln w="31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700" u="sng" dirty="0" err="1">
                    <a:solidFill>
                      <a:srgbClr val="C00000"/>
                    </a:solidFill>
                    <a:latin typeface="+mj-lt"/>
                  </a:rPr>
                  <a:t>pid</a:t>
                </a:r>
                <a:endParaRPr lang="en-US" sz="1050" u="sng" dirty="0">
                  <a:solidFill>
                    <a:srgbClr val="C00000"/>
                  </a:solidFill>
                  <a:latin typeface="+mj-lt"/>
                </a:endParaRPr>
              </a:p>
            </p:txBody>
          </p:sp>
          <p:cxnSp>
            <p:nvCxnSpPr>
              <p:cNvPr id="84" name="Straight Connector 83"/>
              <p:cNvCxnSpPr>
                <a:stCxn id="62" idx="0"/>
                <a:endCxn id="83" idx="4"/>
              </p:cNvCxnSpPr>
              <p:nvPr/>
            </p:nvCxnSpPr>
            <p:spPr>
              <a:xfrm flipV="1">
                <a:off x="2133600" y="5298558"/>
                <a:ext cx="400050" cy="187842"/>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105" name="Straight Connector 104"/>
            <p:cNvCxnSpPr/>
            <p:nvPr/>
          </p:nvCxnSpPr>
          <p:spPr>
            <a:xfrm>
              <a:off x="4248150" y="4572000"/>
              <a:ext cx="0" cy="1676400"/>
            </a:xfrm>
            <a:prstGeom prst="line">
              <a:avLst/>
            </a:prstGeom>
            <a:ln>
              <a:solidFill>
                <a:srgbClr val="FF0000"/>
              </a:solidFill>
              <a:prstDash val="lgDashDotDot"/>
            </a:ln>
          </p:spPr>
          <p:style>
            <a:lnRef idx="1">
              <a:schemeClr val="accent1"/>
            </a:lnRef>
            <a:fillRef idx="0">
              <a:schemeClr val="accent1"/>
            </a:fillRef>
            <a:effectRef idx="0">
              <a:schemeClr val="accent1"/>
            </a:effectRef>
            <a:fontRef idx="minor">
              <a:schemeClr val="tx1"/>
            </a:fontRef>
          </p:style>
        </p:cxnSp>
        <p:sp>
          <p:nvSpPr>
            <p:cNvPr id="109" name="Right Arrow 108"/>
            <p:cNvSpPr/>
            <p:nvPr/>
          </p:nvSpPr>
          <p:spPr>
            <a:xfrm>
              <a:off x="3943350" y="4631284"/>
              <a:ext cx="609600" cy="31172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050">
                <a:latin typeface="+mj-lt"/>
              </a:endParaRPr>
            </a:p>
          </p:txBody>
        </p:sp>
      </p:grpSp>
    </p:spTree>
    <p:extLst>
      <p:ext uri="{BB962C8B-B14F-4D97-AF65-F5344CB8AC3E}">
        <p14:creationId xmlns:p14="http://schemas.microsoft.com/office/powerpoint/2010/main" val="6769776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45936</TotalTime>
  <Words>2367</Words>
  <Application>Microsoft Office PowerPoint</Application>
  <PresentationFormat>On-screen Show (4:3)</PresentationFormat>
  <Paragraphs>373</Paragraphs>
  <Slides>23</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Georgia</vt:lpstr>
      <vt:lpstr>Trebuchet MS</vt:lpstr>
      <vt:lpstr>Wingdings 2</vt:lpstr>
      <vt:lpstr>Urban</vt:lpstr>
      <vt:lpstr>ER Concept</vt:lpstr>
      <vt:lpstr>Tujuan Pertemuan</vt:lpstr>
      <vt:lpstr>Pemodelan Database (Database Modelling)</vt:lpstr>
      <vt:lpstr>Pemodelan Database (Database Modelling)</vt:lpstr>
      <vt:lpstr>Intro ER Concept - Entity</vt:lpstr>
      <vt:lpstr>Intro ER Concept - Attribute</vt:lpstr>
      <vt:lpstr>Intro ER Concept - Attribute</vt:lpstr>
      <vt:lpstr>Intro ER Concept - Relationship </vt:lpstr>
      <vt:lpstr>Intro ER Concept - Relationship </vt:lpstr>
      <vt:lpstr>Intro ER Concept - Relationship </vt:lpstr>
      <vt:lpstr>Intro ER Concept - Relationship </vt:lpstr>
      <vt:lpstr>Intro ER Concept - Transformasi ER Menjadi Tabel</vt:lpstr>
      <vt:lpstr>Intro ER Concept - Transformasi ER Menjadi Tabel</vt:lpstr>
      <vt:lpstr>Intro ER Concept - Transformasi ER Menjadi Tabel</vt:lpstr>
      <vt:lpstr>Intro ER Concept - Transformasi ER Menjadi Tabel</vt:lpstr>
      <vt:lpstr>Intro ER Concept - Transformasi ER Menjadi Tabel</vt:lpstr>
      <vt:lpstr>Intro ER Concept – Table Key</vt:lpstr>
      <vt:lpstr>Tugas</vt:lpstr>
      <vt:lpstr>Proses Peminjaman Buku Sederhana</vt:lpstr>
      <vt:lpstr>Tugas</vt:lpstr>
      <vt:lpstr>Bisnis Proses di Perpustakaan UNIVERSITAS XYZ</vt:lpstr>
      <vt:lpstr>Bisnis Proses di Perpustakaan UNIVERSITAS XYZ</vt:lpstr>
      <vt:lpstr>See You Next Session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Bahasa Pemrograman &amp; Struktur Data</dc:title>
  <dc:creator>Augury</dc:creator>
  <cp:lastModifiedBy>Marcello Singadji</cp:lastModifiedBy>
  <cp:revision>316</cp:revision>
  <dcterms:created xsi:type="dcterms:W3CDTF">2011-08-04T03:20:05Z</dcterms:created>
  <dcterms:modified xsi:type="dcterms:W3CDTF">2020-09-28T02:00:00Z</dcterms:modified>
</cp:coreProperties>
</file>