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5"/>
  </p:notesMasterIdLst>
  <p:sldIdLst>
    <p:sldId id="256" r:id="rId2"/>
    <p:sldId id="297" r:id="rId3"/>
    <p:sldId id="296" r:id="rId4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67" d="100"/>
          <a:sy n="6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id-ID" dirty="0" smtClean="0"/>
              <a:t>8 - UTS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Silahkan pelajari week 1 – week 7</a:t>
            </a:r>
          </a:p>
          <a:p>
            <a:pPr marL="109693" indent="0">
              <a:buNone/>
            </a:pPr>
            <a:r>
              <a:rPr lang="id-ID" dirty="0" smtClean="0"/>
              <a:t>Bentuk soal project take home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320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9271</TotalTime>
  <Words>27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Georgia</vt:lpstr>
      <vt:lpstr>Trebuchet MS</vt:lpstr>
      <vt:lpstr>Wingdings 2</vt:lpstr>
      <vt:lpstr>Urban</vt:lpstr>
      <vt:lpstr>Pemrograman Web</vt:lpstr>
      <vt:lpstr>uts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Windows User</cp:lastModifiedBy>
  <cp:revision>642</cp:revision>
  <dcterms:created xsi:type="dcterms:W3CDTF">2011-09-16T02:11:44Z</dcterms:created>
  <dcterms:modified xsi:type="dcterms:W3CDTF">2020-02-04T05:00:31Z</dcterms:modified>
</cp:coreProperties>
</file>