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5"/>
  </p:notesMasterIdLst>
  <p:sldIdLst>
    <p:sldId id="256" r:id="rId2"/>
    <p:sldId id="297" r:id="rId3"/>
    <p:sldId id="296" r:id="rId4"/>
  </p:sldIdLst>
  <p:sldSz cx="9144000" cy="6858000" type="screen4x3"/>
  <p:notesSz cx="6858000" cy="9144000"/>
  <p:defaultTextStyle>
    <a:defPPr>
      <a:defRPr lang="id-ID"/>
    </a:defPPr>
    <a:lvl1pPr marL="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89946" autoAdjust="0"/>
  </p:normalViewPr>
  <p:slideViewPr>
    <p:cSldViewPr>
      <p:cViewPr varScale="1">
        <p:scale>
          <a:sx n="67" d="100"/>
          <a:sy n="67" d="100"/>
        </p:scale>
        <p:origin x="149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04/02/2020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1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3987" indent="0" algn="l">
              <a:buNone/>
              <a:defRPr sz="2400">
                <a:solidFill>
                  <a:schemeClr val="tx2"/>
                </a:solidFill>
              </a:defRPr>
            </a:lvl1pPr>
            <a:lvl2pPr marL="457054" indent="0" algn="ctr">
              <a:buNone/>
            </a:lvl2pPr>
            <a:lvl3pPr marL="914107" indent="0" algn="ctr">
              <a:buNone/>
            </a:lvl3pPr>
            <a:lvl4pPr marL="1371161" indent="0" algn="ctr">
              <a:buNone/>
            </a:lvl4pPr>
            <a:lvl5pPr marL="1828215" indent="0" algn="ctr">
              <a:buNone/>
            </a:lvl5pPr>
            <a:lvl6pPr marL="2285268" indent="0" algn="ctr">
              <a:buNone/>
            </a:lvl6pPr>
            <a:lvl7pPr marL="2742322" indent="0" algn="ctr">
              <a:buNone/>
            </a:lvl7pPr>
            <a:lvl8pPr marL="3199376" indent="0" algn="ctr">
              <a:buNone/>
            </a:lvl8pPr>
            <a:lvl9pPr marL="365643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04/02/2020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04/02/2020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04/02/2020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04/02/2020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-23408"/>
            <a:ext cx="8121080" cy="356065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05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04/02/2020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04/02/2020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04/02/2020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04/02/2020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04/02/2020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1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04/02/2020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05" tIns="0" rIns="45705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05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04/02/2020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7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3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 lIns="91411" tIns="45705" rIns="91411" bIns="45705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04/02/2020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lIns="91411" tIns="45705" rIns="91411" bIns="45705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643" indent="-255950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157" indent="-246809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249" indent="-21938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198" indent="-201104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44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8829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215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318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3956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Pemrograman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Web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</a:t>
            </a:r>
            <a:r>
              <a:rPr lang="id-ID" dirty="0" smtClean="0"/>
              <a:t>8 - UTS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085184"/>
            <a:ext cx="2964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tx2"/>
                </a:solidFill>
              </a:rPr>
              <a:t>Oleh</a:t>
            </a:r>
            <a:r>
              <a:rPr lang="en-US" i="1" dirty="0" smtClean="0">
                <a:solidFill>
                  <a:schemeClr val="tx2"/>
                </a:solidFill>
              </a:rPr>
              <a:t>: </a:t>
            </a:r>
            <a:r>
              <a:rPr lang="en-US" i="1" dirty="0" err="1" smtClean="0">
                <a:solidFill>
                  <a:schemeClr val="tx2"/>
                </a:solidFill>
              </a:rPr>
              <a:t>Chaerul</a:t>
            </a:r>
            <a:r>
              <a:rPr lang="en-US" i="1" dirty="0" smtClean="0">
                <a:solidFill>
                  <a:schemeClr val="tx2"/>
                </a:solidFill>
              </a:rPr>
              <a:t> Anwar, MTI</a:t>
            </a:r>
            <a:endParaRPr lang="id-ID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uts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693" indent="0">
              <a:buNone/>
            </a:pPr>
            <a:r>
              <a:rPr lang="id-ID" dirty="0" smtClean="0"/>
              <a:t>Silahkan pelajari week 1 – week 7</a:t>
            </a:r>
          </a:p>
          <a:p>
            <a:pPr marL="109693" indent="0">
              <a:buNone/>
            </a:pPr>
            <a:r>
              <a:rPr lang="id-ID" dirty="0" smtClean="0"/>
              <a:t>Bentuk soal project take home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73205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81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9271</TotalTime>
  <Words>27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Georgia</vt:lpstr>
      <vt:lpstr>Trebuchet MS</vt:lpstr>
      <vt:lpstr>Wingdings 2</vt:lpstr>
      <vt:lpstr>Urban</vt:lpstr>
      <vt:lpstr>Pemrograman Web</vt:lpstr>
      <vt:lpstr>uts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Windows User</cp:lastModifiedBy>
  <cp:revision>642</cp:revision>
  <dcterms:created xsi:type="dcterms:W3CDTF">2011-09-16T02:11:44Z</dcterms:created>
  <dcterms:modified xsi:type="dcterms:W3CDTF">2020-02-04T05:00:31Z</dcterms:modified>
</cp:coreProperties>
</file>